
<file path=[Content_Types].xml><?xml version="1.0" encoding="utf-8"?>
<Types xmlns="http://schemas.openxmlformats.org/package/2006/content-types">
  <Default Extension="xml" ContentType="application/xml"/>
  <Default Extension="fntdata" ContentType="application/x-fontdata"/>
  <Default Extension="png" ContentType="image/png"/>
  <Default Extension="rels" ContentType="application/vnd.openxmlformats-package.relationships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68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4" name="Google Shape;4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Autofit/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2" name="Google Shape;52;p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4b0f0cd5_0_7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5" name="Google Shape;125;g29e4b0f0cd5_0_7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e4b0f0cd5_0_51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40" name="Google Shape;140;g29e4b0f0cd5_0_51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e4b0f0cd5_0_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59" name="Google Shape;59;g29e4b0f0cd5_0_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e4b0f0cd5_0_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67" name="Google Shape;67;g29e4b0f0cd5_0_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e4b0f0cd5_0_1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76" name="Google Shape;76;g29e4b0f0cd5_0_1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e4b0f0cd5_0_17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83" name="Google Shape;83;g29e4b0f0cd5_0_17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e4b0f0cd5_0_22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0" name="Google Shape;90;g29e4b0f0cd5_0_22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e4b0f0cd5_0_4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97" name="Google Shape;97;g29e4b0f0cd5_0_4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4b0f0cd5_0_70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18" name="Google Shape;118;g29e4b0f0cd5_0_70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e4b0f0cd5_0_75:notes"/>
          <p:cNvSpPr>
            <a:spLocks noGrp="1" noEditPoints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/>
        </p:txBody>
      </p:sp>
      <p:sp>
        <p:nvSpPr>
          <p:cNvPr id="125" name="Google Shape;125;g29e4b0f0cd5_0_75:notes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 noEditPoints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>
            <a:spLocks noGrp="1" noEditPoints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lvl="0"/>
          </a:p>
        </p:txBody>
      </p:sp>
      <p:sp>
        <p:nvSpPr>
          <p:cNvPr id="12" name="Google Shape;12;p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>
            <a:spLocks noGrp="1" noEditPoints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>
            <a:spLocks noGrp="1" noEditPoints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7" name="Google Shape;47;p1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>
            <a:spLocks noGrp="1" noEditPoints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8" name="Google Shape;18;p4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19" name="Google Shape;19;p4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2" name="Google Shape;22;p5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3" name="Google Shape;23;p5"/>
          <p:cNvSpPr>
            <a:spLocks noGrp="1" noEditPoints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24" name="Google Shape;24;p5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27" name="Google Shape;27;p6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>
            <a:spLocks noGrp="1" noEditPoints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>
            <a:spLocks noGrp="1" noEditPoints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marL="45720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</a:p>
        </p:txBody>
      </p:sp>
      <p:sp>
        <p:nvSpPr>
          <p:cNvPr id="31" name="Google Shape;31;p7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>
            <a:spLocks noGrp="1" noEditPoints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>
            <a:spLocks noGrp="1" noEditPoints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>
            <a:norm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>
            <a:spLocks noGrp="1" noEditPoints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lvl="0"/>
          </a:p>
        </p:txBody>
      </p:sp>
      <p:sp>
        <p:nvSpPr>
          <p:cNvPr id="39" name="Google Shape;39;p9"/>
          <p:cNvSpPr>
            <a:spLocks noGrp="1" noEditPoints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pPr lvl="0"/>
          </a:p>
        </p:txBody>
      </p:sp>
      <p:sp>
        <p:nvSpPr>
          <p:cNvPr id="40" name="Google Shape;40;p9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 noEditPoints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 marL="457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lvl1pPr>
          </a:lstStyle>
          <a:p>
            <a:pPr lvl="0"/>
          </a:p>
        </p:txBody>
      </p:sp>
      <p:sp>
        <p:nvSpPr>
          <p:cNvPr id="43" name="Google Shape;43;p10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>
            <a:normAutofit/>
          </a:bodyPr>
          <a:lstStyle>
            <a:lvl1pPr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>
            <a:spLocks noGrp="1" noEditPoints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>
            <a:spLocks noGrp="1" noEditPoints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normAutofit/>
          </a:bodyPr>
          <a:lstStyle>
            <a:lvl1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 lvl="0"/>
          </a:p>
        </p:txBody>
      </p:sp>
      <p:sp>
        <p:nvSpPr>
          <p:cNvPr id="8" name="Google Shape;8;p1"/>
          <p:cNvSpPr>
            <a:spLocks noGrp="1" noEditPoints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>
            <a:normAutofit/>
          </a:bodyPr>
          <a:lstStyle>
            <a:lvl1pPr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056600" y="1693450"/>
            <a:ext cx="5450700" cy="18453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Syntax - 1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r>
              <a:rPr lang="en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80895" y="341313"/>
            <a:ext cx="5163909" cy="27194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HOMEWORK SOLUTION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/>
                <a:ea typeface="Consolas"/>
                <a:cs typeface="Consolas"/>
                <a:sym typeface="Consolas"/>
              </a:rPr>
              <a:t>#TASK </a:t>
            </a:r>
            <a:r>
              <a:rPr lang="en-US" sz="1100" i="1">
                <a:solidFill>
                  <a:srgbClr val="60A0B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print("Construct a seeded random number generator:")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print(random.Random().random())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print(random.Random(0).random())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 Generate a float between 0 and 1, excluding 1:")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print(random.random())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3022950" y="2167225"/>
            <a:ext cx="5262300" cy="58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</a:rPr>
              <a:t>THANK - YOU</a:t>
            </a:r>
            <a:endParaRPr sz="2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4776" y="379905"/>
            <a:ext cx="7893900" cy="42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rmAutofit fontScale="62500" lnSpcReduction="20000"/>
          </a:bodyPr>
          <a:lstStyle/>
          <a:p>
            <a:pPr mar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 Outcomes</a:t>
            </a:r>
            <a:endParaRPr sz="4600" b="1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56850" y="1230425"/>
            <a:ext cx="3788715" cy="18183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76200" indent="0" algn="l" rtl="0">
              <a:spcBef>
                <a:spcPts val="180"/>
              </a:spcBef>
              <a:spcAft>
                <a:spcPts val="0"/>
              </a:spcAft>
              <a:buFont typeface="Cambria"/>
              <a:buNone/>
            </a:pPr>
            <a:r>
              <a:rPr lang="en-US" sz="1200" b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Types of modules</a:t>
            </a:r>
          </a:p>
          <a:p>
            <a:pPr marL="361950" indent="-285750" algn="l" rtl="0">
              <a:spcBef>
                <a:spcPts val="180"/>
              </a:spcBef>
              <a:spcAft>
                <a:spcPts val="0"/>
              </a:spcAft>
              <a:buFont typeface="Arial"/>
              <a:buChar char="-"/>
            </a:pPr>
            <a:r>
              <a:rPr sz="1100"/>
              <a:t>Built-in Modules</a:t>
            </a:r>
          </a:p>
          <a:p>
            <a:pPr marL="361950" indent="-285750" algn="l" rtl="0">
              <a:spcBef>
                <a:spcPts val="180"/>
              </a:spcBef>
              <a:spcAft>
                <a:spcPts val="0"/>
              </a:spcAft>
              <a:buFont typeface="Arial"/>
              <a:buChar char="-"/>
            </a:pPr>
            <a:r>
              <a:rPr sz="1100"/>
              <a:t>Installed Modules</a:t>
            </a:r>
          </a:p>
          <a:p>
            <a:pPr marL="361950" indent="-285750" algn="l" rtl="0">
              <a:spcBef>
                <a:spcPts val="180"/>
              </a:spcBef>
              <a:spcAft>
                <a:spcPts val="0"/>
              </a:spcAft>
              <a:buFont typeface="Arial"/>
              <a:buChar char="-"/>
            </a:pPr>
            <a:r>
              <a:rPr sz="1100"/>
              <a:t>user created modules</a:t>
            </a:r>
          </a:p>
          <a:p>
            <a:pPr marL="76200" indent="0" algn="l" rtl="0">
              <a:spcBef>
                <a:spcPts val="180"/>
              </a:spcBef>
              <a:spcAft>
                <a:spcPts val="0"/>
              </a:spcAft>
              <a:buFont typeface="Cambria"/>
              <a:buNone/>
            </a:pPr>
            <a:r>
              <a:rPr lang="en-US" sz="1200"/>
              <a:t>2.</a:t>
            </a:r>
            <a:r>
              <a:rPr sz="1200"/>
              <a:t>Getting started with the PyAutoGui Module</a:t>
            </a:r>
          </a:p>
          <a:p>
            <a:pPr marL="76200" indent="0" algn="l" rtl="0">
              <a:spcBef>
                <a:spcPts val="180"/>
              </a:spcBef>
              <a:spcAft>
                <a:spcPts val="0"/>
              </a:spcAft>
              <a:buFont typeface="Cambria"/>
              <a:buNone/>
            </a:pPr>
            <a:r>
              <a:rPr lang="en-US" sz="1200"/>
              <a:t>3.</a:t>
            </a:r>
            <a:r>
              <a:rPr sz="1200"/>
              <a:t>Creating simple Modules</a:t>
            </a:r>
          </a:p>
          <a:p>
            <a:pPr marL="457200" indent="-3810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</a:p>
          <a:p>
            <a:pPr marL="457200" indent="-3810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193900"/>
            <a:ext cx="8616300" cy="599865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F81BD"/>
                </a:solidFill>
                <a:latin typeface="Cambria"/>
                <a:ea typeface="Cambria"/>
                <a:cs typeface="Cambria"/>
                <a:sym typeface="Calibri"/>
              </a:rPr>
              <a:t>What is MODULE</a:t>
            </a:r>
            <a:endParaRPr lang="en-US" sz="1200" b="1" i="1">
              <a:solidFill>
                <a:srgbClr val="4F81BD"/>
              </a:solidFill>
              <a:latin typeface="Cambria"/>
              <a:ea typeface="Cambria"/>
              <a:cs typeface="Cambria"/>
              <a:sym typeface="Calibri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module can define functions, classes, and variables. A module can also include runnable code. Grouping related code into a module makes the code easier to understand and use. It also makes the code logically organized.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syntax for module</a:t>
            </a:r>
            <a:endParaRPr lang="en-US" sz="120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module_name.function_name.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1. Built-in Modules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Few Modules come in handy in everyday programming. So these modules come preinstalled when you install Python. So you can directly install and start using these modules.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To import a module we can use the following </a:t>
            </a:r>
            <a:r>
              <a:rPr lang="en-US" sz="12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syntax</a:t>
            </a: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 (there are multiple ways to import a module this is just one of them)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import module_name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import time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print("hello")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time.sleep(2)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print("world")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hello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world</a:t>
            </a: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6300" y="2454650"/>
            <a:ext cx="8951400" cy="6636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sz="120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3175" y="508700"/>
            <a:ext cx="3000000" cy="5560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456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5675" y="193900"/>
            <a:ext cx="9144000" cy="53458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2. Installed Modules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All Modules apart from the Built-in ones need to be installed to be able to use them. Almost all the modules created by the users can be found on the PyPi website 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Installing modules is pretty straightforward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For Windows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open the command prompt and type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pip install module_name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For Mac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open Terminal and type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pip3 install module_name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NOTE: The instructions to install a module can be found on the PyPi project page itself. See the next page image.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We can open a command prompt or terminal on Windows to use the command shown to install the module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To verify if the module is installed properly we can try importing the module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import pyautogui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 b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 b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endParaRPr lang="en-US" sz="1200" b="1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675" y="420250"/>
            <a:ext cx="8899500" cy="6748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46692" y="193900"/>
            <a:ext cx="6001230" cy="2162095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46868" y="2439002"/>
            <a:ext cx="6016598" cy="2162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0" y="193900"/>
            <a:ext cx="8780700" cy="50589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mbria"/>
              </a:rPr>
              <a:t>3. Creating a Banking App using Functions user-defined module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The App should have the following features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Simple Tasks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1.Create an account (During account creation username, password, and the initial deposit amount should be specified.)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2. The account holders should be able to log in and log out from the account using a password.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3. Account holders should be allowed to credit and debit Money.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Difficult Tasks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1.Remove Account Holder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2. The app should have checks which limit the withdrawal of amounts bigger than the current balance in the account.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3. Should have a way to check the current balance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sz="1100" b="1">
              <a:solidFill>
                <a:schemeClr val="accent1">
                  <a:lumMod val="75000"/>
                </a:schemeClr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-38477" y="349085"/>
            <a:ext cx="8753100" cy="67519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b="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400" b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400" b="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Make use of the function for each task</a:t>
            </a:r>
            <a:endParaRPr lang="en-US" sz="1400" b="0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onsolas"/>
                <a:ea typeface="Consolas"/>
                <a:cs typeface="Consolas"/>
                <a:sym typeface="Calibri"/>
              </a:rPr>
              <a:t>def function_name():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alibri"/>
              </a:rPr>
              <a:t>2. Use a dictionary of dictionaries to store the account holder details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onsolas"/>
                <a:ea typeface="Consolas"/>
                <a:cs typeface="Consolas"/>
                <a:sym typeface="Calibri"/>
              </a:rPr>
              <a:t>acc_hold = {"user1":{"pass":1234, "bal":50000}, "user2":{"pass":5678, "bal":20000}}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chemeClr val="tx1"/>
                </a:solidFill>
                <a:latin typeface="Consolas"/>
                <a:ea typeface="Consolas"/>
                <a:cs typeface="Consolas"/>
                <a:sym typeface="Calibri"/>
              </a:rPr>
              <a:t>Global variables used for program state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Font typeface="Arial"/>
              <a:buNone/>
            </a:pPr>
            <a:r>
              <a:rPr lang="en-US" sz="1200" b="0">
                <a:solidFill>
                  <a:schemeClr val="tx1"/>
                </a:solidFill>
                <a:latin typeface="Consolas"/>
                <a:ea typeface="Consolas"/>
                <a:cs typeface="Consolas"/>
                <a:sym typeface="Calibri"/>
              </a:rPr>
              <a:t>login = False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Font typeface="Arial"/>
              <a:buNone/>
            </a:pPr>
            <a:r>
              <a:rPr lang="en-US" sz="1200" b="0">
                <a:solidFill>
                  <a:schemeClr val="tx1"/>
                </a:solidFill>
                <a:latin typeface="Consolas"/>
                <a:ea typeface="Consolas"/>
                <a:cs typeface="Consolas"/>
                <a:sym typeface="Calibri"/>
              </a:rPr>
              <a:t>running  = True</a:t>
            </a: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Font typeface="Arial"/>
              <a:buNone/>
            </a:pPr>
            <a:endParaRPr lang="en-US" sz="1200" b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alibri"/>
            </a:endParaRP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Font typeface="Arial"/>
              <a:buNone/>
            </a:pPr>
            <a:endParaRPr lang="en-US" sz="1200" b="0">
              <a:solidFill>
                <a:schemeClr val="accent1">
                  <a:lumMod val="75000"/>
                </a:schemeClr>
              </a:solidFill>
              <a:latin typeface="Consolas"/>
              <a:ea typeface="Consolas"/>
              <a:cs typeface="Consolas"/>
              <a:sym typeface="Calibri"/>
            </a:endParaRP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endParaRPr lang="en-US" sz="1200" b="0">
              <a:solidFill>
                <a:schemeClr val="tx1"/>
              </a:solidFill>
              <a:latin typeface="Consolas"/>
              <a:ea typeface="Consolas"/>
              <a:cs typeface="Consolas"/>
              <a:sym typeface="Calibri"/>
            </a:endParaRPr>
          </a:p>
          <a:p>
            <a:pPr mar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hon to take in input from users While taking inputs we have an option to prompt the user.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NOTE: Functions will always have open and close brackets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input(</a:t>
            </a:r>
            <a:r>
              <a:rPr lang="en" sz="11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"enter a number : "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1000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'1000'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The above line of code does not make sense as we are taking input from the user and not storing it anywh</a:t>
            </a:r>
            <a:endParaRPr sz="1200" i="1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1800" y="193900"/>
            <a:ext cx="9082200" cy="3659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HOMEWORK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endParaRPr lang="en-US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Write a Python program to generate a random alphabetical character, alphabetical string, and alphabetical string of a fixed length.</a:t>
            </a:r>
            <a:endParaRPr lang="en-US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Write a Python program to construct a seeded random number generator, also generate a float between 0 and 1, excluding 1.</a:t>
            </a:r>
            <a:endParaRPr lang="en-US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Write a Python program to select a random element from a list, set, dictionary (value), and a file from a directory.</a:t>
            </a: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4. Write a Python program to generate a float between 0 and 1, inclusive, and generate a random float within a specific range.</a:t>
            </a: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 Write a Python program to create a list of random integers and randomly select multiple items from the said list.</a:t>
            </a: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r>
              <a:rPr lang="en-US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6.Write a Python program to configure the rounding to round up and round down a given decimal value. Use decimal. Decimal</a:t>
            </a: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endParaRPr lang="en-US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76200" indent="0" algn="l" rtl="0">
              <a:spcBef>
                <a:spcPts val="900"/>
              </a:spcBef>
              <a:spcAft>
                <a:spcPts val="0"/>
              </a:spcAft>
              <a:buFont typeface="Cambria"/>
              <a:buNone/>
            </a:pPr>
            <a:endParaRPr lang="en-US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1">
            <a:alphaModFix/>
          </a:blip>
          <a:srcRect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rcRect t="6829" r="4342"/>
          <a:stretch/>
        </p:blipFill>
        <p:spPr>
          <a:xfrm>
            <a:off x="8285250" y="193900"/>
            <a:ext cx="858750" cy="4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" y="91890"/>
            <a:ext cx="8952438" cy="49597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>
            <a:spAutoFit/>
          </a:bodyPr>
          <a:lstStyle/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HOMEWORK SOLUTION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0A0B0"/>
                </a:solidFill>
                <a:latin typeface="Consolas"/>
                <a:ea typeface="Consolas"/>
                <a:cs typeface="Consolas"/>
                <a:sym typeface="Consolas"/>
              </a:rPr>
              <a:t>#TASK 1</a:t>
            </a: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b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string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print("Generate a random alphabetical character:")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print(random.choice(string.ascii_letters))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 Generate a random alphabetical string:")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max_length = 255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str1 = ""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range(random.randint(1, max_length)):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str1 += random.choice(string.ascii_letters)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print(str1)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 Generate a random alphabetical string of a fixed length:")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str1 = ""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range(10):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str1 += random.choice(string.ascii_letters)</a:t>
            </a:r>
          </a:p>
          <a:p>
            <a:pPr mar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print(str1)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METRO</cp:lastModifiedBy>
  <dcterms:modified xsi:type="dcterms:W3CDTF">2023-11-27T08:19:11Z</dcterms:modified>
</cp:coreProperties>
</file>