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Roboto Medium"/>
      <p:regular r:id="rId42"/>
      <p:bold r:id="rId43"/>
      <p:italic r:id="rId44"/>
      <p:boldItalic r:id="rId45"/>
    </p:embeddedFont>
    <p:embeddedFont>
      <p:font typeface="Roboto Mon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RobotoMedium-regular.fntdata"/><Relationship Id="rId41" Type="http://schemas.openxmlformats.org/officeDocument/2006/relationships/slide" Target="slides/slide36.xml"/><Relationship Id="rId44" Type="http://schemas.openxmlformats.org/officeDocument/2006/relationships/font" Target="fonts/RobotoMedium-italic.fntdata"/><Relationship Id="rId43" Type="http://schemas.openxmlformats.org/officeDocument/2006/relationships/font" Target="fonts/RobotoMedium-bold.fntdata"/><Relationship Id="rId46" Type="http://schemas.openxmlformats.org/officeDocument/2006/relationships/font" Target="fonts/RobotoMono-regular.fntdata"/><Relationship Id="rId45" Type="http://schemas.openxmlformats.org/officeDocument/2006/relationships/font" Target="fonts/RobotoMedium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Mono-italic.fntdata"/><Relationship Id="rId47" Type="http://schemas.openxmlformats.org/officeDocument/2006/relationships/font" Target="fonts/RobotoMono-bold.fntdata"/><Relationship Id="rId49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6c2c4d9c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g36c2c4d9c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hyperlink" Target="http://drive.google.com/file/d/1YU1v7j1KodXh9JeD-IIjwd5pYSUGFN2X/view" TargetMode="External"/><Relationship Id="rId6" Type="http://schemas.openxmlformats.org/officeDocument/2006/relationships/image" Target="../media/image1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hyperlink" Target="https://www.python.org/downloads" TargetMode="External"/><Relationship Id="rId5" Type="http://schemas.openxmlformats.org/officeDocument/2006/relationships/hyperlink" Target="https://www.python.org/downloads" TargetMode="External"/><Relationship Id="rId6" Type="http://schemas.openxmlformats.org/officeDocument/2006/relationships/hyperlink" Target="https://www.python.org/downloads" TargetMode="External"/><Relationship Id="rId7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hyperlink" Target="https://code.visualstudio.com" TargetMode="External"/><Relationship Id="rId5" Type="http://schemas.openxmlformats.org/officeDocument/2006/relationships/hyperlink" Target="https://code.visualstudio.com" TargetMode="External"/><Relationship Id="rId6" Type="http://schemas.openxmlformats.org/officeDocument/2006/relationships/hyperlink" Target="https://code.visualstudio.com" TargetMode="External"/><Relationship Id="rId7" Type="http://schemas.openxmlformats.org/officeDocument/2006/relationships/hyperlink" Target="https://code.visualstudio.com" TargetMode="External"/><Relationship Id="rId8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786400" y="978725"/>
            <a:ext cx="7155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Session 1 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 OMO-Game based Customized PyGame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3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03650" y="1713275"/>
            <a:ext cx="5938476" cy="303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 txBox="1"/>
          <p:nvPr/>
        </p:nvSpPr>
        <p:spPr>
          <a:xfrm>
            <a:off x="256950" y="238800"/>
            <a:ext cx="8630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22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 txBox="1"/>
          <p:nvPr/>
        </p:nvSpPr>
        <p:spPr>
          <a:xfrm>
            <a:off x="321200" y="238800"/>
            <a:ext cx="76422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1" i="0" lang="en" sz="1450" u="none" cap="none" strike="noStrike">
                <a:solidFill>
                  <a:srgbClr val="10111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Take a look at the VS Code interface with our project structure and explore it.</a:t>
            </a:r>
            <a:endParaRPr b="1" i="0" sz="1450" u="none" cap="none" strike="noStrike">
              <a:solidFill>
                <a:srgbClr val="10111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t/>
            </a:r>
            <a:endParaRPr b="1" i="0" sz="1450" u="none" cap="none" strike="noStrike">
              <a:solidFill>
                <a:srgbClr val="10111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t/>
            </a:r>
            <a:endParaRPr b="1" i="0" sz="1450" u="none" cap="none" strike="noStrike">
              <a:solidFill>
                <a:srgbClr val="10111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22" title="Screenshot 2025-06-30 123414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1200" y="684125"/>
            <a:ext cx="7963348" cy="418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 txBox="1"/>
          <p:nvPr/>
        </p:nvSpPr>
        <p:spPr>
          <a:xfrm>
            <a:off x="256950" y="238800"/>
            <a:ext cx="8630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23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3"/>
          <p:cNvSpPr txBox="1"/>
          <p:nvPr/>
        </p:nvSpPr>
        <p:spPr>
          <a:xfrm>
            <a:off x="303450" y="536025"/>
            <a:ext cx="8583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 we are going to run the main file  that is we are going to run the game show the interface how it's going to look like: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run this game we have to click play that is on top right side of the screen: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0550" y="1769703"/>
            <a:ext cx="5814676" cy="30906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23"/>
          <p:cNvCxnSpPr>
            <a:stCxn id="150" idx="1"/>
          </p:cNvCxnSpPr>
          <p:nvPr/>
        </p:nvCxnSpPr>
        <p:spPr>
          <a:xfrm flipH="1">
            <a:off x="5681600" y="1976625"/>
            <a:ext cx="1122600" cy="21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0" name="Google Shape;150;p23"/>
          <p:cNvSpPr txBox="1"/>
          <p:nvPr/>
        </p:nvSpPr>
        <p:spPr>
          <a:xfrm>
            <a:off x="6804200" y="1668825"/>
            <a:ext cx="192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Execute PyGame using this Play button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4"/>
          <p:cNvSpPr txBox="1"/>
          <p:nvPr/>
        </p:nvSpPr>
        <p:spPr>
          <a:xfrm>
            <a:off x="256950" y="238800"/>
            <a:ext cx="8630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24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4"/>
          <p:cNvSpPr txBox="1"/>
          <p:nvPr/>
        </p:nvSpPr>
        <p:spPr>
          <a:xfrm>
            <a:off x="303450" y="536025"/>
            <a:ext cx="858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 is the output and running game of the OMO-GAME: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4850" y="967125"/>
            <a:ext cx="7154824" cy="3761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5"/>
          <p:cNvSpPr txBox="1"/>
          <p:nvPr/>
        </p:nvSpPr>
        <p:spPr>
          <a:xfrm>
            <a:off x="143975" y="206400"/>
            <a:ext cx="8871600" cy="49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400" u="none" cap="none" strike="noStrike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rPr>
              <a:t>Explanation of Each File and Folder:</a:t>
            </a:r>
            <a:endParaRPr b="1" i="0" sz="1400" u="none" cap="none" strike="noStrike">
              <a:solidFill>
                <a:srgbClr val="2012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200" u="none" cap="none" strike="noStrik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main.py</a:t>
            </a:r>
            <a:endParaRPr b="1" i="0" sz="1200" u="none" cap="none" strike="noStrike"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Main launcher of the game.</a:t>
            </a:r>
            <a:br>
              <a:rPr b="0" i="0" lang="en" sz="11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endParaRPr b="0" i="0" sz="1100" u="none" cap="none" strike="noStrike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Medium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Runs the Pygame window and controls the overall flow.</a:t>
            </a:r>
            <a:br>
              <a:rPr b="0" i="0" lang="en" sz="11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endParaRPr b="0" i="0" sz="1100" u="none" cap="none" strike="noStrike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Medium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Manages screen transitions like start screen, game screen, and game over.</a:t>
            </a:r>
            <a:br>
              <a:rPr b="0" i="0" lang="en" sz="11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endParaRPr b="0" i="0" sz="1100" u="none" cap="none" strike="noStrike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It's the file you run to start playing the game.</a:t>
            </a:r>
            <a:endParaRPr b="0" i="0" sz="1100" u="none" cap="none" strike="noStrike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200" u="none" cap="none" strike="noStrik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assets.py</a:t>
            </a:r>
            <a:endParaRPr b="1" i="0" sz="1200" u="none" cap="none" strike="noStrike"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Loads and manages images, sounds, and fonts from the </a:t>
            </a:r>
            <a:r>
              <a:rPr b="0" i="0" lang="en" sz="1100" u="none" cap="none" strike="noStrike">
                <a:solidFill>
                  <a:srgbClr val="188038"/>
                </a:solidFill>
                <a:latin typeface="Roboto Medium"/>
                <a:ea typeface="Roboto Medium"/>
                <a:cs typeface="Roboto Medium"/>
                <a:sym typeface="Roboto Medium"/>
              </a:rPr>
              <a:t>media/</a:t>
            </a:r>
            <a:r>
              <a:rPr b="0" i="0" lang="en" sz="11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 folder.</a:t>
            </a:r>
            <a:br>
              <a:rPr b="0" i="0" lang="en" sz="11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endParaRPr b="0" i="0" sz="1100" u="none" cap="none" strike="noStrike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Acts like a library of all game resources.</a:t>
            </a:r>
            <a:br>
              <a:rPr b="0" i="0" lang="en" sz="11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endParaRPr b="0" i="0" sz="1100" u="none" cap="none" strike="noStrike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Medium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Helps keep your main game code clean and organized by storing asset paths and loading logic here.</a:t>
            </a:r>
            <a:endParaRPr b="0" i="0" sz="1100" u="none" cap="none" strike="noStrike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25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6"/>
          <p:cNvSpPr txBox="1"/>
          <p:nvPr/>
        </p:nvSpPr>
        <p:spPr>
          <a:xfrm>
            <a:off x="144025" y="266875"/>
            <a:ext cx="8539200" cy="49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200" u="none" cap="none" strike="noStrik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classes.py</a:t>
            </a:r>
            <a:endParaRPr b="1" i="0" sz="1200" u="none" cap="none" strike="noStrike"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Contains all the class definitions used in the game like:</a:t>
            </a:r>
            <a:br>
              <a:rPr b="0" i="0" lang="en" sz="11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endParaRPr b="0" i="0" sz="1100" u="none" cap="none" strike="noStrike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Medium"/>
              <a:buChar char="○"/>
            </a:pPr>
            <a:r>
              <a:rPr b="0" i="0" lang="en" sz="11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Player</a:t>
            </a:r>
            <a:br>
              <a:rPr b="0" i="0" lang="en" sz="11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endParaRPr b="0" i="0" sz="1100" u="none" cap="none" strike="noStrike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Medium"/>
              <a:buChar char="○"/>
            </a:pPr>
            <a:r>
              <a:rPr b="0" i="0" lang="en" sz="11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Bird</a:t>
            </a:r>
            <a:br>
              <a:rPr b="0" i="0" lang="en" sz="11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endParaRPr b="0" i="0" sz="1100" u="none" cap="none" strike="noStrike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Medium"/>
              <a:buChar char="○"/>
            </a:pPr>
            <a:r>
              <a:rPr b="0" i="0" lang="en" sz="11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Fortress block</a:t>
            </a:r>
            <a:br>
              <a:rPr b="0" i="0" lang="en" sz="11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endParaRPr b="0" i="0" sz="1100" u="none" cap="none" strike="noStrike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These classes define the properties and behaviors of each game object.</a:t>
            </a:r>
            <a:br>
              <a:rPr b="0" i="0" lang="en" sz="11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endParaRPr b="0" i="0" sz="1100" u="none" cap="none" strike="noStrike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Medium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For example, how the bird moves or how the block reacts when hit.</a:t>
            </a:r>
            <a:endParaRPr b="0" i="0" sz="1100" u="none" cap="none" strike="noStrike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200" u="none" cap="none" strike="noStrik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game_modes.py</a:t>
            </a:r>
            <a:endParaRPr b="1" i="0" sz="1200" u="none" cap="none" strike="noStrike"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Contains logic for </a:t>
            </a: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 game modes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(like quick game or classic mode).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easily add or switch between game rules from here.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Keeps gameplay variety and structure </a:t>
            </a: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modular and organized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76" name="Google Shape;176;p26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7"/>
          <p:cNvSpPr txBox="1"/>
          <p:nvPr/>
        </p:nvSpPr>
        <p:spPr>
          <a:xfrm>
            <a:off x="170250" y="266875"/>
            <a:ext cx="8803500" cy="48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200" u="none" cap="none" strike="noStrik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game_screens.py</a:t>
            </a:r>
            <a:endParaRPr b="1" i="0" sz="1200" u="none" cap="none" strike="noStrike"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Manages different </a:t>
            </a: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screens in the game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such as: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screen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Pause screen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Game over screen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Handles user interactions (like clicking “Play” or “Exit”).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Keeps the visual flow of the game </a:t>
            </a: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clean and user-friendly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200" u="none" cap="none" strike="noStrik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tools.py</a:t>
            </a:r>
            <a:endParaRPr b="1" i="0" sz="1200" u="none" cap="none" strike="noStrike"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Contains helper functions or mini-modules, like: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Physics calculations (bird flight, collisions)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Sound/music controls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Helps </a:t>
            </a: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re-use common logic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across the game.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27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8"/>
          <p:cNvSpPr txBox="1"/>
          <p:nvPr/>
        </p:nvSpPr>
        <p:spPr>
          <a:xfrm>
            <a:off x="223025" y="180300"/>
            <a:ext cx="8393700" cy="52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200" u="none" cap="none" strike="noStrik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README.md</a:t>
            </a:r>
            <a:endParaRPr b="1" i="0" sz="1200" u="none" cap="none" strike="noStrike"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markdown file (text file with styling) that explains: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the project is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run it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Game instructions or credits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Useful for </a:t>
            </a: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developers, students, or teachers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who want to understand or modify the project.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200" u="none" cap="none" strike="noStrik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media/</a:t>
            </a:r>
            <a:endParaRPr b="1" i="0" sz="1200" u="none" cap="none" strike="noStrike"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folder stores </a:t>
            </a: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game media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(your visual and sound assets):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b="0" i="0" lang="en" sz="11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images/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Sprites like birds, blocks, backgrounds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b="0" i="0" lang="en" sz="11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sounds/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Background music and SFX (explosions, launches)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b="0" i="0" lang="en" sz="11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fonts/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Any custom fonts for the game's UI or score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__pycache__/</a:t>
            </a:r>
            <a:endParaRPr b="1" i="0" sz="1100" u="none" cap="none" strike="noStrike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</a:t>
            </a: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automatically created by Python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Stores cached files that make the program run faster.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don’t need to touch or edit anything here.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28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9"/>
          <p:cNvSpPr txBox="1"/>
          <p:nvPr/>
        </p:nvSpPr>
        <p:spPr>
          <a:xfrm>
            <a:off x="223025" y="332275"/>
            <a:ext cx="8715000" cy="15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rPr>
              <a:t>Why This Structure Is Good</a:t>
            </a:r>
            <a:endParaRPr b="1" i="0" sz="1400" u="none" cap="none" strike="noStrike">
              <a:solidFill>
                <a:srgbClr val="2012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keeps your game </a:t>
            </a: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well-organized and easy to manage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add new features, update graphics, or change game rules without breaking other parts.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separates logic (code), media (images/sounds), and configuration (game modes).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29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925" y="2053725"/>
            <a:ext cx="2587663" cy="270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9"/>
          <p:cNvSpPr txBox="1"/>
          <p:nvPr/>
        </p:nvSpPr>
        <p:spPr>
          <a:xfrm>
            <a:off x="3176343" y="2053725"/>
            <a:ext cx="4314300" cy="9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>
                <a:solidFill>
                  <a:srgbClr val="000000"/>
                </a:solidFill>
              </a:rPr>
              <a:t>GITHUB FINAL COMPLETE CODE REPOSITORY:</a:t>
            </a:r>
            <a:endParaRPr b="1" i="1" sz="13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https://shorturl.at/5iWe9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0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Exploring the Game Logic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0"/>
          <p:cNvSpPr txBox="1"/>
          <p:nvPr/>
        </p:nvSpPr>
        <p:spPr>
          <a:xfrm>
            <a:off x="223025" y="654500"/>
            <a:ext cx="88257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Physics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Birds follow gravity-based trajectories.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Collisions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Detect hits on </a:t>
            </a:r>
            <a:r>
              <a:rPr b="0" i="0" lang="en" sz="14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blocks/aliens in</a:t>
            </a:r>
            <a:r>
              <a:rPr b="1" i="0" lang="en" sz="1400" u="none" cap="none" strike="noStrik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tools.py.</a:t>
            </a:r>
            <a:endParaRPr b="1" i="0" sz="1400" u="none" cap="none" strike="noStrike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Turns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Players alternate in </a:t>
            </a:r>
            <a:r>
              <a:rPr b="1" i="0" lang="en" sz="1400" u="none" cap="none" strike="noStrike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game_modes.py.</a:t>
            </a:r>
            <a:endParaRPr b="1" i="0" sz="1400" u="none" cap="none" strike="noStrike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Scoring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Points for hitting </a:t>
            </a:r>
            <a:r>
              <a:rPr b="0" i="0" lang="en" sz="1400" u="none" cap="none" strike="noStrike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structures/aliens.</a:t>
            </a:r>
            <a:endParaRPr b="0" i="0" sz="1400" u="none" cap="none" strike="noStrike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Power-Ups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Boost gameplay in Basic mode.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Visuals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Bird trajectory, collision icon; purple theme.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Notes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Flowchart of game loop, student avatar analyzing.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30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1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Exploring the Game Logic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1"/>
          <p:cNvSpPr txBox="1"/>
          <p:nvPr/>
        </p:nvSpPr>
        <p:spPr>
          <a:xfrm>
            <a:off x="223025" y="654500"/>
            <a:ext cx="8859000" cy="47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Physics: Gravity-Based Trajectories</a:t>
            </a: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Does It Mean?</a:t>
            </a: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game, when a player drags and launches a bird, it </a:t>
            </a: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doesn't fly in a straight line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— instead, it follows a </a:t>
            </a: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curved path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just like real objects do in the real world when affected by gravity (like throwing a ball).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curve is called a </a:t>
            </a: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trajectory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it's shaped like an arc or parabola.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Is It Important?</a:t>
            </a: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adds </a:t>
            </a: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realistic gameplay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challenges players to think about </a:t>
            </a: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angle and power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teaches </a:t>
            </a: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physics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concepts like force, motion, and gravity — perfect for an educational game.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31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Learning Objectives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285850" y="959300"/>
            <a:ext cx="7435800" cy="24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400" u="none" cap="none" strike="noStrike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rPr>
              <a:t>Understand game inspiration, install Pygame-CE, navigate project structure</a:t>
            </a:r>
            <a:endParaRPr b="1" i="0" sz="1400" u="none" cap="none" strike="noStrike">
              <a:solidFill>
                <a:srgbClr val="2012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Detailed Objectives:</a:t>
            </a:r>
            <a:endParaRPr b="1" i="1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 the inspiration behind OMO-GAME: Siege of Avaria! (two-player strategy, bird launching, fortress destruction).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Install Python and Pygame-CE and set up the development environment.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Navigate the project directory structure and understand the role of each file.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a basic Pygame-CE script to display a window.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4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2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Exploring the Game Logic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2"/>
          <p:cNvSpPr txBox="1"/>
          <p:nvPr/>
        </p:nvSpPr>
        <p:spPr>
          <a:xfrm>
            <a:off x="223025" y="654500"/>
            <a:ext cx="8859000" cy="50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Collisions in </a:t>
            </a:r>
            <a:r>
              <a:rPr b="1" i="0" lang="en" sz="13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tools.py</a:t>
            </a:r>
            <a:r>
              <a:rPr b="1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(Short Summary)</a:t>
            </a: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Block Collisions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Birds hit blocks using rectangle detection (</a:t>
            </a:r>
            <a:r>
              <a:rPr b="0" i="0" lang="en" sz="11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colliderect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 If a hit happens, the block takes damage based on bird type. Broken blocks disappear, and the player scores points.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Alien Collisions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Birds hitting aliens are also checked with rectangles. If an alien is hit, it disappears and the player gets </a:t>
            </a: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+5 points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collision logic is handled in </a:t>
            </a:r>
            <a:r>
              <a:rPr b="0" i="0" lang="en" sz="11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tools.py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using functions like </a:t>
            </a:r>
            <a:r>
              <a:rPr b="0" i="0" lang="en" sz="11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check_block_collisions()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" sz="11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check_alien_collisions()</a:t>
            </a:r>
            <a:endParaRPr b="0" i="0" sz="1100" u="none" cap="none" strike="noStrike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Turns in </a:t>
            </a:r>
            <a:r>
              <a:rPr b="1" i="0" lang="en" sz="13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game_modes.py</a:t>
            </a:r>
            <a:r>
              <a:rPr b="1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(Short Summary)</a:t>
            </a: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game is </a:t>
            </a: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two-player and turn-based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Players take turns launching birds one at a time.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a bird finishes its flight, the turn switches: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current_player = 2 if current_player == 1 else 1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logic is handled in </a:t>
            </a:r>
            <a:r>
              <a:rPr b="0" i="0" lang="en" sz="11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game_modes.py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both Quick and Basic modes.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32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3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Exploring the Game Logic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3"/>
          <p:cNvSpPr txBox="1"/>
          <p:nvPr/>
        </p:nvSpPr>
        <p:spPr>
          <a:xfrm>
            <a:off x="223025" y="654500"/>
            <a:ext cx="8859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33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3"/>
          <p:cNvSpPr txBox="1"/>
          <p:nvPr/>
        </p:nvSpPr>
        <p:spPr>
          <a:xfrm>
            <a:off x="166900" y="708850"/>
            <a:ext cx="8439600" cy="47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Scoring :</a:t>
            </a: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Players earn </a:t>
            </a: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points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hitting: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🧱 </a:t>
            </a: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Blocks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Points depend on damage dealt (e.g., 10 points per hit).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👽 </a:t>
            </a: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Aliens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Always give </a:t>
            </a: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+5 points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per hit.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Score increases after each bird's collision.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Scoring is handled in </a:t>
            </a:r>
            <a:r>
              <a:rPr b="0" i="0" lang="en" sz="11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tools.py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used in </a:t>
            </a:r>
            <a:r>
              <a:rPr b="0" i="0" lang="en" sz="11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game_modes.py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check for a win.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Power-Ups in Basic Mode (Short Summary)</a:t>
            </a: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Power-ups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special boosts only available in </a:t>
            </a: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Mode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player gets two power-ups: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🟢 </a:t>
            </a: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Full Path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Shows the entire bird trajectory before launch.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🔥 </a:t>
            </a: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Double Damage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Makes the bird hit blocks twice as hard.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Players click on the power-up icon to activate it during their turn.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Managed in </a:t>
            </a:r>
            <a:r>
              <a:rPr b="0" i="0" lang="en" sz="11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basic_game()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inside </a:t>
            </a:r>
            <a:r>
              <a:rPr b="0" i="0" lang="en" sz="11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game_modes.py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4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Exploring the Game Logic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4"/>
          <p:cNvSpPr txBox="1"/>
          <p:nvPr/>
        </p:nvSpPr>
        <p:spPr>
          <a:xfrm>
            <a:off x="223025" y="654500"/>
            <a:ext cx="8859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34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4"/>
          <p:cNvSpPr txBox="1"/>
          <p:nvPr/>
        </p:nvSpPr>
        <p:spPr>
          <a:xfrm>
            <a:off x="166900" y="708850"/>
            <a:ext cx="8439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4"/>
          <p:cNvSpPr txBox="1"/>
          <p:nvPr/>
        </p:nvSpPr>
        <p:spPr>
          <a:xfrm>
            <a:off x="166900" y="919275"/>
            <a:ext cx="8384100" cy="3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Visuals:</a:t>
            </a: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game has a fun </a:t>
            </a: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purple theme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background and UI.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Shows </a:t>
            </a: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bird trajectory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dotted lines before launch.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Collision effects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like block breaking and alien hits are visually animated for impact.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Notes:</a:t>
            </a: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simple </a:t>
            </a: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flowchart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explains the game loop: Start → Play → Score → Switch Turn → Win.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 avatar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be used to point out tips or explain parts of the game (great for learning and fun).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Google Shape;25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5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Modification of the First Module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5"/>
          <p:cNvSpPr txBox="1"/>
          <p:nvPr/>
        </p:nvSpPr>
        <p:spPr>
          <a:xfrm>
            <a:off x="223025" y="654500"/>
            <a:ext cx="6211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with main.py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Controls game flow.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Tweak Colors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Change background in </a:t>
            </a:r>
            <a:r>
              <a:rPr b="1" i="0" lang="en" sz="1400" u="none" cap="none" strike="noStrike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screen.fill().</a:t>
            </a:r>
            <a:endParaRPr b="1" i="0" sz="1400" u="none" cap="none" strike="noStrike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Text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Use assets.py fonts to show “Hello!”.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Try Sounds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Add a sound from</a:t>
            </a:r>
            <a:r>
              <a:rPr b="1" i="0" lang="en" sz="1400" u="none" cap="none" strike="noStrike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 media/ folder.</a:t>
            </a:r>
            <a:endParaRPr b="1" i="0" sz="1400" u="none" cap="none" strike="noStrike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Changes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Run and see your updates!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Visuals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Code snippet, sound icon; purple theme.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Notes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Text boxes for tweaks, avatar experimenting.</a:t>
            </a:r>
            <a:endParaRPr b="0" i="0" sz="17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p35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" name="Google Shape;26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6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Modification of the First Module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6"/>
          <p:cNvSpPr txBox="1"/>
          <p:nvPr/>
        </p:nvSpPr>
        <p:spPr>
          <a:xfrm>
            <a:off x="223025" y="654500"/>
            <a:ext cx="8537700" cy="43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with </a:t>
            </a:r>
            <a:r>
              <a:rPr b="1" i="0" lang="en" sz="13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main.py</a:t>
            </a:r>
            <a:endParaRPr b="1" i="0" sz="1300" u="none" cap="none" strike="noStrike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file controls the </a:t>
            </a: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overall game flow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like switching between screens and starting gameplay.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All major functions like background music and screen transitions begin here.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Tweak Colors</a:t>
            </a: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change the background color by editing </a:t>
            </a:r>
            <a:r>
              <a:rPr b="0" i="0" lang="en" sz="11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screen.fill()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b="0" i="0" lang="en" sz="11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tools.py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0" i="0" lang="en" sz="11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main.py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Try colors like </a:t>
            </a:r>
            <a:r>
              <a:rPr b="0" i="0" lang="en" sz="11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(255, 255, 255)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white or </a:t>
            </a:r>
            <a:r>
              <a:rPr b="0" i="0" lang="en" sz="11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(100, 0, 200)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purple.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Text</a:t>
            </a: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fonts from </a:t>
            </a:r>
            <a:r>
              <a:rPr b="0" i="0" lang="en" sz="11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assets.py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display messages using </a:t>
            </a:r>
            <a:r>
              <a:rPr b="0" i="0" lang="en" sz="11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.render()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" sz="11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screen.blit()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example, show </a:t>
            </a: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“Hello!”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 the screen in a fun font.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Try Sounds</a:t>
            </a: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a sound file (like </a:t>
            </a:r>
            <a:r>
              <a:rPr b="0" i="0" lang="en" sz="11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click.wav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from the </a:t>
            </a:r>
            <a:r>
              <a:rPr b="0" i="0" lang="en" sz="11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media/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folder and play it with </a:t>
            </a:r>
            <a:r>
              <a:rPr b="0" i="0" lang="en" sz="11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pygame.mixer.Sound()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You can trigger it when a bird launches or a button is clicked.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Changes</a:t>
            </a: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the game after making edits to see how your changes appear.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Check if colors, text, or sounds are working as expected.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Google Shape;268;p36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7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Modification of the First Module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7"/>
          <p:cNvSpPr txBox="1"/>
          <p:nvPr/>
        </p:nvSpPr>
        <p:spPr>
          <a:xfrm>
            <a:off x="223025" y="654500"/>
            <a:ext cx="6211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7" name="Google Shape;277;p37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7"/>
          <p:cNvSpPr txBox="1"/>
          <p:nvPr/>
        </p:nvSpPr>
        <p:spPr>
          <a:xfrm>
            <a:off x="166900" y="974650"/>
            <a:ext cx="8559900" cy="26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Visuals</a:t>
            </a: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a </a:t>
            </a: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snippet box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changes highlighted and a </a:t>
            </a: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sound icon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near buttons or birds.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Keep the </a:t>
            </a: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purple theme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consistent to match your game's style.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Notes</a:t>
            </a: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</a:t>
            </a: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 boxes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your UI to label custom changes or settings.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 avatar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appear on screen trying new features and guiding players.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4" name="Google Shape;28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8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Exploring Student Mini Project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8"/>
          <p:cNvSpPr txBox="1"/>
          <p:nvPr/>
        </p:nvSpPr>
        <p:spPr>
          <a:xfrm>
            <a:off x="223025" y="654500"/>
            <a:ext cx="62118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Goal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Add a new feature to the game.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Ideas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New bird type, custom block, or score display.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Steps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Plan, code in </a:t>
            </a:r>
            <a:r>
              <a:rPr b="1" i="0" lang="en" sz="1400" u="none" cap="none" strike="noStrike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classes.py, test.</a:t>
            </a:r>
            <a:endParaRPr b="1" i="0" sz="1400" u="none" cap="none" strike="noStrike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Up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Work with friends to brainstorm.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Off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Present your feature to the class!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Visuals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New bird icon, team avatar; yellow theme.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Notes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Flowchart of project steps, yellow text boxes.</a:t>
            </a:r>
            <a:endParaRPr b="1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Google Shape;287;p38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3" name="Google Shape;29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9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Exploring Student Mini Project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9"/>
          <p:cNvSpPr txBox="1"/>
          <p:nvPr/>
        </p:nvSpPr>
        <p:spPr>
          <a:xfrm>
            <a:off x="111450" y="699225"/>
            <a:ext cx="8921100" cy="45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300" u="none" cap="none" strike="noStrike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rPr>
              <a:t>🎯 Project Goal</a:t>
            </a:r>
            <a:endParaRPr b="1" i="0" sz="1300" u="none" cap="none" strike="noStrike">
              <a:solidFill>
                <a:srgbClr val="2012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goal is to </a:t>
            </a: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a new feature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 improves or customizes the game.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This helps you learn coding creatively while making the game more fun.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Ideas</a:t>
            </a: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could create a </a:t>
            </a: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bird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special powers, design a </a:t>
            </a: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 block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or enhance the </a:t>
            </a: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score display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Pick something small but exciting that can change how the game feels.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Steps</a:t>
            </a: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First, </a:t>
            </a: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your idea and sketch it out.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Then </a:t>
            </a: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it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inside </a:t>
            </a:r>
            <a:r>
              <a:rPr b="0" i="0" lang="en" sz="11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classes.py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it in the game.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Up</a:t>
            </a: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 with your </a:t>
            </a: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friends or classmates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come up with cool ideas.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Sharing thoughts makes the project more fun and creative.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Off</a:t>
            </a: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Once done, </a:t>
            </a: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 your feature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the class and explain how it works.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You can even </a:t>
            </a: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 it live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show what you built.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p39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2" name="Google Shape;30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0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Exploring Student Mini Project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40"/>
          <p:cNvSpPr txBox="1"/>
          <p:nvPr/>
        </p:nvSpPr>
        <p:spPr>
          <a:xfrm>
            <a:off x="223025" y="654500"/>
            <a:ext cx="8648400" cy="26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Visuals</a:t>
            </a: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 </a:t>
            </a: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bird icon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design element in yellow to match the theme.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Add a </a:t>
            </a: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avatar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image to represent you and your group.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📝 Design Notes</a:t>
            </a: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a simple </a:t>
            </a: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flowchart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explain the steps from idea to testing.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Use </a:t>
            </a: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yellow text boxes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your slides or posters to highlight key parts.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5" name="Google Shape;305;p40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" name="Google Shape;31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1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Wrap-Up &amp; What's Next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41"/>
          <p:cNvSpPr txBox="1"/>
          <p:nvPr/>
        </p:nvSpPr>
        <p:spPr>
          <a:xfrm>
            <a:off x="223025" y="654500"/>
            <a:ext cx="62118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Did It!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Learned game dev basics.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Keep Coding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Tweak more files like</a:t>
            </a:r>
            <a:r>
              <a:rPr b="1" i="0" lang="en" sz="1500" u="none" cap="none" strike="noStrike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 tools.py.</a:t>
            </a:r>
            <a:endParaRPr b="1" i="0" sz="1500" u="none" cap="none" strike="noStrike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Explore More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Try Pygame-CE tutorials online.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Project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Build your own game idea!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Ask your teacher or friends!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Visuals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Checkmark, gamepad; yellow background.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Notes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Checklist layout, excited student avatar.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4" name="Google Shape;314;p41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490000" y="180300"/>
            <a:ext cx="7435800" cy="57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400" u="none" cap="none" strike="noStrike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rPr>
              <a:t>Understand game inspiration, install Pygame-CE, navigate project structure</a:t>
            </a:r>
            <a:endParaRPr b="1" i="0" sz="1400" u="none" cap="none" strike="noStrike">
              <a:solidFill>
                <a:srgbClr val="2012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Overview: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OMO-GAME: </a:t>
            </a:r>
            <a:r>
              <a:rPr b="0" i="1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Siege of Avaria!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draws its core inspiration from popular physics-based strategy games like </a:t>
            </a: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Angry Birds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classic </a:t>
            </a: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castle siege games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reimagined in a </a:t>
            </a: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two-player competitive format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The game blends </a:t>
            </a: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tactical decision-making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engaging </a:t>
            </a: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destruction mechanics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making it both fun and intellectually stimulating.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Inspiration Elements:</a:t>
            </a: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Two-Player Strategy Gameplay:</a:t>
            </a:r>
            <a:b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game is designed for two players who take turns launching birds to destroy each other’s fortresses.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Players must choose the right angle, strength, and bird type to gain a tactical advantage.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Encourages turn-based thinking, predictive targeting, and adapting to opponent moves.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      Bird Launching Mechanics: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Inspired by slingshot-based games like Angry Birds.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bird may have different behaviors (e.g., speed, weight, special effects).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Players use skill and physics understanding to hit strategic points on the opponent’s fortress.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15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42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Wrap-Up &amp; What's Next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42"/>
          <p:cNvSpPr txBox="1"/>
          <p:nvPr/>
        </p:nvSpPr>
        <p:spPr>
          <a:xfrm>
            <a:off x="223025" y="654500"/>
            <a:ext cx="8792400" cy="50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rPr>
              <a:t>You Did It!</a:t>
            </a:r>
            <a:endParaRPr b="1" i="0" sz="1400" u="none" cap="none" strike="noStrike">
              <a:solidFill>
                <a:srgbClr val="2012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You’ve successfully learned the </a:t>
            </a: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basics of game development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using Pygame-CE.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Great job building and understanding your first game!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💻 Keep Coding</a:t>
            </a: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Keep improving by exploring and editing other files like </a:t>
            </a:r>
            <a:r>
              <a:rPr b="0" i="0" lang="en" sz="11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tools.py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Try changing how birds move, blocks behave, or how scores are shown.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Explore More</a:t>
            </a: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out </a:t>
            </a: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Pygame-CE tutorials online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learn cool tricks and features.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You can discover animations, effects, and even sound upgrades.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Project</a:t>
            </a: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what you’ve learned to </a:t>
            </a: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 your own game idea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from scratch.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It could be a puzzle, platformer, or even a racing game!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3" name="Google Shape;323;p42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9" name="Google Shape;32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3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Wrap-Up &amp; What's Next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43"/>
          <p:cNvSpPr txBox="1"/>
          <p:nvPr/>
        </p:nvSpPr>
        <p:spPr>
          <a:xfrm>
            <a:off x="223025" y="654500"/>
            <a:ext cx="6211800" cy="22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a big </a:t>
            </a: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checkmark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a </a:t>
            </a: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gamepad icon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 a bright yellow background.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These visuals celebrate success and connect to the gaming theme.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📝 Design Notes</a:t>
            </a: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 </a:t>
            </a: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checklist format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show what you’ve completed in the project.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Add a happy </a:t>
            </a: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 avatar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 the end cheering your success.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p43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8" name="Google Shape;33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44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Resources &amp; Support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44"/>
          <p:cNvSpPr txBox="1"/>
          <p:nvPr/>
        </p:nvSpPr>
        <p:spPr>
          <a:xfrm>
            <a:off x="223025" y="654500"/>
            <a:ext cx="6211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Pygame Docs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pyga.me/docs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code help.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Tutorials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YouTube Pygame playlists (e.g., </a:t>
            </a:r>
            <a:r>
              <a:rPr b="0" i="0" lang="en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bit.ly/pygame-tuts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Assets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Freepik for free game art.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Teacher Help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Ask for setup or code tips.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Community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Join online Pygame forums!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Visuals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Link icon, book; yellow theme.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Notes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Text boxes for resources, avatar with laptop.</a:t>
            </a:r>
            <a:endParaRPr b="1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1" name="Google Shape;341;p44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5"/>
          <p:cNvSpPr txBox="1"/>
          <p:nvPr/>
        </p:nvSpPr>
        <p:spPr>
          <a:xfrm>
            <a:off x="0" y="0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7" name="Google Shape;34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5"/>
          <p:cNvSpPr txBox="1"/>
          <p:nvPr/>
        </p:nvSpPr>
        <p:spPr>
          <a:xfrm>
            <a:off x="0" y="177375"/>
            <a:ext cx="902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Exercise:</a:t>
            </a:r>
            <a:endParaRPr b="1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45"/>
          <p:cNvSpPr txBox="1"/>
          <p:nvPr/>
        </p:nvSpPr>
        <p:spPr>
          <a:xfrm>
            <a:off x="0" y="543625"/>
            <a:ext cx="8806500" cy="41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What is the primary objective of the Quick Mode in OMOGAME?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A) Collect all power-ups before the opponent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B) Launch birds without any destruction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C) Reach a score of 200 points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D) Complete the entire storyline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Answer: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C) Reach a score of 200 points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Which file is considered the main entry point of the OMOGAME project?</a:t>
            </a:r>
            <a:b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A) tools.py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B) main.py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C) assets.py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D) classes.py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Answer: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B) main.py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1" name="Google Shape;351;p45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6"/>
          <p:cNvSpPr txBox="1"/>
          <p:nvPr/>
        </p:nvSpPr>
        <p:spPr>
          <a:xfrm>
            <a:off x="0" y="0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" name="Google Shape;35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6"/>
          <p:cNvSpPr txBox="1"/>
          <p:nvPr/>
        </p:nvSpPr>
        <p:spPr>
          <a:xfrm>
            <a:off x="0" y="177375"/>
            <a:ext cx="902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Exercise..</a:t>
            </a:r>
            <a:endParaRPr b="1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46"/>
          <p:cNvSpPr txBox="1"/>
          <p:nvPr/>
        </p:nvSpPr>
        <p:spPr>
          <a:xfrm>
            <a:off x="0" y="540300"/>
            <a:ext cx="8806500" cy="41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What does the tools.py file mainly handle in the game?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A) Launching sound and animation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B) Player avatar selection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C) Collision detection and drawing functions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D) Managing game instructions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Answer: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C) Collision detection and drawing functions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Which of the following is NOT listed as a unique feature of OMOGAME?</a:t>
            </a:r>
            <a:b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A) Bird classes with special physics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B) Alien targets for bonus points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C) Multiplayer online matchmaking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D) Destructible block environments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Answer: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C) Multiplayer online matchmaking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1" name="Google Shape;361;p46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7"/>
          <p:cNvSpPr txBox="1"/>
          <p:nvPr/>
        </p:nvSpPr>
        <p:spPr>
          <a:xfrm>
            <a:off x="0" y="0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7" name="Google Shape;367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47"/>
          <p:cNvSpPr txBox="1"/>
          <p:nvPr/>
        </p:nvSpPr>
        <p:spPr>
          <a:xfrm>
            <a:off x="0" y="177375"/>
            <a:ext cx="902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Exercise…</a:t>
            </a:r>
            <a:endParaRPr b="1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47"/>
          <p:cNvSpPr txBox="1"/>
          <p:nvPr/>
        </p:nvSpPr>
        <p:spPr>
          <a:xfrm>
            <a:off x="0" y="772225"/>
            <a:ext cx="8806500" cy="41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Why is organizing the OMOGAME project into files like classes.py, media/, and game_modes.py important?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A) It reduces the game’s memory usage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B) It helps reduce the number of bugs completely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C) It makes the project look colorful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D) It simplifies managing and updating different game parts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Answer: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D) It simplifies managing and updating different game parts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1" name="Google Shape;371;p47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7" name="Google Shape;377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48"/>
          <p:cNvSpPr txBox="1"/>
          <p:nvPr/>
        </p:nvSpPr>
        <p:spPr>
          <a:xfrm>
            <a:off x="745125" y="400200"/>
            <a:ext cx="7155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Session 1 </a:t>
            </a: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600">
                <a:solidFill>
                  <a:srgbClr val="0000FF"/>
                </a:solidFill>
              </a:rPr>
              <a:t>VIDEO LINK</a:t>
            </a:r>
            <a:endParaRPr b="1" sz="1600">
              <a:solidFill>
                <a:srgbClr val="0000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 OMO-Game based Customized PyGame</a:t>
            </a:r>
            <a:endParaRPr b="1" sz="1600">
              <a:solidFill>
                <a:schemeClr val="dk1"/>
              </a:solidFill>
            </a:endParaRPr>
          </a:p>
        </p:txBody>
      </p:sp>
      <p:pic>
        <p:nvPicPr>
          <p:cNvPr id="379" name="Google Shape;379;p48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48" title="Video1---Demo-Final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7375" y="1002900"/>
            <a:ext cx="6963350" cy="391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243425" y="620350"/>
            <a:ext cx="86301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rPr>
              <a:t>Fortress Destruction:</a:t>
            </a:r>
            <a:endParaRPr b="1" i="0" sz="1300" u="none" cap="none" strike="noStrike">
              <a:solidFill>
                <a:srgbClr val="2012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player constructs a fortress using blocks with different strengths and shapes.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goal is to destroy the opponent’s fortress or eliminate their birds/characters.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Physics-based reactions simulate real-world crashes and collapses.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rPr>
              <a:t>Install Python and Pygame-CE and set up the development environment.</a:t>
            </a:r>
            <a:endParaRPr b="1" i="0" sz="1300" u="none" cap="none" strike="noStrike">
              <a:solidFill>
                <a:srgbClr val="2012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Install Python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Step-by-Step: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 to the official Python website:</a:t>
            </a:r>
            <a:b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100" u="none" cap="none" strike="noStrike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 </a:t>
            </a:r>
            <a:r>
              <a:rPr b="1" i="0" lang="en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https://www.python.org/downloads</a:t>
            </a:r>
            <a:br>
              <a:rPr b="0" i="0" lang="en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</a:br>
            <a:endParaRPr b="0" i="0" sz="11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Download the latest stable version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(e.g., Python 3.11+).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 sure to choose the version suitable for your operating system (Windows/macOS/Linux).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Install Python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16" title="New Omo LOGO.png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243425" y="620350"/>
            <a:ext cx="8630100" cy="43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the installer.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✅ </a:t>
            </a: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Important: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Check the box </a:t>
            </a: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“Add Python to PATH”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before clicking Install.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</a:t>
            </a: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Install Now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complete the installation.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Verify the installation:</a:t>
            </a:r>
            <a:br>
              <a:rPr b="1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 a terminal/command prompt.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Type: 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python</a:t>
            </a:r>
            <a:endParaRPr b="1" i="0" sz="1100" u="none" cap="none" strike="noStrike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should see the version something like: 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Python 3.11.x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7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53025" y="2028375"/>
            <a:ext cx="4771227" cy="238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243425" y="544150"/>
            <a:ext cx="8630100" cy="30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300" u="none" cap="none" strike="noStrike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rPr>
              <a:t>2. Install Pygame-CE (Community Edition)</a:t>
            </a:r>
            <a:endParaRPr b="1" i="0" sz="1300" u="none" cap="none" strike="noStrike">
              <a:solidFill>
                <a:srgbClr val="2012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Pygame-CE?</a:t>
            </a:r>
            <a:b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Pygame-CE is a modern, actively maintained fork of Pygame — with better support for Python 3.11+ and new features.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Install using pip: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 a terminal or command prompt and type: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pip install pygame-ce OR pip install pygame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8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06200" y="1441873"/>
            <a:ext cx="3563351" cy="1819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06200" y="3345275"/>
            <a:ext cx="3563350" cy="147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243425" y="391750"/>
            <a:ext cx="8630100" cy="17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also verify it installed correctly:</a:t>
            </a: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Just go to your terminal  and type this command :-  </a:t>
            </a:r>
            <a:r>
              <a:rPr b="1" i="0" lang="en" sz="1100" u="none" cap="none" strike="noStrike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python -m pygame.examples.aliens</a:t>
            </a:r>
            <a:endParaRPr b="1" i="0" sz="1100" u="none" cap="none" strike="noStrike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interface will be there on your screen here below is the snap of that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19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60650" y="1509124"/>
            <a:ext cx="6222711" cy="3265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/>
        </p:nvSpPr>
        <p:spPr>
          <a:xfrm>
            <a:off x="256950" y="400200"/>
            <a:ext cx="8630100" cy="38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rPr>
              <a:t>3. Set Up Your Development Environment</a:t>
            </a:r>
            <a:endParaRPr b="1" i="0" sz="1300" u="none" cap="none" strike="noStrike">
              <a:solidFill>
                <a:srgbClr val="2012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 1: Use Visual Studio Code (Recommended)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Download from:</a:t>
            </a:r>
            <a:r>
              <a:rPr b="0" i="0" lang="en" sz="1100" u="none" cap="none" strike="noStrike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 </a:t>
            </a:r>
            <a:r>
              <a:rPr b="1" i="0" lang="en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</a:t>
            </a:r>
            <a:r>
              <a:rPr b="1" i="0" lang="en" sz="11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ttps://code.visualstudio.com</a:t>
            </a:r>
            <a:br>
              <a:rPr b="0" i="0" lang="en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</a:br>
            <a:endParaRPr b="0" i="0" sz="11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Install Python extension (search for "Python" in Extensions tab)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 your project folder or create a new one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new Python file (</a:t>
            </a:r>
            <a:r>
              <a:rPr b="1" i="0" lang="en" sz="1100" u="none" cap="none" strike="noStrike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main.py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and start coding!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 2: Use Any Python IDE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Alternatives: PyCharm, Thonny, IDLE, etc.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sure Python interpreter is correctly set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20" title="New Omo LOGO.png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/>
        </p:nvSpPr>
        <p:spPr>
          <a:xfrm>
            <a:off x="256950" y="238800"/>
            <a:ext cx="8630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21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/>
          <p:nvPr/>
        </p:nvSpPr>
        <p:spPr>
          <a:xfrm>
            <a:off x="256950" y="400200"/>
            <a:ext cx="8116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rPr>
              <a:t>OMO-GAME Project Structure Explained:</a:t>
            </a:r>
            <a:endParaRPr b="1" i="0" sz="1300" u="none" cap="none" strike="noStrike">
              <a:solidFill>
                <a:srgbClr val="2012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OMO-GAME/Angry-Birds-using-PyGame-CE</a:t>
            </a: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├── main.py</a:t>
            </a: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├── assets.py</a:t>
            </a: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├── classes.py</a:t>
            </a: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├── game_modes.py</a:t>
            </a: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├── game_screens.py</a:t>
            </a: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├── tools.py</a:t>
            </a: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├── README.md</a:t>
            </a: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├── media/</a:t>
            </a: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│   ├── images/</a:t>
            </a: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│   ├── sounds/</a:t>
            </a: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│   └── fonts/</a:t>
            </a: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└── __pycache__/</a:t>
            </a: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