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Quattrocento Sans"/>
      <p:regular r:id="rId27"/>
      <p:bold r:id="rId28"/>
      <p:italic r:id="rId29"/>
      <p:boldItalic r:id="rId30"/>
    </p:embeddedFon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QuattrocentoSans-bold.fntdata"/><Relationship Id="rId27" Type="http://schemas.openxmlformats.org/officeDocument/2006/relationships/font" Target="fonts/QuattrocentoSans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ttrocentoSans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regular.fntdata"/><Relationship Id="rId30" Type="http://schemas.openxmlformats.org/officeDocument/2006/relationships/font" Target="fonts/QuattrocentoSans-boldItalic.fntdata"/><Relationship Id="rId11" Type="http://schemas.openxmlformats.org/officeDocument/2006/relationships/slide" Target="slides/slide6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5.xml"/><Relationship Id="rId32" Type="http://schemas.openxmlformats.org/officeDocument/2006/relationships/font" Target="fonts/RobotoMono-bold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69db56f16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6" name="Google Shape;136;g369db56f16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69db56f16d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5" name="Google Shape;145;g369db56f16d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369db56f16d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4" name="Google Shape;154;g369db56f16d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9db56f16d_0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3" name="Google Shape;163;g369db56f16d_0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9db56f16d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369db56f16d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c206ea755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1" name="Google Shape;181;g36c206ea755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9db56f16d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2" name="Google Shape;192;g369db56f16d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9db56f16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g369db56f16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36a019a928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0" name="Google Shape;210;g36a019a928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36a019a928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g36a019a928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369e8a3981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1" name="Google Shape;61;g369e8a3981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6a019a928a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36a019a928a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36c2c9a9636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0" name="Google Shape;240;g36c2c9a9636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9e8a39816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" name="Google Shape;70;g369e8a39816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69e8a39816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" name="Google Shape;79;g369e8a39816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9b4cda269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8" name="Google Shape;88;g369b4cda269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69db56f16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8" name="Google Shape;98;g369db56f16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9db56f16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7" name="Google Shape;107;g369db56f16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a06ea89c3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6" name="Google Shape;116;g36a06ea89c3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9db56f16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7" name="Google Shape;127;g369db56f16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7.png"/><Relationship Id="rId6" Type="http://schemas.openxmlformats.org/officeDocument/2006/relationships/image" Target="../media/image1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Relationship Id="rId4" Type="http://schemas.openxmlformats.org/officeDocument/2006/relationships/image" Target="../media/image12.png"/><Relationship Id="rId5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hyperlink" Target="http://drive.google.com/file/d/1TC_ofW_IjCXZYgLMC1hsAOoJdIzG_VgJ/view" TargetMode="External"/><Relationship Id="rId6" Type="http://schemas.openxmlformats.org/officeDocument/2006/relationships/image" Target="../media/image18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14.png"/><Relationship Id="rId5" Type="http://schemas.openxmlformats.org/officeDocument/2006/relationships/image" Target="../media/image9.png"/><Relationship Id="rId6" Type="http://schemas.openxmlformats.org/officeDocument/2006/relationships/image" Target="../media/image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13"/>
          <p:cNvSpPr txBox="1"/>
          <p:nvPr/>
        </p:nvSpPr>
        <p:spPr>
          <a:xfrm>
            <a:off x="786400" y="978725"/>
            <a:ext cx="7155600" cy="67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Session 10 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Scoring &amp; Game Over Logic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7" name="Google Shape;57;p1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58" name="Google Shape;58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3650" y="1789475"/>
            <a:ext cx="5938476" cy="3038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2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Score Tracking in Code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223025" y="654500"/>
            <a:ext cx="8626800" cy="43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🏁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Tracking in Code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game_modes.py, update player scores like: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player1_score += hit_value</a:t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🧪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print() to debug scoring logic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🧠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Tip: Use dictionaries for cleaner tracking: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scores = {1: 0, 2: 0}</a:t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scores = {1: 0, 2: 0}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scores[1] += hit_value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Use dictionaries for clean score tracking.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Update scores after collisions in </a:t>
            </a:r>
            <a:r>
              <a:rPr b="1" lang="en">
                <a:solidFill>
                  <a:schemeClr val="dk1"/>
                </a:solidFill>
              </a:rPr>
              <a:t>tools.py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Debug with: print("Player 1 Score:", scores[1]).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Supports both Quick and Basic mode scoring.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Ensures accurate and fair point allocation.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42" name="Google Shape;142;p22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8" name="Google Shape;14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3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Checking for Game Over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0" name="Google Shape;150;p23"/>
          <p:cNvSpPr txBox="1"/>
          <p:nvPr/>
        </p:nvSpPr>
        <p:spPr>
          <a:xfrm>
            <a:off x="223025" y="654500"/>
            <a:ext cx="8626800" cy="439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🏁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Checking for Game Over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🛑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Create a function: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 check_game_over():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if player1_score &gt;= 200: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"Player 1 Wins!"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elif all_blocks_destroyed():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"Player 2 Wins!"</a:t>
            </a:r>
            <a:endParaRPr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💡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Called after each bird completes action</a:t>
            </a:r>
            <a:endParaRPr b="1" i="1" sz="1500">
              <a:solidFill>
                <a:srgbClr val="FF0000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def check_game_over():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  if scores[1] &gt;= 200: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"Player 1 Wins!"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  elif all_blocks_destroyed():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      return "Player 2 Wins!"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Called after each bird’s action completes.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Checks Quick Mode (points) or Basic Mode (destruction).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Triggers game-over screen via </a:t>
            </a:r>
            <a:r>
              <a:rPr b="1" lang="en">
                <a:solidFill>
                  <a:schemeClr val="dk1"/>
                </a:solidFill>
              </a:rPr>
              <a:t>game_screens.py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Ensures clear win/loss determination.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51" name="Google Shape;151;p2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p2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Displaying the Game Over Screen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4"/>
          <p:cNvSpPr txBox="1"/>
          <p:nvPr/>
        </p:nvSpPr>
        <p:spPr>
          <a:xfrm>
            <a:off x="223025" y="654500"/>
            <a:ext cx="8626800" cy="469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🏁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Displaying the Game Over Screen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Use game_screens.py to trigger end message:</a:t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show_game_over(winner)</a:t>
            </a:r>
            <a:endParaRPr i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🎉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Add restart and quit buttons</a:t>
            </a:r>
            <a:b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🖼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Display final scores and victory badge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b="1" lang="en">
                <a:solidFill>
                  <a:schemeClr val="dk1"/>
                </a:solidFill>
              </a:rPr>
              <a:t>game_screens.py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def show_game_over(winner):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    screen.blit(winner_text, (x, y))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Displays winner message and final scores.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Adds restart and quit buttons for user control.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Uses </a:t>
            </a:r>
            <a:r>
              <a:rPr b="1" lang="en">
                <a:solidFill>
                  <a:schemeClr val="dk1"/>
                </a:solidFill>
              </a:rPr>
              <a:t>assets.py</a:t>
            </a:r>
            <a:r>
              <a:rPr lang="en">
                <a:solidFill>
                  <a:schemeClr val="dk1"/>
                </a:solidFill>
              </a:rPr>
              <a:t> for victory badge images.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Enhances player experience with clear feedback.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Renders via </a:t>
            </a:r>
            <a:r>
              <a:rPr b="1" lang="en">
                <a:solidFill>
                  <a:schemeClr val="dk1"/>
                </a:solidFill>
              </a:rPr>
              <a:t>media/</a:t>
            </a:r>
            <a:r>
              <a:rPr lang="en">
                <a:solidFill>
                  <a:schemeClr val="dk1"/>
                </a:solidFill>
              </a:rPr>
              <a:t> resources for visuals.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60" name="Google Shape;160;p2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6" name="Google Shape;166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2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Updating the UI to Show Scores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8" name="Google Shape;168;p25"/>
          <p:cNvSpPr txBox="1"/>
          <p:nvPr/>
        </p:nvSpPr>
        <p:spPr>
          <a:xfrm>
            <a:off x="223025" y="654500"/>
            <a:ext cx="8626800" cy="425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🏁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Updating the UI to Show Scores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 main.py or game_modes.py: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font = pygame.font.Font(None, 36)</a:t>
            </a:r>
            <a:endParaRPr i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text = font.render(f"Score: {scores[1]}", True, (255, 255, 255))</a:t>
            </a:r>
            <a:endParaRPr i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screen.blit(text, (50, 20))</a:t>
            </a:r>
            <a:endParaRPr i="1" sz="11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1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📌</a:t>
            </a:r>
            <a:r>
              <a:rPr i="1"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Live feedback makes gameplay feel rewarding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b="1" lang="en">
                <a:solidFill>
                  <a:schemeClr val="dk1"/>
                </a:solidFill>
              </a:rPr>
              <a:t>main.py</a:t>
            </a:r>
            <a:r>
              <a:rPr lang="en">
                <a:solidFill>
                  <a:schemeClr val="dk1"/>
                </a:solidFill>
              </a:rPr>
              <a:t> or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font = pygame.font.Font(None, 36)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text = font.render(f"Score: {scores[1]}", True, (255, 255, 255))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274E13"/>
                </a:solidFill>
                <a:latin typeface="Courier New"/>
                <a:ea typeface="Courier New"/>
                <a:cs typeface="Courier New"/>
                <a:sym typeface="Courier New"/>
              </a:rPr>
              <a:t>screen.blit(text, (50, 20))</a:t>
            </a:r>
            <a:endParaRPr sz="1100">
              <a:solidFill>
                <a:srgbClr val="274E1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Displays live scores for both players.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Uses </a:t>
            </a:r>
            <a:r>
              <a:rPr b="1" lang="en">
                <a:solidFill>
                  <a:schemeClr val="dk1"/>
                </a:solidFill>
              </a:rPr>
              <a:t>assets.py</a:t>
            </a:r>
            <a:r>
              <a:rPr lang="en">
                <a:solidFill>
                  <a:schemeClr val="dk1"/>
                </a:solidFill>
              </a:rPr>
              <a:t> for font loading from </a:t>
            </a:r>
            <a:r>
              <a:rPr b="1" lang="en">
                <a:solidFill>
                  <a:schemeClr val="dk1"/>
                </a:solidFill>
              </a:rPr>
              <a:t>media/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Provides rewarding feedback during gameplay.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Updates each frame for real-time tracking.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69" name="Google Shape;169;p2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5" name="Google Shape;175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26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Testing Game Over Scenarios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6"/>
          <p:cNvSpPr txBox="1"/>
          <p:nvPr/>
        </p:nvSpPr>
        <p:spPr>
          <a:xfrm>
            <a:off x="223025" y="654500"/>
            <a:ext cx="8626800" cy="461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🏁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Testing Game Over Scenarios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✅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 Cases: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Hitting multiple blocks to reach 200 points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Destroying all blocks in Basic Mode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Confirm score resets after restarting game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🛠️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Use logs: print("Checking Game Over...")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Test Cases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21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lphaL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Hit multiple blocks to reach 200 points in Quick Mode.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lphaL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Destroy all blocks in Basic Mode.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210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ourier New"/>
              <a:buAutoNum type="alphaLcPeriod"/>
            </a:pPr>
            <a:r>
              <a:rPr lang="en" sz="11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Verify score resets after game restart.</a:t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Log checks: print("Checking Game Over...").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Test in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 for accuracy.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Ensure </a:t>
            </a:r>
            <a:r>
              <a:rPr b="1" lang="en">
                <a:solidFill>
                  <a:schemeClr val="dk1"/>
                </a:solidFill>
              </a:rPr>
              <a:t>game_screens.py</a:t>
            </a:r>
            <a:r>
              <a:rPr lang="en">
                <a:solidFill>
                  <a:schemeClr val="dk1"/>
                </a:solidFill>
              </a:rPr>
              <a:t> displays correct winner.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78" name="Google Shape;178;p2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4" name="Google Shape;184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7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Testing Game Over Scenarios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7"/>
          <p:cNvSpPr txBox="1"/>
          <p:nvPr/>
        </p:nvSpPr>
        <p:spPr>
          <a:xfrm>
            <a:off x="223025" y="654500"/>
            <a:ext cx="862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1" lang="en" sz="1200">
                <a:solidFill>
                  <a:schemeClr val="dk1"/>
                </a:solidFill>
              </a:rPr>
              <a:t>CODE SNIPPETs : GAME SCREENS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87" name="Google Shape;187;p2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875" y="1023800"/>
            <a:ext cx="4876800" cy="2724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9" name="Google Shape;189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973025" y="1023800"/>
            <a:ext cx="4876800" cy="3581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5" name="Google Shape;195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8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Student Task – Build Your Own Victory Rule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7" name="Google Shape;197;p28"/>
          <p:cNvSpPr txBox="1"/>
          <p:nvPr/>
        </p:nvSpPr>
        <p:spPr>
          <a:xfrm>
            <a:off x="223025" y="654500"/>
            <a:ext cx="8626800" cy="439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🏁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Task – Build Your Own Victory Rule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🎯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Challenge: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win condition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E.g., Alien defeated = instant win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victory message: “Alien Slayer!”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📂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Deliverables: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Updated game_modes.py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Screenshot of Game Over screen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Challenge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Add custom win condition (e.g., “Alien defeated = instant win”).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AutoNum type="alphaLcPeriod"/>
            </a:pPr>
            <a:r>
              <a:rPr lang="en">
                <a:solidFill>
                  <a:schemeClr val="dk1"/>
                </a:solidFill>
              </a:rPr>
              <a:t>Implement in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Show victory message: “Alien Slayer!” on game-over screen.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Deliverables</a:t>
            </a:r>
            <a:r>
              <a:rPr lang="en">
                <a:solidFill>
                  <a:schemeClr val="dk1"/>
                </a:solidFill>
              </a:rPr>
              <a:t>: Updated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, screenshot of game-over screen.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Save as: my_victory_rule.py.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Submit for feedback on logic and creativity.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98" name="Google Shape;198;p2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4" name="Google Shape;20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05" name="Google Shape;205;p29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Recap – Scoring = Structure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6" name="Google Shape;206;p29"/>
          <p:cNvSpPr txBox="1"/>
          <p:nvPr/>
        </p:nvSpPr>
        <p:spPr>
          <a:xfrm>
            <a:off x="223025" y="654500"/>
            <a:ext cx="8626800" cy="46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🏁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Recap – Scoring = Structure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✔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You now understand: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Score tracking per player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Detecting and triggering Game Over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Displaying win results on screen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💬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Tip: Always test edge cases like tie scores or last-minute wins!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Achievements</a:t>
            </a:r>
            <a:r>
              <a:rPr lang="en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AutoNum type="alphaLcPeriod"/>
            </a:pPr>
            <a:r>
              <a:rPr lang="en">
                <a:solidFill>
                  <a:schemeClr val="dk1"/>
                </a:solidFill>
              </a:rPr>
              <a:t>Tracked scores per player in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Detected game-over conditions for both modes.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ourier New"/>
              <a:buAutoNum type="alphaLcPeriod"/>
            </a:pPr>
            <a:r>
              <a:rPr lang="en">
                <a:solidFill>
                  <a:schemeClr val="dk1"/>
                </a:solidFill>
              </a:rPr>
              <a:t>Displayed win results via </a:t>
            </a:r>
            <a:r>
              <a:rPr b="1" lang="en">
                <a:solidFill>
                  <a:schemeClr val="dk1"/>
                </a:solidFill>
              </a:rPr>
              <a:t>game_screens.py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Enhanced UI with live score updates.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Debugging tip</a:t>
            </a:r>
            <a:r>
              <a:rPr lang="en">
                <a:solidFill>
                  <a:schemeClr val="dk1"/>
                </a:solidFill>
              </a:rPr>
              <a:t>: Test edge cases like ties or last-second wins.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Reference: Pygame CE Documentation (https://pyga.me/docs/).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8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207" name="Google Shape;207;p2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0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0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: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6" name="Google Shape;216;p30"/>
          <p:cNvSpPr txBox="1"/>
          <p:nvPr/>
        </p:nvSpPr>
        <p:spPr>
          <a:xfrm>
            <a:off x="0" y="5436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1. What is the primary objective of the Quick Mode in OMOGAME?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Collect all power-ups before the opponent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Launch birds without any destruction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Reach a score of 200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Complete the entire storyline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Reach a score of 200 points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</a:t>
            </a:r>
            <a:r>
              <a:rPr b="1" lang="en">
                <a:solidFill>
                  <a:schemeClr val="dk1"/>
                </a:solidFill>
              </a:rPr>
              <a:t>Which file is considered the main entry point of the OMOGAME project?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</a:rPr>
              <a:t>A) tools.py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main.py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assets.py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classes.py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B) main.py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7" name="Google Shape;217;p30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31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..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31"/>
          <p:cNvSpPr txBox="1"/>
          <p:nvPr/>
        </p:nvSpPr>
        <p:spPr>
          <a:xfrm>
            <a:off x="0" y="5436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3. What does the tools.py file mainly handle in the game?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Launching sound and animation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Player avatar selection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Collision detection and drawing functions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Managing game instructions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Collision detection and drawing functions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4. Which of the following is NOT listed as a unique feature of OMOGAME?</a:t>
            </a:r>
            <a:b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">
                <a:solidFill>
                  <a:schemeClr val="dk1"/>
                </a:solidFill>
              </a:rPr>
              <a:t>A) Bird classes with special physics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Alien targets for bonus points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Multiplayer online matchmaking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Destructible block environments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C) Multiplayer online matchmaking</a:t>
            </a:r>
            <a:endParaRPr b="0" i="0" sz="1400" u="none" cap="none" strike="noStrike">
              <a:solidFill>
                <a:schemeClr val="dk1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p31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" name="Google Shape;6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5" name="Google Shape;65;p14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Learning Objectives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223025" y="959300"/>
            <a:ext cx="8190900" cy="219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Detailed Objectives: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Objectives: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Track player scores based on hits and destructions.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Implement win conditions (200 points for Quick Game, full destruction for Basic Game).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Display live scores and trigger the game over screen.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7" name="Google Shape;67;p14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32"/>
          <p:cNvSpPr txBox="1"/>
          <p:nvPr/>
        </p:nvSpPr>
        <p:spPr>
          <a:xfrm>
            <a:off x="0" y="0"/>
            <a:ext cx="3000000" cy="69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1" i="0" sz="33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4" name="Google Shape;234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69075" y="177376"/>
            <a:ext cx="474925" cy="270200"/>
          </a:xfrm>
          <a:prstGeom prst="rect">
            <a:avLst/>
          </a:prstGeom>
          <a:noFill/>
          <a:ln>
            <a:noFill/>
          </a:ln>
        </p:spPr>
      </p:pic>
      <p:sp>
        <p:nvSpPr>
          <p:cNvPr id="235" name="Google Shape;235;p32"/>
          <p:cNvSpPr txBox="1"/>
          <p:nvPr/>
        </p:nvSpPr>
        <p:spPr>
          <a:xfrm>
            <a:off x="0" y="177375"/>
            <a:ext cx="90264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0" lang="en" sz="1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Exercise</a:t>
            </a:r>
            <a:r>
              <a:rPr b="1" lang="en" sz="1600">
                <a:solidFill>
                  <a:schemeClr val="dk1"/>
                </a:solidFill>
              </a:rPr>
              <a:t>…</a:t>
            </a:r>
            <a:endParaRPr b="1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6" name="Google Shape;236;p32"/>
          <p:cNvSpPr txBox="1"/>
          <p:nvPr/>
        </p:nvSpPr>
        <p:spPr>
          <a:xfrm>
            <a:off x="0" y="772225"/>
            <a:ext cx="8806500" cy="416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5. Why is organizing the OMOGAME project into files like classes.py, media/, and game_modes.py important?</a:t>
            </a:r>
            <a:endParaRPr b="1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A) It reduces the game’s memory usage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B) It helps reduce the number of bugs completely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C) It makes the project look colorful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D) It simplifies managing and updating different game parts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Answer:</a:t>
            </a:r>
            <a:r>
              <a:rPr b="0" i="0" lang="en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">
                <a:solidFill>
                  <a:schemeClr val="dk1"/>
                </a:solidFill>
              </a:rPr>
              <a:t>D) It simplifies managing and updating different game parts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7" name="Google Shape;237;p32" title="New Omo LOGO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3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3"/>
          <p:cNvSpPr txBox="1"/>
          <p:nvPr/>
        </p:nvSpPr>
        <p:spPr>
          <a:xfrm>
            <a:off x="735175" y="261525"/>
            <a:ext cx="7155600" cy="116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rgbClr val="0000FF"/>
                </a:solidFill>
              </a:rPr>
              <a:t>Session 10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r>
              <a:rPr b="1" lang="en" sz="1600">
                <a:solidFill>
                  <a:srgbClr val="0000FF"/>
                </a:solidFill>
              </a:rPr>
              <a:t>VIDEO LINK</a:t>
            </a:r>
            <a:endParaRPr b="1" sz="16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Scoring &amp; Game Over Logic</a:t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t/>
            </a:r>
            <a:endParaRPr b="1" sz="1600">
              <a:solidFill>
                <a:schemeClr val="dk1"/>
              </a:solidFill>
            </a:endParaRPr>
          </a:p>
        </p:txBody>
      </p:sp>
      <p:pic>
        <p:nvPicPr>
          <p:cNvPr id="245" name="Google Shape;245;p33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246" name="Google Shape;246;p33" title="Video6---Demo-Final.mp4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860425" y="835694"/>
            <a:ext cx="7155600" cy="40250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5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Practical Tasks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 txBox="1"/>
          <p:nvPr/>
        </p:nvSpPr>
        <p:spPr>
          <a:xfrm>
            <a:off x="223025" y="883100"/>
            <a:ext cx="7435800" cy="28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Below is the list of Practical Tasks:</a:t>
            </a:r>
            <a:endParaRPr b="1" i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Add score tracking in game_modes.py (e.g., +10 points per block hit, +50 per alien).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Implement win condition checks for both modes.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Update game_screens.py to show live scores during gameplay and final results on the game over screen.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Test by playing a short game to trigger the game over screen.</a:t>
            </a:r>
            <a:endParaRPr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6" name="Google Shape;76;p15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2" name="Google Shape;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16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solidFill>
            <a:srgbClr val="EAD1DC"/>
          </a:solidFill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Deliverables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 txBox="1"/>
          <p:nvPr/>
        </p:nvSpPr>
        <p:spPr>
          <a:xfrm>
            <a:off x="223025" y="806900"/>
            <a:ext cx="7435800" cy="330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Understand game inspiration, install Pygame-CE, navigate project structure</a:t>
            </a:r>
            <a:endParaRPr b="1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Session Deliverables:</a:t>
            </a:r>
            <a:endParaRPr b="1" i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game_modes.py with score tracking and win conditions.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A game over screen displaying the winner and final scores.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i="1" lang="en">
                <a:solidFill>
                  <a:schemeClr val="dk1"/>
                </a:solidFill>
              </a:rPr>
              <a:t>Tips:</a:t>
            </a:r>
            <a:endParaRPr b="1" i="1"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Keep score displays simple and easy to read.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>
                <a:solidFill>
                  <a:schemeClr val="dk1"/>
                </a:solidFill>
              </a:rPr>
              <a:t>Celebrate when you trigger the game over screen—it means it works!</a:t>
            </a:r>
            <a:endParaRPr>
              <a:solidFill>
                <a:schemeClr val="dk1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85" name="Google Shape;85;p16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7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1" name="Google Shape;91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92" name="Google Shape;92;p17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Scoring System &amp; Game Over Logic in PyGame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17"/>
          <p:cNvSpPr txBox="1"/>
          <p:nvPr/>
        </p:nvSpPr>
        <p:spPr>
          <a:xfrm>
            <a:off x="223025" y="654500"/>
            <a:ext cx="8626800" cy="1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🏁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Scoring System &amp; Game Over Logic in PyGame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200">
                <a:solidFill>
                  <a:srgbClr val="FF0000"/>
                </a:solidFill>
              </a:rPr>
              <a:t>👉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how to calculate scores, track win conditions, and trigger the Game Over screen in OMOGAME</a:t>
            </a:r>
            <a:endParaRPr i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pic>
        <p:nvPicPr>
          <p:cNvPr id="94" name="Google Shape;94;p17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68200" y="1527675"/>
            <a:ext cx="4876800" cy="3371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1" name="Google Shape;101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02" name="Google Shape;102;p18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OMOGAME - </a:t>
            </a:r>
            <a:r>
              <a:rPr b="1" lang="en" sz="1600">
                <a:solidFill>
                  <a:schemeClr val="dk1"/>
                </a:solidFill>
              </a:rPr>
              <a:t>“Track, Score, Win!” 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8"/>
          <p:cNvSpPr txBox="1"/>
          <p:nvPr/>
        </p:nvSpPr>
        <p:spPr>
          <a:xfrm>
            <a:off x="223025" y="654500"/>
            <a:ext cx="8626800" cy="31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🏁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“Track, Score, Win!”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“Build a scoring system that responds to real gameplay actions”</a:t>
            </a:r>
            <a:b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1300">
                <a:solidFill>
                  <a:srgbClr val="FF0000"/>
                </a:solidFill>
              </a:rPr>
              <a:t>👉 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Introduce how scoring and game-over logic create structure and victory in games.</a:t>
            </a:r>
            <a:endParaRPr b="1" i="1" sz="1500">
              <a:solidFill>
                <a:srgbClr val="FF0000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Introduce scoring and game-over logic in OMOTEC-PyGame: Siege of Avaria!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Inspired by Angry Birds, players destroy fortresses for points.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Learn to track scores and determine victory using Pygame-CE.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Focus: Create structure and excitement in two-player battles.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lang="en">
                <a:solidFill>
                  <a:schemeClr val="dk1"/>
                </a:solidFill>
              </a:rPr>
              <a:t>Covers both Quick and Basic Game modes.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04" name="Google Shape;104;p18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What is a Game State?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223025" y="654500"/>
            <a:ext cx="8626800" cy="425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🏁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Game State?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Keeps track of what's happening during a game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Includes: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AutoNum type="alphaLcPeriod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score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AutoNum type="alphaLcPeriod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Whose turn it is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Courier New"/>
              <a:buAutoNum type="alphaLcPeriod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Whether someone has won</a:t>
            </a:r>
            <a:b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📌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Critical for both Quick and Basic Game modes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Tracks ongoing game dynamics and status.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Includes: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Current score for each player.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Current player’s turn.</a:t>
            </a:r>
            <a:endParaRPr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lphaLcPeriod"/>
            </a:pPr>
            <a:r>
              <a:rPr lang="en">
                <a:solidFill>
                  <a:schemeClr val="dk1"/>
                </a:solidFill>
              </a:rPr>
              <a:t>Win or loss conditions.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Managed in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 for both modes.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Ensures fair gameplay and clear outcomes.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Critical for responsive and structured gaming.</a:t>
            </a:r>
            <a:endParaRPr sz="1700">
              <a:solidFill>
                <a:srgbClr val="FF0000"/>
              </a:solidFill>
            </a:endParaRPr>
          </a:p>
        </p:txBody>
      </p:sp>
      <p:pic>
        <p:nvPicPr>
          <p:cNvPr id="113" name="Google Shape;113;p19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9" name="Google Shape;119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What is a Game State? </a:t>
            </a:r>
            <a:endParaRPr b="1" sz="1600">
              <a:solidFill>
                <a:schemeClr val="dk1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223025" y="654500"/>
            <a:ext cx="8626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i="1" lang="en" sz="1200">
                <a:solidFill>
                  <a:schemeClr val="dk1"/>
                </a:solidFill>
              </a:rPr>
              <a:t>CODE SNIPPETs : GAME MODES 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122" name="Google Shape;122;p20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2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9050" y="1023800"/>
            <a:ext cx="4876800" cy="3667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p2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31525" y="1023800"/>
            <a:ext cx="4867275" cy="3667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1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0" name="Google Shape;130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1"/>
          <p:cNvSpPr txBox="1"/>
          <p:nvPr/>
        </p:nvSpPr>
        <p:spPr>
          <a:xfrm>
            <a:off x="166900" y="223400"/>
            <a:ext cx="6578100" cy="431100"/>
          </a:xfrm>
          <a:prstGeom prst="rect">
            <a:avLst/>
          </a:prstGeom>
          <a:noFill/>
          <a:ln cap="flat" cmpd="sng" w="9525">
            <a:solidFill>
              <a:srgbClr val="FF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lang="en" sz="1600">
                <a:solidFill>
                  <a:schemeClr val="dk1"/>
                </a:solidFill>
              </a:rPr>
              <a:t>How Does Scoring Work in OMOGAME?</a:t>
            </a:r>
            <a:r>
              <a:rPr b="1" lang="en" sz="1600">
                <a:solidFill>
                  <a:schemeClr val="dk1"/>
                </a:solidFill>
              </a:rPr>
              <a:t> </a:t>
            </a:r>
            <a:endParaRPr b="1" i="0" sz="1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 txBox="1"/>
          <p:nvPr/>
        </p:nvSpPr>
        <p:spPr>
          <a:xfrm>
            <a:off x="223025" y="654500"/>
            <a:ext cx="8626800" cy="358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t/>
            </a:r>
            <a:endParaRPr i="1" sz="12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🏁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How Does Scoring Work in OMOGAME?</a:t>
            </a:r>
            <a:endParaRPr b="1"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🏆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Quick Game: First to reach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200 points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wins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💣</a:t>
            </a: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Basic Game: </a:t>
            </a:r>
            <a:r>
              <a:rPr b="1"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Destroy all structures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hit adds points to a player’s score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984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Noto Sans Symbols"/>
              <a:buChar char="●"/>
            </a:pPr>
            <a:r>
              <a:rPr i="1" lang="en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Aliens = bonus score</a:t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Quick Game</a:t>
            </a:r>
            <a:r>
              <a:rPr lang="en">
                <a:solidFill>
                  <a:schemeClr val="dk1"/>
                </a:solidFill>
              </a:rPr>
              <a:t>: First to 200 points wins via hits on blocks/aliens.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b="1" lang="en">
                <a:solidFill>
                  <a:schemeClr val="dk1"/>
                </a:solidFill>
              </a:rPr>
              <a:t>Basic Game</a:t>
            </a:r>
            <a:r>
              <a:rPr lang="en">
                <a:solidFill>
                  <a:schemeClr val="dk1"/>
                </a:solidFill>
              </a:rPr>
              <a:t>: Win by destroying all opponent structures.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Points awarded per hit on blocks or aliens.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Aliens provide bonus score for extra challenge.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Noto Sans Symbols"/>
              <a:buChar char="●"/>
            </a:pPr>
            <a:r>
              <a:rPr lang="en">
                <a:solidFill>
                  <a:schemeClr val="dk1"/>
                </a:solidFill>
              </a:rPr>
              <a:t>Scoring logic in </a:t>
            </a:r>
            <a:r>
              <a:rPr b="1" lang="en">
                <a:solidFill>
                  <a:schemeClr val="dk1"/>
                </a:solidFill>
              </a:rPr>
              <a:t>game_modes.py</a:t>
            </a:r>
            <a:r>
              <a:rPr lang="en">
                <a:solidFill>
                  <a:schemeClr val="dk1"/>
                </a:solidFill>
              </a:rPr>
              <a:t> drives competition.</a:t>
            </a: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07916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300"/>
              <a:buChar char="●"/>
            </a:pPr>
            <a:r>
              <a:rPr lang="en">
                <a:solidFill>
                  <a:schemeClr val="dk1"/>
                </a:solidFill>
              </a:rPr>
              <a:t>Varies by mode for diverse gameplay experiences.</a:t>
            </a:r>
            <a:endParaRPr>
              <a:solidFill>
                <a:srgbClr val="FF0000"/>
              </a:solidFill>
            </a:endParaRPr>
          </a:p>
        </p:txBody>
      </p:sp>
      <p:pic>
        <p:nvPicPr>
          <p:cNvPr id="133" name="Google Shape;133;p21" title="New Omo LOGO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123550" y="180300"/>
            <a:ext cx="1020449" cy="3557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