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Quattrocento Sa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9e867dcd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69e867dcd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9e867dcd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69e867dcd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9e867dcd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69e867dcd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9e867dcd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69e867dcd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9e867dcd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69e867dcd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9e867dcd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69e867dcd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9e867dcd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69e867dcd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9fe69eb8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69fe69eb8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b7e620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6b7e620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b7e62032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6b7e62032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9e867d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9e867d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b7e6203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6b7e6203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c2c5db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6c2c5db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e867dc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9e867dc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9e867dc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69e867dc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e867dcd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69e867dcd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9e867dcd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69e867dcd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9e867dcd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69e867dcd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9fe69eb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69fe69eb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9e867dcd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69e867dcd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://assets.py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6f8w2wKmYSMTxe4o2D36JjBWxxH2eqQz/view" TargetMode="External"/><Relationship Id="rId6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11 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Asset Management &amp; Audio Integration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Organize Your Media Folder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23025" y="654500"/>
            <a:ext cx="6211800" cy="4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Your Media Folder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📂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media/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birds/: red.png, blue.png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blocks/: stone.png, wood.png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backgrounds/: battlefield.png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fonts/: sci-fi.ttf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icons/: powerup_damage.png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naming conventions for clarity</a:t>
            </a:r>
            <a:endParaRPr i="1" sz="12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Organize Your Media Folder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b="1" lang="en" sz="1200">
                <a:solidFill>
                  <a:schemeClr val="dk1"/>
                </a:solidFill>
              </a:rPr>
              <a:t>media/</a:t>
            </a:r>
            <a:r>
              <a:rPr lang="en" sz="1200">
                <a:solidFill>
                  <a:schemeClr val="dk1"/>
                </a:solidFill>
              </a:rPr>
              <a:t> structure:</a:t>
            </a:r>
            <a:endParaRPr sz="12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200">
                <a:solidFill>
                  <a:schemeClr val="dk1"/>
                </a:solidFill>
              </a:rPr>
              <a:t>birds/</a:t>
            </a:r>
            <a:r>
              <a:rPr lang="en" sz="1200">
                <a:solidFill>
                  <a:schemeClr val="dk1"/>
                </a:solidFill>
              </a:rPr>
              <a:t>: red.png, blue.png</a:t>
            </a:r>
            <a:endParaRPr sz="12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200">
                <a:solidFill>
                  <a:schemeClr val="dk1"/>
                </a:solidFill>
              </a:rPr>
              <a:t>blocks/</a:t>
            </a:r>
            <a:r>
              <a:rPr lang="en" sz="1200">
                <a:solidFill>
                  <a:schemeClr val="dk1"/>
                </a:solidFill>
              </a:rPr>
              <a:t>: stone.png, wood.png</a:t>
            </a:r>
            <a:endParaRPr sz="12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200">
                <a:solidFill>
                  <a:schemeClr val="dk1"/>
                </a:solidFill>
              </a:rPr>
              <a:t>backgrounds/</a:t>
            </a:r>
            <a:r>
              <a:rPr lang="en" sz="1200">
                <a:solidFill>
                  <a:schemeClr val="dk1"/>
                </a:solidFill>
              </a:rPr>
              <a:t>: battlefield.png</a:t>
            </a:r>
            <a:endParaRPr sz="12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200">
                <a:solidFill>
                  <a:schemeClr val="dk1"/>
                </a:solidFill>
              </a:rPr>
              <a:t>fonts/</a:t>
            </a:r>
            <a:r>
              <a:rPr lang="en" sz="1200">
                <a:solidFill>
                  <a:schemeClr val="dk1"/>
                </a:solidFill>
              </a:rPr>
              <a:t>: sci-fi.ttf</a:t>
            </a:r>
            <a:endParaRPr sz="12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b="1" lang="en" sz="1200">
                <a:solidFill>
                  <a:schemeClr val="dk1"/>
                </a:solidFill>
              </a:rPr>
              <a:t>icons/</a:t>
            </a:r>
            <a:r>
              <a:rPr lang="en" sz="1200">
                <a:solidFill>
                  <a:schemeClr val="dk1"/>
                </a:solidFill>
              </a:rPr>
              <a:t>: powerup_damage.png</a:t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Use clear naming conventions (e.g., type_name.png).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Supports easy access in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 for loading.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Keeps assets organized for scalable game design.</a:t>
            </a:r>
            <a:endParaRPr b="1" sz="1600">
              <a:solidFill>
                <a:srgbClr val="FF0000"/>
              </a:solidFill>
            </a:endParaRPr>
          </a:p>
        </p:txBody>
      </p:sp>
      <p:pic>
        <p:nvPicPr>
          <p:cNvPr id="146" name="Google Shape;146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</a:t>
            </a:r>
            <a:r>
              <a:rPr b="1" lang="en" sz="1600">
                <a:solidFill>
                  <a:schemeClr val="dk1"/>
                </a:solidFill>
              </a:rPr>
              <a:t>oad Assets in assets.py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23025" y="654500"/>
            <a:ext cx="6211800" cy="3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Assets in assets.py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self.bird_images 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self.font = pygame.font.Font("media/fonts/sci-fi.ttf", 36)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💡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Load all files once, use them everywhere</a:t>
            </a:r>
            <a:endParaRPr i="1" sz="15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Load Assets in assets.py</a:t>
            </a:r>
            <a:endParaRPr b="1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assets.py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self.bird_images =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"red": pygame.image.load("media/birds/red.png"),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"blue": pygame.image.load("media/birds/blue.png")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self.font = pygame.font.Font("media/fonts/sci-fi.ttf", 36)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Load all assets once for efficient memory use.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Supports rendering in </a:t>
            </a:r>
            <a:r>
              <a:rPr b="1" lang="en">
                <a:solidFill>
                  <a:schemeClr val="dk1"/>
                </a:solidFill>
              </a:rPr>
              <a:t>main.py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Enables dynamic visuals for birds, blocks, and UI.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Uses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folder for centralized storage.</a:t>
            </a:r>
            <a:endParaRPr b="1" sz="1600">
              <a:solidFill>
                <a:srgbClr val="FF0000"/>
              </a:solidFill>
            </a:endParaRPr>
          </a:p>
        </p:txBody>
      </p:sp>
      <p:pic>
        <p:nvPicPr>
          <p:cNvPr id="155" name="Google Shape;155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Add Backgrounds to the Game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223025" y="654500"/>
            <a:ext cx="62118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Backgrounds to the Game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main.py or game_modes.py: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= assets.background_images["battlefield"]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screen.blit(background, (0, 0))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right background sets the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 and tone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players</a:t>
            </a:r>
            <a:endParaRPr i="1" sz="15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In </a:t>
            </a:r>
            <a:r>
              <a:rPr b="1" lang="en" sz="1500">
                <a:solidFill>
                  <a:schemeClr val="dk1"/>
                </a:solidFill>
              </a:rPr>
              <a:t>main.py</a:t>
            </a:r>
            <a:r>
              <a:rPr lang="en" sz="1500">
                <a:solidFill>
                  <a:schemeClr val="dk1"/>
                </a:solidFill>
              </a:rPr>
              <a:t> or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 = assets.background_images["battlefield"]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screen.blit(background, (0, 0))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Sets game theme (e.g., battlefield, space) for immersion.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Loaded via </a:t>
            </a: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 from </a:t>
            </a:r>
            <a:r>
              <a:rPr b="1" lang="en" sz="1500">
                <a:solidFill>
                  <a:schemeClr val="dk1"/>
                </a:solidFill>
              </a:rPr>
              <a:t>media/backgrounds/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Rendered each frame in game loop for consistency.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Enhances visual appeal in both game modes.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Tested for smooth integration with gameplay.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164" name="Google Shape;164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Integrate Audio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23025" y="654500"/>
            <a:ext cx="62118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Audio 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using Pyodide-compatible audio: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pygame.sndarray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numpy as np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 = pygame.sndarray.make_sound(np.array([...]))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sound.play()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🎧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Sound on bird launch or collision adds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feedback</a:t>
            </a:r>
            <a:endParaRPr i="1" sz="12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For Pyodide-compatible audio in 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assets.py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pygame.sndarray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sound = pygame.sndarray.make_sound(np.array([...]))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sound.play()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Adds impact feedback for bird launches or collisions.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Uses 2D NumPy arrays for stereo sound compatibility.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Stored in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(e.g., crash.mp3).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Enhances immersion if supported by environment.</a:t>
            </a:r>
            <a:endParaRPr b="1" sz="1600">
              <a:solidFill>
                <a:srgbClr val="FF0000"/>
              </a:solidFill>
            </a:endParaRPr>
          </a:p>
        </p:txBody>
      </p:sp>
      <p:pic>
        <p:nvPicPr>
          <p:cNvPr id="173" name="Google Shape;173;p2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 for Load Performance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23025" y="654500"/>
            <a:ext cx="62118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for Load Performance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print("Loaded background") to verify asset access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framerate: large assets can slow gameplay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on different machines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🧪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Tip: Use compressed PNGs and MP3s for better speed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Verify asset loading: print("Loaded background") in </a:t>
            </a: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Check framerate to ensure large assets don’t slow gameplay.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Test on different machines for consistent performance.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Use compressed PNGs and MP3s for faster loading.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Monitor </a:t>
            </a:r>
            <a:r>
              <a:rPr b="1" lang="en" sz="1500">
                <a:solidFill>
                  <a:schemeClr val="dk1"/>
                </a:solidFill>
              </a:rPr>
              <a:t>main.py</a:t>
            </a:r>
            <a:r>
              <a:rPr lang="en" sz="1500">
                <a:solidFill>
                  <a:schemeClr val="dk1"/>
                </a:solidFill>
              </a:rPr>
              <a:t> game loop for rendering issues.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Debug with </a:t>
            </a:r>
            <a:r>
              <a:rPr b="1" lang="en" sz="1500">
                <a:solidFill>
                  <a:schemeClr val="dk1"/>
                </a:solidFill>
              </a:rPr>
              <a:t>tools.py</a:t>
            </a:r>
            <a:r>
              <a:rPr lang="en" sz="1500">
                <a:solidFill>
                  <a:schemeClr val="dk1"/>
                </a:solidFill>
              </a:rPr>
              <a:t> for visual rendering errors.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182" name="Google Shape;182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Exercise Task – Build a Themed Asset Set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223025" y="654500"/>
            <a:ext cx="6211800" cy="4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Exercise Task – Build a Themed Asset Set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Challenge: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your own visual theme (e.g., space, jungle)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 icons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textures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them in assets.py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📂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Deliver: updated media/ folder + preview screenshot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Challenge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chemeClr val="dk1"/>
                </a:solidFill>
              </a:rPr>
              <a:t>Create a visual theme (e.g., space, jungle).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chemeClr val="dk1"/>
                </a:solidFill>
              </a:rPr>
              <a:t>Replace background, bird icons, and block textures.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</a:rPr>
              <a:t>Update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 to load new assets.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>
                <a:solidFill>
                  <a:schemeClr val="dk1"/>
                </a:solidFill>
              </a:rPr>
              <a:t>Capture screenshot of themed gameplay.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Deliverables</a:t>
            </a:r>
            <a:r>
              <a:rPr lang="en">
                <a:solidFill>
                  <a:schemeClr val="dk1"/>
                </a:solidFill>
              </a:rPr>
              <a:t>: Updated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folder,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, screenshot.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Save as: my_themed_assets.py.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Submit for feedback on theme and functionality.</a:t>
            </a:r>
            <a:endParaRPr b="1" sz="1600">
              <a:solidFill>
                <a:srgbClr val="FF0000"/>
              </a:solidFill>
            </a:endParaRPr>
          </a:p>
        </p:txBody>
      </p:sp>
      <p:pic>
        <p:nvPicPr>
          <p:cNvPr id="191" name="Google Shape;191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Session Recap – Build a Sensory Game World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223025" y="654500"/>
            <a:ext cx="62118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Session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– Build a Sensory Game World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now understand how to: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and load assets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backgrounds and fonts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 with simple sound logic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💬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Tip: Visual + audio feedback = more immersive gameplay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Achievements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</a:pPr>
            <a:r>
              <a:rPr lang="en" sz="1500">
                <a:solidFill>
                  <a:schemeClr val="dk1"/>
                </a:solidFill>
              </a:rPr>
              <a:t>Organized and loaded assets in </a:t>
            </a: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500">
                <a:solidFill>
                  <a:schemeClr val="dk1"/>
                </a:solidFill>
              </a:rPr>
              <a:t>Added backgrounds and fonts for visual polish.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500">
                <a:solidFill>
                  <a:schemeClr val="dk1"/>
                </a:solidFill>
              </a:rPr>
              <a:t>Experimented with optional audio logic.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500">
                <a:solidFill>
                  <a:schemeClr val="dk1"/>
                </a:solidFill>
              </a:rPr>
              <a:t>Created immersive gameplay with themed assets.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Design tip</a:t>
            </a:r>
            <a:r>
              <a:rPr lang="en" sz="1500">
                <a:solidFill>
                  <a:schemeClr val="dk1"/>
                </a:solidFill>
              </a:rPr>
              <a:t>: Prioritize compressed assets for performance.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Reference: Pygame CE Documentation (https://pyga.me/docs/).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200" name="Google Shape;200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Session Recap – Build a Sensory Game World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223025" y="654500"/>
            <a:ext cx="81501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Asset Management &amp; Audio Integration in PyGame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Loaded centrally using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assets.py  </a:t>
            </a:r>
            <a:r>
              <a:rPr i="1" lang="en" sz="1200">
                <a:solidFill>
                  <a:schemeClr val="dk1"/>
                </a:solidFill>
              </a:rPr>
              <a:t>CODE SNIPPETS :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 rotWithShape="1">
          <a:blip r:embed="rId5">
            <a:alphaModFix/>
          </a:blip>
          <a:srcRect b="89846" l="0" r="0" t="0"/>
          <a:stretch/>
        </p:blipFill>
        <p:spPr>
          <a:xfrm>
            <a:off x="409200" y="1325650"/>
            <a:ext cx="2590800" cy="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5">
            <a:alphaModFix/>
          </a:blip>
          <a:srcRect b="57576" l="0" r="0" t="8818"/>
          <a:stretch/>
        </p:blipFill>
        <p:spPr>
          <a:xfrm>
            <a:off x="409200" y="1847900"/>
            <a:ext cx="2590800" cy="1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200" y="1325650"/>
            <a:ext cx="48768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74358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Organize and preload game assets (images, fonts) using assets.py.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background images and sound effects (if Pyodide-compatible).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Enhance the game’s visual and audio appeal.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 txBox="1"/>
          <p:nvPr/>
        </p:nvSpPr>
        <p:spPr>
          <a:xfrm>
            <a:off x="724925" y="251250"/>
            <a:ext cx="715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11 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rgbClr val="0000FF"/>
                </a:solidFill>
              </a:rPr>
              <a:t>VIDEO LINK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Asset Management &amp; Audio Integration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50" name="Google Shape;250;p3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 title="PyGame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975" y="895500"/>
            <a:ext cx="7011700" cy="394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883100"/>
            <a:ext cx="74358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Below is the list of Practical Tasks: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 assets.py to preload all assets (birds, blocks, backgrounds, power-up icons, fonts).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a background image to the gameplay screen.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(Optional) Add Pyodide-compatible sound effects using NumPy arrays with pygame.sndarray.make_sound() for bird launches or collisions.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asset loading and rendering for performance.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23025" y="806900"/>
            <a:ext cx="74358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assets.py with organized asset loading.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gameplay screen with a background image and (optional) sound effects.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free assets from sources like Freepik or 1001fonts.com.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sounds with headphones to avoid disturbing others.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Asset Management &amp; Audio Integration in PyGame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23025" y="654500"/>
            <a:ext cx="81501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Asset Management &amp; Audio Integration in PyGame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en" sz="1200">
                <a:solidFill>
                  <a:schemeClr val="dk1"/>
                </a:solidFill>
              </a:rPr>
              <a:t>CODE SNIPPETS 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b="89846" l="0" r="0" t="0"/>
          <a:stretch/>
        </p:blipFill>
        <p:spPr>
          <a:xfrm>
            <a:off x="409200" y="1325650"/>
            <a:ext cx="2590800" cy="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29266" l="0" r="0" t="39776"/>
          <a:stretch/>
        </p:blipFill>
        <p:spPr>
          <a:xfrm>
            <a:off x="3249500" y="1847900"/>
            <a:ext cx="2617900" cy="160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0" l="0" r="0" t="66395"/>
          <a:stretch/>
        </p:blipFill>
        <p:spPr>
          <a:xfrm>
            <a:off x="6089800" y="1895550"/>
            <a:ext cx="2590800" cy="1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5">
            <a:alphaModFix/>
          </a:blip>
          <a:srcRect b="57576" l="0" r="0" t="8818"/>
          <a:stretch/>
        </p:blipFill>
        <p:spPr>
          <a:xfrm>
            <a:off x="409200" y="1847900"/>
            <a:ext cx="2590800" cy="17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 b="89846" l="0" r="0" t="0"/>
          <a:stretch/>
        </p:blipFill>
        <p:spPr>
          <a:xfrm>
            <a:off x="3249500" y="1325650"/>
            <a:ext cx="2617900" cy="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5">
            <a:alphaModFix/>
          </a:blip>
          <a:srcRect b="89846" l="0" r="0" t="0"/>
          <a:stretch/>
        </p:blipFill>
        <p:spPr>
          <a:xfrm>
            <a:off x="6089800" y="1373300"/>
            <a:ext cx="2590800" cy="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Design What You Hear and See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23025" y="654500"/>
            <a:ext cx="73713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"Design What You Hear and See"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“Managing images, icons, and sounds to bring your game to life”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role of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game’s polish, performance, and player engagement.</a:t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“Managing images, icons, and sounds to bring your game to life”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Introduce asset management in OMOTEC-PyGame: Siege of Avaria!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Inspired by Angry Birds, enhances two-player fortress battles.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Focus: Use visuals and sounds for polish and engagement.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Learn to manage assets with Pygame-CE for immersive gameplay.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Covers assets for birds, blocks, and UI elements.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109" name="Google Shape;109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Are Game Assets</a:t>
            </a:r>
            <a:r>
              <a:rPr b="1" lang="en" sz="1600">
                <a:solidFill>
                  <a:schemeClr val="dk1"/>
                </a:solidFill>
              </a:rPr>
              <a:t>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23025" y="654500"/>
            <a:ext cx="69921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Game Assets?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🖼️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Visuals: Birds, blocks, backgrounds, power-ups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🔊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Audio: Bird launch, crash sounds (optional with Pyodide)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🔤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Fonts: Game score, game over screens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📦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Stored in the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media/ folder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Loaded centrally using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assets.py</a:t>
            </a:r>
            <a:endParaRPr i="1" sz="12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Visuals</a:t>
            </a:r>
            <a:r>
              <a:rPr lang="en" sz="1500">
                <a:solidFill>
                  <a:schemeClr val="dk1"/>
                </a:solidFill>
              </a:rPr>
              <a:t>: Birds (red.png), blocks (wood.png), backgrounds, power-up icons.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Audio</a:t>
            </a:r>
            <a:r>
              <a:rPr lang="en" sz="1500">
                <a:solidFill>
                  <a:schemeClr val="dk1"/>
                </a:solidFill>
              </a:rPr>
              <a:t>: Bird launch or crash sounds (optional with Pyodide).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Fonts</a:t>
            </a:r>
            <a:r>
              <a:rPr lang="en" sz="1500">
                <a:solidFill>
                  <a:schemeClr val="dk1"/>
                </a:solidFill>
              </a:rPr>
              <a:t>: Text for scores, game-over screens (e.g., sci-fi.ttf).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Stored in </a:t>
            </a:r>
            <a:r>
              <a:rPr b="1" lang="en" sz="1500">
                <a:solidFill>
                  <a:schemeClr val="dk1"/>
                </a:solidFill>
              </a:rPr>
              <a:t>media/</a:t>
            </a:r>
            <a:r>
              <a:rPr lang="en" sz="1500">
                <a:solidFill>
                  <a:schemeClr val="dk1"/>
                </a:solidFill>
              </a:rPr>
              <a:t> folder for organized access.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Loaded centrally via </a:t>
            </a: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 for efficiency.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Critical for setting game tone and player immersion.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118" name="Google Shape;118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Are Game Assets?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23025" y="654500"/>
            <a:ext cx="81501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Asset Management &amp; Audio Integration in PyGame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Loaded centrally using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assets.py   </a:t>
            </a:r>
            <a:r>
              <a:rPr i="1" lang="en" sz="1200">
                <a:solidFill>
                  <a:schemeClr val="dk1"/>
                </a:solidFill>
              </a:rPr>
              <a:t>CODE SNIPPET :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25" y="1273275"/>
            <a:ext cx="48768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Why Use assets</a:t>
            </a:r>
            <a:r>
              <a:rPr b="1" lang="en" sz="1600">
                <a:solidFill>
                  <a:schemeClr val="dk1"/>
                </a:solidFill>
              </a:rPr>
              <a:t>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223025" y="654500"/>
            <a:ext cx="7289400" cy="3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assets.py?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game files clean and modular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memory loading errors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it easier to manage updates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🧠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Think of assets.py as your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game's media library manager</a:t>
            </a:r>
            <a:endParaRPr i="1" sz="15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Keeps game code modular and organized.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Reduces memory errors by loading assets once.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Simplifies updates to visuals or sounds.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Acts as a media library manager for the game.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Integrates with </a:t>
            </a:r>
            <a:r>
              <a:rPr b="1" lang="en" sz="1500">
                <a:solidFill>
                  <a:schemeClr val="dk1"/>
                </a:solidFill>
              </a:rPr>
              <a:t>main.py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 for rendering.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●"/>
            </a:pPr>
            <a:r>
              <a:rPr lang="en" sz="1500">
                <a:solidFill>
                  <a:schemeClr val="dk1"/>
                </a:solidFill>
              </a:rPr>
              <a:t>Ensures consistent asset use across Quick and Basic modes.</a:t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137" name="Google Shape;137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