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Quattrocento Sans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regular.fntdata"/><Relationship Id="rId25" Type="http://schemas.openxmlformats.org/officeDocument/2006/relationships/slide" Target="slides/slide20.xml"/><Relationship Id="rId28" Type="http://schemas.openxmlformats.org/officeDocument/2006/relationships/font" Target="fonts/QuattrocentoSans-italic.fntdata"/><Relationship Id="rId27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9e877f14d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69e877f14d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9e877f14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69e877f14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e877f14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69e877f14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e877f14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69e877f14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e877f14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69e877f14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e877f14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9e877f14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9e877f14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69e877f14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9e877f1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69e877f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e877f1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69e877f1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9e877f1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69e877f1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77f14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77f14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c2c6c6b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c2c6c6b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77f1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77f1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77f14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77f1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e877f14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e877f14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9e877f14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9e877f14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e877f14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9e877f14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7b99e5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b7b99e5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e877f14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9e877f14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8Hu_L4Akb-9ShK1bSPWZ7O_DvsM7dyy6/view" TargetMode="External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12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Final Game Polish &amp; Export Stepwise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Refine Visual Layouts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23025" y="654500"/>
            <a:ext cx="73713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Visual Layouts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Centered text and buttons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✅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 fonts and sizes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Aligned power-up icons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🧱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overlapping elements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pygame.draw.rect() and padding values to tidy up layouts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chemeClr val="dk1"/>
                </a:solidFill>
              </a:rPr>
              <a:t>Refine Visual Layouts</a:t>
            </a:r>
            <a:endParaRPr b="1"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Ensure: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Centered text and buttons for clean UI.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500">
                <a:solidFill>
                  <a:schemeClr val="dk1"/>
                </a:solidFill>
              </a:rPr>
              <a:t>Consistent fonts/sizes via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(e.g., sci-fi.ttf).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500">
                <a:solidFill>
                  <a:schemeClr val="dk1"/>
                </a:solidFill>
              </a:rPr>
              <a:t>Aligned power-up icons from </a:t>
            </a:r>
            <a:r>
              <a:rPr b="1" lang="en" sz="1500">
                <a:solidFill>
                  <a:schemeClr val="dk1"/>
                </a:solidFill>
              </a:rPr>
              <a:t>media/icons/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500">
                <a:solidFill>
                  <a:schemeClr val="dk1"/>
                </a:solidFill>
              </a:rPr>
              <a:t>No overlapping elements in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Use pygame.draw.rect() with padding for tidy layouts.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Test visuals in both Quick and Basic modes.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42" name="Google Shape;142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Final Gameplay Testing Checklist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23025" y="654500"/>
            <a:ext cx="73713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Gameplay Testing Checklist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🔄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 full tests for: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 Launching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Destruction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 Collisions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Power-Up Activation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Display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Switching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Over Detection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💬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print logs: print("Collision detected") to trace issues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Final Gameplay Testing Checklist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Test key mechanics in </a:t>
            </a:r>
            <a:r>
              <a:rPr b="1" lang="en">
                <a:solidFill>
                  <a:schemeClr val="dk1"/>
                </a:solidFill>
              </a:rPr>
              <a:t>main.py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Bird launching (physics 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Block destruction (collisions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Alien collisions (bonus points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o"/>
            </a:pPr>
            <a:r>
              <a:rPr lang="en">
                <a:solidFill>
                  <a:schemeClr val="dk1"/>
                </a:solidFill>
              </a:rPr>
              <a:t>Power-up activation in Basic Mode.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o"/>
            </a:pPr>
            <a:r>
              <a:rPr lang="en">
                <a:solidFill>
                  <a:schemeClr val="dk1"/>
                </a:solidFill>
              </a:rPr>
              <a:t>Score display and turn switching.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Game-over detection in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Debug with: print("Collision detected")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51" name="Google Shape;15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Create a README.md File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23025" y="654500"/>
            <a:ext cx="7371300" cy="4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README.md File     </a:t>
            </a:r>
            <a:r>
              <a:rPr b="1" i="1" lang="en" sz="1200">
                <a:solidFill>
                  <a:schemeClr val="dk1"/>
                </a:solidFill>
              </a:rPr>
              <a:t>CODE SNIPPET :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📄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Content: 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OMOGAME – Siege of Avaria!</a:t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How to Run:</a:t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Game Modes:</a:t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Author:</a:t>
            </a:r>
            <a:endParaRPr i="1" sz="12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b="1"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content: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 OMOTEC-PyGame: Siege of Avaria!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How to Run: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1. Install Python from https://www.python.org/downloads/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2. Run `pip install pygame`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3. Execute `python main.py`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Game Modes: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 Quick: First to 200 points by hitting blocks/aliens.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- Basic: Destroy opponent’s structure with power-ups.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## Author: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Team [YourTeamName]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Include a gameplay screenshot for visual appeal.</a:t>
            </a:r>
            <a:endParaRPr i="1" sz="11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Noto Sans Symbols"/>
              <a:buChar char="●"/>
            </a:pPr>
            <a:r>
              <a:rPr i="1"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Store in project root for clarity.</a:t>
            </a:r>
            <a:endParaRPr i="1" sz="1500">
              <a:solidFill>
                <a:srgbClr val="666666"/>
              </a:solidFill>
            </a:endParaRPr>
          </a:p>
        </p:txBody>
      </p:sp>
      <p:pic>
        <p:nvPicPr>
          <p:cNvPr id="160" name="Google Shape;160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Organize Your OMOGAME Project Folder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223025" y="654500"/>
            <a:ext cx="7371300" cy="3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Your Project Folder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structure to submit: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OMOGAME FeatherFall/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main.py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game_modes.py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classes.py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tools.py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assets.py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game_screens.py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README.md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├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── media/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  </a:t>
            </a:r>
            <a:r>
              <a:rPr i="1" lang="en" sz="100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├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── birds/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  </a:t>
            </a:r>
            <a:r>
              <a:rPr i="1" lang="en" sz="100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├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── blocks/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│   </a:t>
            </a:r>
            <a:r>
              <a:rPr i="1" lang="en" sz="1000">
                <a:solidFill>
                  <a:schemeClr val="dk1"/>
                </a:solidFill>
                <a:latin typeface="MS Gothic"/>
                <a:ea typeface="MS Gothic"/>
                <a:cs typeface="MS Gothic"/>
                <a:sym typeface="MS Gothic"/>
              </a:rPr>
              <a:t>├</a:t>
            </a:r>
            <a:r>
              <a:rPr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── backgrounds/</a:t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🧹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Remove unused files to keep it clean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700">
              <a:solidFill>
                <a:srgbClr val="FF0000"/>
              </a:solidFill>
            </a:endParaRPr>
          </a:p>
        </p:txBody>
      </p:sp>
      <p:pic>
        <p:nvPicPr>
          <p:cNvPr id="169" name="Google Shape;169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300" y="808313"/>
            <a:ext cx="54292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“Final Touches &amp; Game Packaging”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23025" y="654500"/>
            <a:ext cx="73713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and Submit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🗂️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→ Compress to ZIP (Windows/Mac)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zip tools if needed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✅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ZIP contains: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.py files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folder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📦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Final file: OMOGAME_TeamName.zip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Create ZIP: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b="1" lang="en">
                <a:solidFill>
                  <a:schemeClr val="dk1"/>
                </a:solidFill>
              </a:rPr>
              <a:t>FeatherFall/</a:t>
            </a:r>
            <a:r>
              <a:rPr lang="en">
                <a:solidFill>
                  <a:schemeClr val="dk1"/>
                </a:solidFill>
              </a:rPr>
              <a:t> → Compress to ZIP.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o"/>
            </a:pPr>
            <a:r>
              <a:rPr lang="en">
                <a:solidFill>
                  <a:schemeClr val="dk1"/>
                </a:solidFill>
              </a:rPr>
              <a:t>Or use online tools for zipping.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Ensure ZIP includes: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o"/>
            </a:pPr>
            <a:r>
              <a:rPr lang="en">
                <a:solidFill>
                  <a:schemeClr val="dk1"/>
                </a:solidFill>
              </a:rPr>
              <a:t>All .py files (main.py, game_modes.py, etc.).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Char char="o"/>
            </a:pP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folder with all assets.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o"/>
            </a:pPr>
            <a:r>
              <a:rPr lang="en">
                <a:solidFill>
                  <a:schemeClr val="dk1"/>
                </a:solidFill>
              </a:rPr>
              <a:t>README.md with instructions.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Name file: OMOGAME_TeamName.zip.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Test unzip to confirm all files are included.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79" name="Google Shape;179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Class Presentation Tips: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23025" y="654500"/>
            <a:ext cx="73713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Presentation Tips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🎤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5 minutes, show: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your game solves (fun strategy)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mechanics (launching, scoring, power-ups)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exciting moment (alien hit, power-up use)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Screenshots or a live demo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rgbClr val="FF0000"/>
                </a:solidFill>
              </a:rPr>
              <a:t>👉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Practice with a friend or mirror!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 5-minute presentation: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Explain game’s purpose: Fun, strategic two-player battles.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Highlight mechanics: Bird launching, scoring, power-ups.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Showcase exciting moment (e.g., alien hit, power-up effect).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Share screenshots or run a live demo.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Practice with a friend or mirror for confidence.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Use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 visuals for engaging slides.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88" name="Google Shape;188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Final Recap – From Code to Completion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223025" y="654500"/>
            <a:ext cx="73713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Recap – From Code to Completion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you completed: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polish + bug testing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+ credit screens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packaging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Class-ready presentation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built a fully working game from scratch—be proud and hit export!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Achievements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Polished UI with consistent layouts and navigation.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Thoroughly tested gameplay mechanics and bug fixes.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en" sz="1500">
                <a:solidFill>
                  <a:schemeClr val="dk1"/>
                </a:solidFill>
              </a:rPr>
              <a:t>Added instruction and credits screens in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Packaged project with README.md and ZIP.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Prepared a compelling class presentation.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Tip</a:t>
            </a:r>
            <a:r>
              <a:rPr lang="en" sz="1500">
                <a:solidFill>
                  <a:schemeClr val="dk1"/>
                </a:solidFill>
              </a:rPr>
              <a:t>: Test edge cases (e.g., simultaneous wins) before submission.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97" name="Google Shape;197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3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Polish the game with final menus, instructions, and visual enhancements.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the complete game for bugs and performance.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Package the project for submission or sharing.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GITHUB FINAL COMPLETE CODE REPOSITORY: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https://shorturl.at/5iWe9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796650" y="40020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12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Final Game Polish &amp; Export Stepwise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35" name="Google Shape;235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2" title="Video12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9825" y="993725"/>
            <a:ext cx="7059523" cy="397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3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an instructions screen in game_screens.py explaining game rules.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Refine visuals (e.g., button styles, text alignment) and fix any bugs.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Run a full test of both game modes, ensuring all mechanics (launching, collisions, power-ups, scoring) work.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a README.md with running instructions (similar to the input’s Section 4).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Zip the FeatherFall/ directory for submission.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chemeClr val="dk1"/>
                </a:solidFill>
              </a:rPr>
              <a:t>GITHUB FINAL COMPLETE CODE REPOSITORY: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https://shorturl.at/5iWe9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3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polished game with instructions and refined visuals.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zipped project folder with a README.md.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5-minute class presentation showcasing the game.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Playtest with a friend to catch bugs you might miss.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Practice your presentation to confidently show off your game!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Polish &amp; Export Workflow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150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🧩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Game Polish &amp; Export Workflow in PyGame   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step-by-step training to polish, package, and proudly present your OMOGAME project.   </a:t>
            </a:r>
            <a:r>
              <a:rPr b="1" i="1" lang="en" sz="1200">
                <a:solidFill>
                  <a:schemeClr val="dk1"/>
                </a:solidFill>
              </a:rPr>
              <a:t>CODE SNIPPET :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25" y="1357100"/>
            <a:ext cx="30575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731550" y="1357100"/>
            <a:ext cx="5097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chemeClr val="dk1"/>
                </a:solidFill>
              </a:rPr>
              <a:t>GITHUB FINAL COMPLETE CODE REPOSITORY: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https://shorturl.at/5iWe9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“Final Touches &amp; Game Packaging”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3025" y="654500"/>
            <a:ext cx="73713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“Final Touches &amp; Game Packaging”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“Make your game shine, bug-free, and ready for submission!”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final phase of development: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polish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packaging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Final phase for OMOTEC-PyGame: Siege of Avaria!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Inspired by Angry Birds, a two-player strategic battle game.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Focus: Polish UI, test thoroughly, and package for submission.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Use Pygame-CE to ensure a professional, engaging experience.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Prepare for a standout class presentation.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05" name="Google Shape;10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Does Game Polish Mean?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3025" y="654500"/>
            <a:ext cx="7371300" cy="36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Does Game Polish Mean?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Refinement </a:t>
            </a: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🖌️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spacing, alignment, colors)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 Menus &amp; Navigation </a:t>
            </a: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🎮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 Fixes </a:t>
            </a: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🐞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file structure </a:t>
            </a: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 + ZIP for sharing </a:t>
            </a: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📦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is your game’s final impression—make it count!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Visual Refinement</a:t>
            </a:r>
            <a:r>
              <a:rPr lang="en" sz="1500">
                <a:solidFill>
                  <a:schemeClr val="dk1"/>
                </a:solidFill>
              </a:rPr>
              <a:t>: Align text, buttons, and power-up icons.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Consistent Navigation</a:t>
            </a:r>
            <a:r>
              <a:rPr lang="en" sz="1500">
                <a:solidFill>
                  <a:schemeClr val="dk1"/>
                </a:solidFill>
              </a:rPr>
              <a:t>: Smooth menu and screen transitions.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Bug Fixes</a:t>
            </a:r>
            <a:r>
              <a:rPr lang="en" sz="1500">
                <a:solidFill>
                  <a:schemeClr val="dk1"/>
                </a:solidFill>
              </a:rPr>
              <a:t>: Eliminate crashes or gameplay errors.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Clean Structure</a:t>
            </a:r>
            <a:r>
              <a:rPr lang="en" sz="1500">
                <a:solidFill>
                  <a:schemeClr val="dk1"/>
                </a:solidFill>
              </a:rPr>
              <a:t>: Organized files for easy sharing.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en" sz="1500">
                <a:solidFill>
                  <a:schemeClr val="dk1"/>
                </a:solidFill>
              </a:rPr>
              <a:t>README + ZIP</a:t>
            </a:r>
            <a:r>
              <a:rPr lang="en" sz="1500">
                <a:solidFill>
                  <a:schemeClr val="dk1"/>
                </a:solidFill>
              </a:rPr>
              <a:t>: Clear instructions for running the game.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Creates a lasting impression for players and evaluators.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Does Game Polish Mean?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3025" y="654500"/>
            <a:ext cx="81501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🧩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Game Polish &amp; Export Workflow in PyGame          </a:t>
            </a:r>
            <a:r>
              <a:rPr b="1" i="1" lang="en" sz="1200">
                <a:solidFill>
                  <a:schemeClr val="dk1"/>
                </a:solidFill>
              </a:rPr>
              <a:t>CODE SNIPPET :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250" y="1025525"/>
            <a:ext cx="6871975" cy="38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Add Instruction &amp; Credits Screens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025" y="654500"/>
            <a:ext cx="7371300" cy="3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🎨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Instruction &amp; Credits Screens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📘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game_screens.py, create: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“How to Play” instructions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mode details (Quick vs Basic)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name, team role, credits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buttons to navigate from menu → instruction → game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In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“How to Play” screen with gameplay basics.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Details for Quick (200 points) and Basic (power-ups) modes.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o"/>
            </a:pPr>
            <a:r>
              <a:rPr lang="en" sz="1500">
                <a:solidFill>
                  <a:schemeClr val="dk1"/>
                </a:solidFill>
              </a:rPr>
              <a:t>Credits: Author names, team roles, and asset sources.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Add navigation buttons: Menu → Instructions → Game.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 sz="1500">
                <a:solidFill>
                  <a:schemeClr val="dk1"/>
                </a:solidFill>
              </a:rPr>
              <a:t>Use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for fonts and images from </a:t>
            </a: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Enhances user understanding and professionalism.</a:t>
            </a:r>
            <a:endParaRPr sz="1900">
              <a:solidFill>
                <a:srgbClr val="FF0000"/>
              </a:solidFill>
            </a:endParaRPr>
          </a:p>
        </p:txBody>
      </p:sp>
      <p:pic>
        <p:nvPicPr>
          <p:cNvPr id="133" name="Google Shape;133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