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Quattrocento Sans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9b727e7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29b727e7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a0e63a6e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6a0e63a6e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29b727e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629b727e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29b727e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629b727e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9b727e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629b727e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29b727e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629b727e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a0e63a6e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6a0e63a6e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29b727e7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29b727e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a0e63a6e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6a0e63a6e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29b727e7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629b727e7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7c8c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7c8c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29b727e7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629b727e7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a016ca1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6a016ca1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a016ca1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6a016ca1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a016ca1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6a016ca1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c2c7e6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6c2c7e6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7c8c8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7c8c8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a0db521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a0db521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9e7c8c8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69e7c8c8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b51fb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69b51fb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29b727e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629b727e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29b727e7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629b727e7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a0e63a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6a0e63a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5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mrhGIFmRk_Tr5g7p-4WOsDtftEvzazaG/view" TargetMode="External"/><Relationship Id="rId6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3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Screens &amp; UI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UI Modules Involved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3025" y="654500"/>
            <a:ext cx="86268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🎮 </a:t>
            </a:r>
            <a:r>
              <a:rPr b="1" lang="en" sz="1100">
                <a:solidFill>
                  <a:schemeClr val="dk1"/>
                </a:solidFill>
              </a:rPr>
              <a:t>Game UI Modules Involved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Module Name	            Role in Power-Up Integration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classes.py	            Define the PowerUp class and its attributes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game_modes.py	Manage when power-ups are available and applied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assets.py	            Load visual icons or effects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media/	Store icons, sounds, and visual resources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classes.py</a:t>
            </a:r>
            <a:r>
              <a:rPr lang="en" sz="1500">
                <a:solidFill>
                  <a:schemeClr val="dk1"/>
                </a:solidFill>
              </a:rPr>
              <a:t>: Defines PowerUp class with attributes and behaviors.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: Manages power-up availability and application logic.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: Loads visual icons and effects for power-ups.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: Stores power-up icons, sounds, and visual resources.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: Supports rendering power-up effects on screen.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Collaborative module interaction ensures seamless integration.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UI feedback and gameplay responsiveness.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Google Shape;147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UI Modules Involved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55" name="Google Shape;155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Building the PowerUp Class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23025" y="654500"/>
            <a:ext cx="8626800" cy="43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🎮 </a:t>
            </a:r>
            <a:r>
              <a:rPr b="1" i="1" lang="en" sz="1100">
                <a:solidFill>
                  <a:schemeClr val="dk1"/>
                </a:solidFill>
              </a:rPr>
              <a:t>Building the PowerUp Class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Create PowerUp class in classes.py: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📌 Attributes: type, position, duration, active state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PowerUp class 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PowerUp: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def __init__(self, type, position):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self.type = type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self.position = position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self.active =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Attributes: type (e.g., "double_damage"), position, duration, active state.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Defines behavior for power-ups like trajectory view or damage boost.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Interacts with Bird class for modified launch mechanics.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Managed by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activation logic.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7" name="Google Shape;167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Activate Power-Ups in Basic Mode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23025" y="654500"/>
            <a:ext cx="8626800" cy="4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🎮 </a:t>
            </a:r>
            <a:r>
              <a:rPr b="1" i="1" lang="en" sz="1100">
                <a:solidFill>
                  <a:schemeClr val="dk1"/>
                </a:solidFill>
              </a:rPr>
              <a:t>Activate Power-Ups in Basic Mode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In game_modes.py: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Trigger on player action or random chance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Modify bird behavior during launch or collision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Handle activation flag and reset logic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Trigger power-ups on player action or random chance.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Modify bird behavior during launch or collision.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Handle activation flag and reset logic after use.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💡</a:t>
            </a: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powerup.type == "double_damage":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bird.damage *=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Ensures power-ups integrate with turn-based gameplay.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Resets after turn to maintain game balance.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Visual feedback via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rendering functions.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6" name="Google Shape;176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Design Power-Up Icons &amp; UI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223025" y="654500"/>
            <a:ext cx="8626800" cy="3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🎮 </a:t>
            </a:r>
            <a:r>
              <a:rPr b="1" i="1" lang="en" sz="1100">
                <a:solidFill>
                  <a:schemeClr val="dk1"/>
                </a:solidFill>
              </a:rPr>
              <a:t>Design Power-Up Icons &amp; UI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🎯 Display icons when a power-up is available or active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🎨 </a:t>
            </a:r>
            <a:r>
              <a:rPr lang="en">
                <a:solidFill>
                  <a:schemeClr val="dk1"/>
                </a:solidFill>
              </a:rPr>
              <a:t>Add to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folder: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double_damage.png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trajectory_hint.png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🧩 </a:t>
            </a: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self.powerup_icons["double_damage"] = pygame.image.load(...)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Display icons when power-up is available or active.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 to render icons on screen during gameplay.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Enhances UI by providing clear visual cues.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Icons stored in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for consistent asset management.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5" name="Google Shape;185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in Gameplay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223025" y="654500"/>
            <a:ext cx="8626800" cy="4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Testing in Gameplay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Practical Demo: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Player collects or activates a power-up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Power-up icon appears on screen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Bird shows modified behavior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🧪 Test one power-up at a time for clarity</a:t>
            </a:r>
            <a:endParaRPr i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Practical demo steps: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Player collects or activates a power-up.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Power-up icon appears on screen via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Bird shows modified behavior (e.g., doubled damage).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Test one power-up at a time to ensure clarity.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Verify activation in Basic Mode using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Check visual feedback with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icon loading.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Debug using console logs to track power-up states.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4" name="Google Shape;194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in Gameplay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23025" y="654500"/>
            <a:ext cx="81501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Loaded centrally using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  </a:t>
            </a:r>
            <a:r>
              <a:rPr i="1" lang="en" sz="1200">
                <a:solidFill>
                  <a:schemeClr val="dk1"/>
                </a:solidFill>
              </a:rPr>
              <a:t>CODE SNIPPETS 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5">
            <a:alphaModFix/>
          </a:blip>
          <a:srcRect b="89846" l="0" r="0" t="0"/>
          <a:stretch/>
        </p:blipFill>
        <p:spPr>
          <a:xfrm>
            <a:off x="409200" y="1325650"/>
            <a:ext cx="2590800" cy="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57576" l="0" r="0" t="8818"/>
          <a:stretch/>
        </p:blipFill>
        <p:spPr>
          <a:xfrm>
            <a:off x="409200" y="1847900"/>
            <a:ext cx="2590800" cy="1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200" y="1325650"/>
            <a:ext cx="48768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Strategic Gameplay Use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223025" y="654500"/>
            <a:ext cx="86268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🎮 </a:t>
            </a:r>
            <a:r>
              <a:rPr b="1" i="1" lang="en" sz="1100">
                <a:solidFill>
                  <a:schemeClr val="dk1"/>
                </a:solidFill>
              </a:rPr>
              <a:t>Strategic Gameplay Use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Players must choose </a:t>
            </a:r>
            <a:r>
              <a:rPr b="1" i="1" lang="en" sz="1100">
                <a:solidFill>
                  <a:schemeClr val="dk1"/>
                </a:solidFill>
              </a:rPr>
              <a:t>when</a:t>
            </a:r>
            <a:r>
              <a:rPr i="1" lang="en" sz="1100">
                <a:solidFill>
                  <a:schemeClr val="dk1"/>
                </a:solidFill>
              </a:rPr>
              <a:t> to use power-ups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Build in </a:t>
            </a:r>
            <a:r>
              <a:rPr b="1" i="1" lang="en" sz="1100">
                <a:solidFill>
                  <a:schemeClr val="dk1"/>
                </a:solidFill>
              </a:rPr>
              <a:t>limited-use</a:t>
            </a:r>
            <a:r>
              <a:rPr i="1" lang="en" sz="1100">
                <a:solidFill>
                  <a:schemeClr val="dk1"/>
                </a:solidFill>
              </a:rPr>
              <a:t> logic (e.g., 1 per turn or per game)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players to plan ahead instead of random use</a:t>
            </a:r>
            <a:endParaRPr b="1" i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Players choose when to activate power-ups for maximum impact.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 limited-use logic (e.g., one per turn or game).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Encourage strategic planning over random activation.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Example: Use Double Damage when targeting strong blocks.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Managed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for rule enforcement.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Enhances competitive depth in two-player battles.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Balances power-ups to avoid overpowering gameplay.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215" name="Google Shape;215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Strategic Gameplay Use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23" name="Google Shape;223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Exercise Task – Design Your Power-Up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223025" y="654500"/>
            <a:ext cx="8626800" cy="4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✅ Student </a:t>
            </a:r>
            <a:r>
              <a:rPr b="1" i="1" lang="en" sz="1100">
                <a:solidFill>
                  <a:schemeClr val="dk1"/>
                </a:solidFill>
              </a:rPr>
              <a:t>Exercise</a:t>
            </a:r>
            <a:r>
              <a:rPr b="1" i="1" lang="en" sz="1100">
                <a:solidFill>
                  <a:schemeClr val="dk1"/>
                </a:solidFill>
              </a:rPr>
              <a:t> Task – Design Your Power-Up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👨‍🔬 Group activity: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Brainstorm 1 creative power-up (e.g., triple bounce, alien freeze)</a:t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Group activity: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Brainstorm one creative power-up (e.g., triple bounce, alien freeze).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Design icon in </a:t>
            </a: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 (e.g., triple_bounce.png).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Implement logic in </a:t>
            </a:r>
            <a:r>
              <a:rPr b="1" lang="en" sz="1500">
                <a:solidFill>
                  <a:schemeClr val="dk1"/>
                </a:solidFill>
              </a:rPr>
              <a:t>classes.py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Test in Basic Mode with visual feedback via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Deliverables: Updated code and screenshot of activation.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📂</a:t>
            </a:r>
            <a:r>
              <a:rPr lang="en" sz="1500">
                <a:solidFill>
                  <a:schemeClr val="dk1"/>
                </a:solidFill>
              </a:rPr>
              <a:t>Save as: my_powerup.py.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📂</a:t>
            </a:r>
            <a:r>
              <a:rPr lang="en" sz="1500">
                <a:solidFill>
                  <a:schemeClr val="dk1"/>
                </a:solidFill>
              </a:rPr>
              <a:t>Submit for feedback on creativity and functionality.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35" name="Google Shape;235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Understand the inspiration behind OMOGAME: Siege of Avaria! (two-player strategy, bird launching, fortress destruction).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Install Python and Pygame-CE and set up the development environment.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Navigate the project directory structure and understand the role of each file.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Run a basic Pygame-CE script to display a window.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Detailed 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static screens (start screen, game over screen) in game_screens.py.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a simple user interface with text and buttons for navigation.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branding (e.g., game title, school logo) to personalize the game.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Recap &amp; Power-Up Debug Tips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223025" y="654500"/>
            <a:ext cx="8626800" cy="4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🎮 Session </a:t>
            </a:r>
            <a:r>
              <a:rPr b="1" i="1" lang="en" sz="1100">
                <a:solidFill>
                  <a:schemeClr val="dk1"/>
                </a:solidFill>
              </a:rPr>
              <a:t>Recap &amp; Power-Up Debug Tips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✔ What we built: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💬 Tips:</a:t>
            </a:r>
            <a:endParaRPr i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What we built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PowerUp class in </a:t>
            </a:r>
            <a:r>
              <a:rPr b="1" lang="en" sz="1500">
                <a:solidFill>
                  <a:schemeClr val="dk1"/>
                </a:solidFill>
              </a:rPr>
              <a:t>classes.py</a:t>
            </a:r>
            <a:r>
              <a:rPr lang="en" sz="1500">
                <a:solidFill>
                  <a:schemeClr val="dk1"/>
                </a:solidFill>
              </a:rPr>
              <a:t> for behavior definition.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Visual UI elements with icons in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Basic Mode integration via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Debug tips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Use console prints to track power-up states (e.g., active, type).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Comment lines modifying bird behavior for clarity.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Test incrementally to isolate issues in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 or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Reference: Pygame CE Documentation (https://pyga.me/docs/).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4" name="Google Shape;244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3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817125" y="25125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3 VIDEO LINK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Screens &amp; UI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82" name="Google Shape;282;p3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 title="Video8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425" y="870900"/>
            <a:ext cx="7051301" cy="396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Write functions in game_screens.py to display a start screen with the game title (OMOGAME-FeatherFall: Siege of Avaria!) and a “Play” button.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 game over screen with placeholder text (e.g., “Player 1 Wins!”).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Pygame-CE’s font rendering to display text and draw rectangles for buttons.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 school or team logo (or custom text) to the start screen for branding.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navigation between the start screen and a blank game screen.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83100"/>
            <a:ext cx="7435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Practical Tasks: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1266163"/>
            <a:ext cx="43910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3275" y="2979750"/>
            <a:ext cx="4391025" cy="13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3275" y="1268175"/>
            <a:ext cx="4391025" cy="1588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23025" y="806900"/>
            <a:ext cx="74358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game_screens.py with start and game over screens, including branding.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clickable “Play” button that transitions to a blank game screen.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bright colors for buttons to make them stand out.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Sketch your screen designs on paper before coding.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Game Screens &amp; Power-Up UI in OMOGAME: Siege of Avaria!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23025" y="654500"/>
            <a:ext cx="8626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🎮 Game Screens &amp; Power-Up UI in OMOGAME: Siege of Avaria!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Focused on integrating and managing power-ups into the Basic Game Mode using UI elements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6" name="Google Shape;106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1435975"/>
            <a:ext cx="4391025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600" y="1431213"/>
            <a:ext cx="43910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Powering Up the UI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23025" y="654500"/>
            <a:ext cx="86268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🎮 </a:t>
            </a:r>
            <a:r>
              <a:rPr b="1" lang="en" sz="1100">
                <a:solidFill>
                  <a:schemeClr val="dk1"/>
                </a:solidFill>
              </a:rPr>
              <a:t>Powering Up the UI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“Strategic Power-Ups and Game Interface in PyGame”</a:t>
            </a:r>
            <a:br>
              <a:rPr i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Introduce the UI components that enhance gameplay and how students will build &amp; test power-up systems.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Introduce UI components enhancing gameplay in OMOTEC-PyGame: Siege of Avaria!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Focus: Building and testing power-up systems for strategic gameplay.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Game inspired by Angry Birds, featuring two-player fortress destruction.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Power-ups add variety and engagement in Basic Mode.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Students will implement and test power-ups using Pygame-CE.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7" name="Google Shape;117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Power-Ups: What and Why?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223025" y="654500"/>
            <a:ext cx="8626800" cy="4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</a:t>
            </a:r>
            <a:r>
              <a:rPr b="1" i="1" lang="en" sz="1100">
                <a:solidFill>
                  <a:schemeClr val="dk1"/>
                </a:solidFill>
              </a:rPr>
              <a:t> Power-Ups: What and Why?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Adds </a:t>
            </a:r>
            <a:r>
              <a:rPr b="1" i="1" lang="en" sz="1100">
                <a:solidFill>
                  <a:schemeClr val="dk1"/>
                </a:solidFill>
              </a:rPr>
              <a:t>strategic advantage</a:t>
            </a:r>
            <a:r>
              <a:rPr i="1" lang="en" sz="1100">
                <a:solidFill>
                  <a:schemeClr val="dk1"/>
                </a:solidFill>
              </a:rPr>
              <a:t> and variety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Increases engagement and learning through experimentation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Examples in game: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🎯 </a:t>
            </a:r>
            <a:r>
              <a:rPr b="1" i="1" lang="en" sz="1100">
                <a:solidFill>
                  <a:schemeClr val="dk1"/>
                </a:solidFill>
              </a:rPr>
              <a:t>Double Damage</a:t>
            </a:r>
            <a:endParaRPr b="1"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🛰</a:t>
            </a: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Trajectory View</a:t>
            </a:r>
            <a:endParaRPr b="1" i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Add strategic advantages to gameplay, increasing depth.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Enhance player engagement through experimentation and choice.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Examples in Siege of Avaria!: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🎯 Double Damage: Doubles bird impact damage.</a:t>
            </a:r>
            <a:endParaRPr sz="15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🛰 Full Trajectory View: Shows complete bird flight path.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Encourage creative problem-solving and replayability.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Implemented in Basic Mode for dynamic gameplay.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Key to differentiating Basic Mode from Quick Mode.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6" name="Google Shape;126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Power-Ups: What and Why?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223025" y="654500"/>
            <a:ext cx="86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5" name="Google Shape;135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" y="1151750"/>
            <a:ext cx="48768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325" y="1151750"/>
            <a:ext cx="48768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4775" y="3266300"/>
            <a:ext cx="68389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