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9b5254bf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369b5254bf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9b5254bf9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369b5254bf9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b8ebfba7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36b8ebfba7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9b5254bf9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369b5254bf9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9b5254bf9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369b5254bf9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9b5254bf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369b5254bf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9b5254bf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369b5254bf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6b24e9fe80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36b24e9fe80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a019987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36a019987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a019987c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36a019987c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9e8708e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369e8708e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6a019987c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36a019987c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6c2c4054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36c2c4054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9e8708ef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369e8708ef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9e8708efe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369e8708efe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9b5254b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369b5254b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9b5254bf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369b5254bf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9b5254bf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369b5254bf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b8ebfba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36b8ebfba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9b5254bf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369b5254bf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0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9.png"/><Relationship Id="rId6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5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hyperlink" Target="http://drive.google.com/file/d/1gFhmxpGWXtTwd4HtMpT1zJm_eq-3Acyj/view" TargetMode="External"/><Relationship Id="rId6" Type="http://schemas.openxmlformats.org/officeDocument/2006/relationships/image" Target="../media/image2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9.png"/><Relationship Id="rId6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786400" y="978725"/>
            <a:ext cx="715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</a:t>
            </a:r>
            <a:r>
              <a:rPr b="1" lang="en" sz="1600">
                <a:solidFill>
                  <a:schemeClr val="dk1"/>
                </a:solidFill>
              </a:rPr>
              <a:t>4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Game Modes and Flow Control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3650" y="1789475"/>
            <a:ext cx="5938476" cy="30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Code Files to Focus On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223025" y="654500"/>
            <a:ext cx="8626800" cy="41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✅ Slide 4: Code Files to Focus On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000">
                <a:solidFill>
                  <a:schemeClr val="dk1"/>
                </a:solidFill>
              </a:rPr>
              <a:t>File Name	              Purpose</a:t>
            </a:r>
            <a:endParaRPr b="1"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chemeClr val="dk1"/>
                </a:solidFill>
              </a:rPr>
              <a:t>main.py	                           Game startup, mode selection, setup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chemeClr val="dk1"/>
                </a:solidFill>
              </a:rPr>
              <a:t>game_modes.py	 Logic for Quick and Basic mode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000">
                <a:solidFill>
                  <a:schemeClr val="dk1"/>
                </a:solidFill>
              </a:rPr>
              <a:t>game_screens.py	 Display screens and menus</a:t>
            </a:r>
            <a:endParaRPr i="1" sz="1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🧩 </a:t>
            </a:r>
            <a:r>
              <a:rPr i="1" lang="en" sz="1100">
                <a:solidFill>
                  <a:schemeClr val="dk1"/>
                </a:solidFill>
              </a:rPr>
              <a:t>Each file has a role in handling game flow</a:t>
            </a:r>
            <a:endParaRPr i="1" sz="11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main.py</a:t>
            </a:r>
            <a:r>
              <a:rPr lang="en" sz="1500">
                <a:solidFill>
                  <a:schemeClr val="dk1"/>
                </a:solidFill>
              </a:rPr>
              <a:t>: Initializes game, handles mode selection, and flow.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game_modes.py</a:t>
            </a:r>
            <a:r>
              <a:rPr lang="en" sz="1500">
                <a:solidFill>
                  <a:schemeClr val="dk1"/>
                </a:solidFill>
              </a:rPr>
              <a:t>: Contains logic for Quick and Basic modes.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game_screens.py</a:t>
            </a:r>
            <a:r>
              <a:rPr lang="en" sz="1500">
                <a:solidFill>
                  <a:schemeClr val="dk1"/>
                </a:solidFill>
              </a:rPr>
              <a:t>: Displays menus, mode selection, and game over screens.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tools.py</a:t>
            </a:r>
            <a:r>
              <a:rPr lang="en" sz="1500">
                <a:solidFill>
                  <a:schemeClr val="dk1"/>
                </a:solidFill>
              </a:rPr>
              <a:t>: Supports turn rendering and game state updates.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Each file collaborates to manage game flow and transitions.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Critical for seamless mode switching and player interaction.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42" name="Google Shape;142;p22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How Quick Game Works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223025" y="654500"/>
            <a:ext cx="8626800" cy="40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FF"/>
                </a:solidFill>
              </a:rPr>
              <a:t>✅</a:t>
            </a:r>
            <a:r>
              <a:rPr b="1" i="1" lang="en" sz="1100">
                <a:solidFill>
                  <a:schemeClr val="dk1"/>
                </a:solidFill>
              </a:rPr>
              <a:t> How Quick Game Works</a:t>
            </a:r>
            <a:endParaRPr b="1"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Point-based scoring: hit blocks or aliens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Each bird earns points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i="1" lang="en" sz="1100">
                <a:solidFill>
                  <a:schemeClr val="dk1"/>
                </a:solidFill>
              </a:rPr>
              <a:t>Winner</a:t>
            </a:r>
            <a:r>
              <a:rPr i="1" lang="en" sz="1100">
                <a:solidFill>
                  <a:schemeClr val="dk1"/>
                </a:solidFill>
              </a:rPr>
              <a:t> = First to 200 points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Simple turn switching logic after each bird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Objective: First player to reach 200 points wins.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Scoring: Points earned by hitting blocks or aliens.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Each bird launch contributes to player’s score.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Simple turn-switching after each bird’s trajectory ends.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Logic in </a:t>
            </a:r>
            <a:r>
              <a:rPr b="1" lang="en" sz="1500">
                <a:solidFill>
                  <a:schemeClr val="dk1"/>
                </a:solidFill>
              </a:rPr>
              <a:t>game_modes.py</a:t>
            </a:r>
            <a:r>
              <a:rPr lang="en" sz="1500">
                <a:solidFill>
                  <a:schemeClr val="dk1"/>
                </a:solidFill>
              </a:rPr>
              <a:t> tracks scores and win conditions.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Fast-paced, ideal for quick matches.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51" name="Google Shape;151;p2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How Quick Game Works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223025" y="654500"/>
            <a:ext cx="862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1" lang="en" sz="1200">
                <a:solidFill>
                  <a:schemeClr val="dk1"/>
                </a:solidFill>
              </a:rPr>
              <a:t>CODE SNIPPETs :  QUICK &amp; BASIC GAMES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0" name="Google Shape;160;p24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50" y="1023800"/>
            <a:ext cx="4876800" cy="3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31525" y="1023800"/>
            <a:ext cx="486727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How Basic Game Works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223025" y="654500"/>
            <a:ext cx="8626800" cy="367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FF"/>
                </a:solidFill>
              </a:rPr>
              <a:t>✅ </a:t>
            </a:r>
            <a:r>
              <a:rPr b="1" i="1" lang="en" sz="1100">
                <a:solidFill>
                  <a:schemeClr val="dk1"/>
                </a:solidFill>
              </a:rPr>
              <a:t>How Basic Game Works</a:t>
            </a:r>
            <a:endParaRPr b="1"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Structures must be completely destroyed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i="1" lang="en" sz="1100">
                <a:solidFill>
                  <a:schemeClr val="dk1"/>
                </a:solidFill>
              </a:rPr>
              <a:t>Power-ups</a:t>
            </a:r>
            <a:r>
              <a:rPr i="1" lang="en" sz="1100">
                <a:solidFill>
                  <a:schemeClr val="dk1"/>
                </a:solidFill>
              </a:rPr>
              <a:t> enabled (e.g., double damage, trajectory aid)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Turn switching + condition checking for structure state</a:t>
            </a:r>
            <a:br>
              <a:rPr i="1" lang="en" sz="1100">
                <a:solidFill>
                  <a:schemeClr val="dk1"/>
                </a:solidFill>
              </a:rPr>
            </a:br>
            <a:r>
              <a:rPr i="1" lang="en" sz="1100">
                <a:solidFill>
                  <a:schemeClr val="dk1"/>
                </a:solidFill>
              </a:rPr>
              <a:t> 📦 Requires additional logic checks in game_modes.py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Objective: Completely destroy opponent’s block structure.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Power-ups enabled (e.g., double damage, full trajectory view).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Turn-switching after each bird launch or rest.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game_modes.py</a:t>
            </a:r>
            <a:r>
              <a:rPr lang="en" sz="1500">
                <a:solidFill>
                  <a:schemeClr val="dk1"/>
                </a:solidFill>
              </a:rPr>
              <a:t> checks structure health via </a:t>
            </a:r>
            <a:r>
              <a:rPr b="1" lang="en" sz="1500">
                <a:solidFill>
                  <a:schemeClr val="dk1"/>
                </a:solidFill>
              </a:rPr>
              <a:t>classes.py</a:t>
            </a:r>
            <a:r>
              <a:rPr lang="en" sz="1500">
                <a:solidFill>
                  <a:schemeClr val="dk1"/>
                </a:solidFill>
              </a:rPr>
              <a:t> Block.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Additional logic for power-up activation and effects.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Strategic mode with focus on planning and resource use.</a:t>
            </a:r>
            <a:endParaRPr sz="1800">
              <a:solidFill>
                <a:srgbClr val="0000FF"/>
              </a:solidFill>
            </a:endParaRPr>
          </a:p>
        </p:txBody>
      </p:sp>
      <p:pic>
        <p:nvPicPr>
          <p:cNvPr id="171" name="Google Shape;171;p25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7" name="Google Shape;17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Implementing Turn Switching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6"/>
          <p:cNvSpPr txBox="1"/>
          <p:nvPr/>
        </p:nvSpPr>
        <p:spPr>
          <a:xfrm>
            <a:off x="223025" y="654500"/>
            <a:ext cx="8626800" cy="43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FF"/>
                </a:solidFill>
              </a:rPr>
              <a:t>✅ </a:t>
            </a:r>
            <a:r>
              <a:rPr b="1" i="1" lang="en" sz="1100">
                <a:solidFill>
                  <a:schemeClr val="dk1"/>
                </a:solidFill>
              </a:rPr>
              <a:t>Implementing Turn Switching</a:t>
            </a:r>
            <a:endParaRPr b="1"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solidFill>
                  <a:schemeClr val="dk1"/>
                </a:solidFill>
              </a:rPr>
              <a:t>Turn Control Logic:</a:t>
            </a:r>
            <a:endParaRPr b="1"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turn = 1 if turn == 2 else 2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🔄 Switch players after each bird completes its path</a:t>
            </a:r>
            <a:br>
              <a:rPr i="1" lang="en" sz="1100">
                <a:solidFill>
                  <a:schemeClr val="dk1"/>
                </a:solidFill>
              </a:rPr>
            </a:br>
            <a:r>
              <a:rPr i="1" lang="en" sz="1100">
                <a:solidFill>
                  <a:schemeClr val="dk1"/>
                </a:solidFill>
              </a:rPr>
              <a:t> 🎯 Can be displayed on-screen with a label like: "Now Playing: Player 1"</a:t>
            </a:r>
            <a:endParaRPr b="1" i="1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Turn control logic in </a:t>
            </a:r>
            <a:r>
              <a:rPr b="1" lang="en" sz="1500">
                <a:solidFill>
                  <a:schemeClr val="dk1"/>
                </a:solidFill>
              </a:rPr>
              <a:t>game_modes.py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turn = 1 if turn == 2 else 2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Switches players after bird completes its path or stops.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Display turn status: "Now Playing: Player 1" via </a:t>
            </a:r>
            <a:r>
              <a:rPr b="1" lang="en" sz="1500">
                <a:solidFill>
                  <a:schemeClr val="dk1"/>
                </a:solidFill>
              </a:rPr>
              <a:t>tools.py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Ensures fair alternation in both Quick and Basic modes.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Updates game state to track active player.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Critical for maintaining two-player gameplay flow.</a:t>
            </a:r>
            <a:endParaRPr sz="1800">
              <a:solidFill>
                <a:srgbClr val="0000FF"/>
              </a:solidFill>
            </a:endParaRPr>
          </a:p>
        </p:txBody>
      </p:sp>
      <p:pic>
        <p:nvPicPr>
          <p:cNvPr id="180" name="Google Shape;180;p26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6" name="Google Shape;18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7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Add a Mode Selection Menu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223025" y="654500"/>
            <a:ext cx="8626800" cy="4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FF"/>
                </a:solidFill>
              </a:rPr>
              <a:t>✅ </a:t>
            </a:r>
            <a:r>
              <a:rPr b="1" i="1" lang="en" sz="1100">
                <a:solidFill>
                  <a:schemeClr val="dk1"/>
                </a:solidFill>
              </a:rPr>
              <a:t>Add a Mode Selection Menu</a:t>
            </a:r>
            <a:endParaRPr b="1"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In game_screens.py → add: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Buttons: Quick Game / Basic Game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Store selection as global variable or mode flag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Print "Mode Selected: Quick" for testing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🧠 Use color-coded buttons and feedback sounds for UI enhancement</a:t>
            </a:r>
            <a:endParaRPr b="1" i="1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In </a:t>
            </a:r>
            <a:r>
              <a:rPr b="1" lang="en" sz="1500">
                <a:solidFill>
                  <a:schemeClr val="dk1"/>
                </a:solidFill>
              </a:rPr>
              <a:t>game_screens.py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Add buttons for Quick Game and Basic Game.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Store selection in global variable or mode flag.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Test with print: "Mode Selected: Quick".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Use </a:t>
            </a:r>
            <a:r>
              <a:rPr b="1" lang="en" sz="1500">
                <a:solidFill>
                  <a:schemeClr val="dk1"/>
                </a:solidFill>
              </a:rPr>
              <a:t>assets.py</a:t>
            </a:r>
            <a:r>
              <a:rPr lang="en" sz="1500">
                <a:solidFill>
                  <a:schemeClr val="dk1"/>
                </a:solidFill>
              </a:rPr>
              <a:t> to load button images from </a:t>
            </a:r>
            <a:r>
              <a:rPr b="1" lang="en" sz="1500">
                <a:solidFill>
                  <a:schemeClr val="dk1"/>
                </a:solidFill>
              </a:rPr>
              <a:t>media/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Enhance UI with color-coded buttons and feedback sounds.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Ensure </a:t>
            </a:r>
            <a:r>
              <a:rPr b="1" lang="en" sz="1500">
                <a:solidFill>
                  <a:schemeClr val="dk1"/>
                </a:solidFill>
              </a:rPr>
              <a:t>main.py</a:t>
            </a:r>
            <a:r>
              <a:rPr lang="en" sz="1500">
                <a:solidFill>
                  <a:schemeClr val="dk1"/>
                </a:solidFill>
              </a:rPr>
              <a:t> transitions to selected mode seamlessly.</a:t>
            </a:r>
            <a:endParaRPr sz="1800">
              <a:solidFill>
                <a:srgbClr val="0000FF"/>
              </a:solidFill>
            </a:endParaRPr>
          </a:p>
        </p:txBody>
      </p:sp>
      <p:pic>
        <p:nvPicPr>
          <p:cNvPr id="189" name="Google Shape;189;p27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Student Exercise Task – Build the Mode Manager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223025" y="654500"/>
            <a:ext cx="8626800" cy="44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FF"/>
                </a:solidFill>
              </a:rPr>
              <a:t>✅</a:t>
            </a:r>
            <a:r>
              <a:rPr b="1" i="1" lang="en" sz="1100">
                <a:solidFill>
                  <a:schemeClr val="dk1"/>
                </a:solidFill>
              </a:rPr>
              <a:t> Student </a:t>
            </a:r>
            <a:r>
              <a:rPr b="1" i="1" lang="en" sz="1100">
                <a:solidFill>
                  <a:schemeClr val="dk1"/>
                </a:solidFill>
              </a:rPr>
              <a:t>Exercise</a:t>
            </a:r>
            <a:r>
              <a:rPr b="1" i="1" lang="en" sz="1100">
                <a:solidFill>
                  <a:schemeClr val="dk1"/>
                </a:solidFill>
              </a:rPr>
              <a:t> Task – Build the Mode Manager</a:t>
            </a:r>
            <a:endParaRPr b="1"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🛠️ Your practical deliverables: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Update game_modes.py with logic separation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Add turn counter to alternate players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Modify menu screen to select mode</a:t>
            </a:r>
            <a:br>
              <a:rPr i="1" lang="en" sz="1100">
                <a:solidFill>
                  <a:schemeClr val="dk1"/>
                </a:solidFill>
              </a:rPr>
            </a:br>
            <a:r>
              <a:rPr i="1" lang="en" sz="1100">
                <a:solidFill>
                  <a:schemeClr val="dk1"/>
                </a:solidFill>
              </a:rPr>
              <a:t> 💡 Bonus: Print score &amp; mode at top of screen during gameplay</a:t>
            </a:r>
            <a:endParaRPr i="1" sz="11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Deliverables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Update </a:t>
            </a:r>
            <a:r>
              <a:rPr b="1" lang="en" sz="1500">
                <a:solidFill>
                  <a:schemeClr val="dk1"/>
                </a:solidFill>
              </a:rPr>
              <a:t>game_modes.py</a:t>
            </a:r>
            <a:r>
              <a:rPr lang="en" sz="1500">
                <a:solidFill>
                  <a:schemeClr val="dk1"/>
                </a:solidFill>
              </a:rPr>
              <a:t> to separate Quick/Basic logic.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Add turn counter for player alternation in </a:t>
            </a:r>
            <a:r>
              <a:rPr b="1" lang="en" sz="1500">
                <a:solidFill>
                  <a:schemeClr val="dk1"/>
                </a:solidFill>
              </a:rPr>
              <a:t>game_modes.py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Modify </a:t>
            </a:r>
            <a:r>
              <a:rPr b="1" lang="en" sz="1500">
                <a:solidFill>
                  <a:schemeClr val="dk1"/>
                </a:solidFill>
              </a:rPr>
              <a:t>game_screens.py</a:t>
            </a:r>
            <a:r>
              <a:rPr lang="en" sz="1500">
                <a:solidFill>
                  <a:schemeClr val="dk1"/>
                </a:solidFill>
              </a:rPr>
              <a:t> for mode selection menu.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en" sz="1500">
                <a:solidFill>
                  <a:srgbClr val="0000FF"/>
                </a:solidFill>
              </a:rPr>
              <a:t>💡</a:t>
            </a:r>
            <a:r>
              <a:rPr lang="en" sz="1500">
                <a:solidFill>
                  <a:schemeClr val="dk1"/>
                </a:solidFill>
              </a:rPr>
              <a:t>Bonus: Display score and mode at top of screen via </a:t>
            </a:r>
            <a:r>
              <a:rPr b="1" lang="en" sz="1500">
                <a:solidFill>
                  <a:schemeClr val="dk1"/>
                </a:solidFill>
              </a:rPr>
              <a:t>tools.py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Save as: my_mode_manager.py.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Test functionality and submit for feedback.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198" name="Google Shape;198;p28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Session Recap &amp; Debugging Tips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223025" y="654500"/>
            <a:ext cx="8626800" cy="43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FF"/>
                </a:solidFill>
              </a:rPr>
              <a:t>✅</a:t>
            </a:r>
            <a:r>
              <a:rPr b="1" i="1" lang="en" sz="1100">
                <a:solidFill>
                  <a:schemeClr val="dk1"/>
                </a:solidFill>
              </a:rPr>
              <a:t> Session Recap &amp; Debugging Tips</a:t>
            </a:r>
            <a:endParaRPr b="1"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✅ You should now understand: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</a:rPr>
              <a:t>💡 Tip: Use print() often to debug game state and flow.</a:t>
            </a:r>
            <a:endParaRPr b="1" i="1" sz="18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What you learned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Differences between Quick and Basic modes.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Implementing turn alternation in </a:t>
            </a:r>
            <a:r>
              <a:rPr b="1" lang="en" sz="1500">
                <a:solidFill>
                  <a:schemeClr val="dk1"/>
                </a:solidFill>
              </a:rPr>
              <a:t>game_modes.py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Creating mode selection menus in </a:t>
            </a:r>
            <a:r>
              <a:rPr b="1" lang="en" sz="1500">
                <a:solidFill>
                  <a:schemeClr val="dk1"/>
                </a:solidFill>
              </a:rPr>
              <a:t>game_screens.py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Managing game flow across multiple modules.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Debugging tips</a:t>
            </a:r>
            <a:r>
              <a:rPr lang="en" sz="1500">
                <a:solidFill>
                  <a:schemeClr val="dk1"/>
                </a:solidFill>
              </a:rPr>
              <a:t>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Use print() to track game state (mode, turn, score).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Test mode transitions incrementally in </a:t>
            </a:r>
            <a:r>
              <a:rPr b="1" lang="en" sz="1500">
                <a:solidFill>
                  <a:schemeClr val="dk1"/>
                </a:solidFill>
              </a:rPr>
              <a:t>main.py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 Reference: Pygame CE Documentation (https://pyga.me/docs/).</a:t>
            </a:r>
            <a:endParaRPr>
              <a:solidFill>
                <a:srgbClr val="0000FF"/>
              </a:solidFill>
            </a:endParaRPr>
          </a:p>
        </p:txBody>
      </p:sp>
      <p:pic>
        <p:nvPicPr>
          <p:cNvPr id="207" name="Google Shape;207;p29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 txBox="1"/>
          <p:nvPr/>
        </p:nvSpPr>
        <p:spPr>
          <a:xfrm>
            <a:off x="0" y="177375"/>
            <a:ext cx="902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b="1" lang="en" sz="1600">
                <a:solidFill>
                  <a:schemeClr val="dk1"/>
                </a:solidFill>
              </a:rPr>
              <a:t>: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0"/>
          <p:cNvSpPr txBox="1"/>
          <p:nvPr/>
        </p:nvSpPr>
        <p:spPr>
          <a:xfrm>
            <a:off x="0" y="543625"/>
            <a:ext cx="8806500" cy="4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1. What is the primary objective of the Quick Mode in OMOGAME?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Collect all power-ups before the opponent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Launch birds without any destruction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Reach a score of 200 points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Complete the entire storyline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C) Reach a score of 200 points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en">
                <a:solidFill>
                  <a:schemeClr val="dk1"/>
                </a:solidFill>
              </a:rPr>
              <a:t>Which file is considered the main entry point of the OMOGAME project?</a:t>
            </a:r>
            <a:b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</a:rPr>
              <a:t>A) tools.py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main.py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assets.py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classes.py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B) main.py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30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1"/>
          <p:cNvSpPr txBox="1"/>
          <p:nvPr/>
        </p:nvSpPr>
        <p:spPr>
          <a:xfrm>
            <a:off x="0" y="177375"/>
            <a:ext cx="902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b="1" lang="en" sz="1600">
                <a:solidFill>
                  <a:schemeClr val="dk1"/>
                </a:solidFill>
              </a:rPr>
              <a:t>..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0" y="543625"/>
            <a:ext cx="8806500" cy="4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3. What does the tools.py file mainly handle in the game?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Launching sound and animation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Player avatar selection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Collision detection and drawing functions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Managing game instructions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C) Collision detection and drawing functions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4. Which of the following is NOT listed as a unique feature of OMOGAME?</a:t>
            </a:r>
            <a:b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</a:rPr>
              <a:t>A) Bird classes with special physics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Alien targets for bonus points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Multiplayer online matchmaking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Destructible block environments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C) Multiplayer online matchmaking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31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Learning Objectives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23025" y="959300"/>
            <a:ext cx="7435800" cy="25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Understand game inspiration, install Pygame-CE, navigate project structure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Detailed Objectives:</a:t>
            </a:r>
            <a:endParaRPr b="1" i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Understand the differences between Quick Game (score-based, 200 points) and Basic Game (destruction-based with power-ups).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Implement turn-based logic to alternate between players.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Enable switching between game modes from the main menu.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2"/>
          <p:cNvSpPr txBox="1"/>
          <p:nvPr/>
        </p:nvSpPr>
        <p:spPr>
          <a:xfrm>
            <a:off x="0" y="177375"/>
            <a:ext cx="902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b="1" lang="en" sz="1600">
                <a:solidFill>
                  <a:schemeClr val="dk1"/>
                </a:solidFill>
              </a:rPr>
              <a:t>…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2"/>
          <p:cNvSpPr txBox="1"/>
          <p:nvPr/>
        </p:nvSpPr>
        <p:spPr>
          <a:xfrm>
            <a:off x="0" y="772225"/>
            <a:ext cx="8806500" cy="4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5. Why is organizing the OMOGAME project into files like classes.py, media/, and game_modes.py important?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It reduces the game’s memory usage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It helps reduce the number of bugs completely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It makes the project look colorful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It simplifies managing and updating different game parts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D) It simplifies managing and updating different game parts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32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3"/>
          <p:cNvSpPr txBox="1"/>
          <p:nvPr/>
        </p:nvSpPr>
        <p:spPr>
          <a:xfrm>
            <a:off x="765925" y="314300"/>
            <a:ext cx="7155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</a:rPr>
              <a:t>Session 4 VIDEO LINK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Game Modes and Flow Control</a:t>
            </a:r>
            <a:endParaRPr b="1" sz="1600">
              <a:solidFill>
                <a:srgbClr val="0000FF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245" name="Google Shape;245;p3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3" title="Video4---Demo-Final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7950" y="923749"/>
            <a:ext cx="7155600" cy="4025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Practical Tasks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23025" y="883100"/>
            <a:ext cx="7435800" cy="26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Understand game inspiration, install Pygame-CE, navigate project structure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Below is the list of Practical Tasks:</a:t>
            </a:r>
            <a:endParaRPr b="1" i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Update game_modes.py to define logic for Quick Game and Basic Game modes.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Implement a turn counter to switch between Player 1 and Player 2 after each bird launch.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Modify main.py and game_screens.py to add a mode selection menu (Quick Game, Basic Game).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Test mode switching by printing the current mode to the console.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5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Deliverables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23025" y="806900"/>
            <a:ext cx="7435800" cy="29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Understand game inspiration, install Pygame-CE, navigate project structure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Session Deliverables:</a:t>
            </a:r>
            <a:endParaRPr b="1" i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game_modes.py with initial logic for both game modes.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 mode selection menu that switches between Quick and Basic modes.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Tips: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Work in pairs to brainstorm how turns should work.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Use comments in your code to explain each step.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5" name="Google Shape;85;p16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</a:rPr>
              <a:t>Game Modes and Flow Control in PyGame</a:t>
            </a:r>
            <a:endParaRPr b="1" i="0" sz="16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223025" y="654500"/>
            <a:ext cx="86268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FF"/>
                </a:solidFill>
              </a:rPr>
              <a:t>Game Modes and Flow Control in PyGame</a:t>
            </a:r>
            <a:endParaRPr b="1" sz="11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FF"/>
                </a:solidFill>
              </a:rPr>
              <a:t>🎮 </a:t>
            </a:r>
            <a:r>
              <a:rPr i="1" lang="en" sz="1100">
                <a:solidFill>
                  <a:srgbClr val="0000FF"/>
                </a:solidFill>
              </a:rPr>
              <a:t>Focused on Quick Game vs Basic Game and mode-switching logic in</a:t>
            </a:r>
            <a:r>
              <a:rPr lang="en" sz="1100">
                <a:solidFill>
                  <a:srgbClr val="0000FF"/>
                </a:solidFill>
              </a:rPr>
              <a:t> </a:t>
            </a:r>
            <a:r>
              <a:rPr b="1" lang="en" sz="1100">
                <a:solidFill>
                  <a:srgbClr val="0000FF"/>
                </a:solidFill>
              </a:rPr>
              <a:t>OMOGAME : Siege of Avaria!</a:t>
            </a:r>
            <a:endParaRPr i="1" sz="1100">
              <a:solidFill>
                <a:srgbClr val="0000F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0000FF"/>
              </a:solidFill>
            </a:endParaRPr>
          </a:p>
        </p:txBody>
      </p:sp>
      <p:pic>
        <p:nvPicPr>
          <p:cNvPr id="94" name="Google Shape;94;p17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3025" y="1390150"/>
            <a:ext cx="6521974" cy="345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Game Modes &amp; Flow Logic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223025" y="654500"/>
            <a:ext cx="8626800" cy="34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✅ Game Modes &amp; Flow Logic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“Understanding How Games Handle Player Turns and Rules”</a:t>
            </a:r>
            <a:br>
              <a:rPr i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Introduce students to the concept of game modes and how flow control governs the player experience.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500">
                <a:solidFill>
                  <a:schemeClr val="dk1"/>
                </a:solidFill>
              </a:rPr>
              <a:t>Introduce game modes in </a:t>
            </a:r>
            <a:r>
              <a:rPr lang="en" sz="1500">
                <a:solidFill>
                  <a:schemeClr val="dk1"/>
                </a:solidFill>
              </a:rPr>
              <a:t>OMOGAME</a:t>
            </a:r>
            <a:r>
              <a:rPr lang="en" sz="1500">
                <a:solidFill>
                  <a:schemeClr val="dk1"/>
                </a:solidFill>
              </a:rPr>
              <a:t>: Siege of Avaria!</a:t>
            </a:r>
            <a:endParaRPr sz="15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500">
                <a:solidFill>
                  <a:schemeClr val="dk1"/>
                </a:solidFill>
              </a:rPr>
              <a:t>Focus: How flow control shapes player experience.</a:t>
            </a:r>
            <a:endParaRPr sz="15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500">
                <a:solidFill>
                  <a:schemeClr val="dk1"/>
                </a:solidFill>
              </a:rPr>
              <a:t>Game inspired by Angry Birds, with two-player strategic battles.</a:t>
            </a:r>
            <a:endParaRPr sz="15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500">
                <a:solidFill>
                  <a:schemeClr val="dk1"/>
                </a:solidFill>
              </a:rPr>
              <a:t>Learn to implement Quick and Basic modes using Pygame-CE.</a:t>
            </a:r>
            <a:endParaRPr sz="15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500">
                <a:solidFill>
                  <a:schemeClr val="dk1"/>
                </a:solidFill>
              </a:rPr>
              <a:t>Explore turn management and mode selection for dynamic gameplay.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04" name="Google Shape;104;p18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What Are Game Modes?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223025" y="654500"/>
            <a:ext cx="8626800" cy="4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0000FF"/>
                </a:solidFill>
              </a:rPr>
              <a:t>✅</a:t>
            </a:r>
            <a:r>
              <a:rPr b="1" i="1" lang="en" sz="1100">
                <a:solidFill>
                  <a:schemeClr val="dk1"/>
                </a:solidFill>
              </a:rPr>
              <a:t> What Are Game Modes?</a:t>
            </a:r>
            <a:endParaRPr b="1"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Two types of gameplay:</a:t>
            </a:r>
            <a:endParaRPr i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i="1" lang="en" sz="1100">
                <a:solidFill>
                  <a:schemeClr val="dk1"/>
                </a:solidFill>
              </a:rPr>
              <a:t>⚡ </a:t>
            </a:r>
            <a:r>
              <a:rPr b="1" i="1" lang="en" sz="1100">
                <a:solidFill>
                  <a:schemeClr val="dk1"/>
                </a:solidFill>
              </a:rPr>
              <a:t>Quick Game</a:t>
            </a:r>
            <a:r>
              <a:rPr i="1" lang="en" sz="1100">
                <a:solidFill>
                  <a:schemeClr val="dk1"/>
                </a:solidFill>
              </a:rPr>
              <a:t> – First to 200 points</a:t>
            </a:r>
            <a:endParaRPr i="1" sz="1100">
              <a:solidFill>
                <a:schemeClr val="dk1"/>
              </a:solidFill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i="1" lang="en" sz="1100">
                <a:solidFill>
                  <a:schemeClr val="dk1"/>
                </a:solidFill>
              </a:rPr>
              <a:t>🧱 </a:t>
            </a:r>
            <a:r>
              <a:rPr b="1" i="1" lang="en" sz="1100">
                <a:solidFill>
                  <a:schemeClr val="dk1"/>
                </a:solidFill>
              </a:rPr>
              <a:t>Basic Game</a:t>
            </a:r>
            <a:r>
              <a:rPr i="1" lang="en" sz="1100">
                <a:solidFill>
                  <a:schemeClr val="dk1"/>
                </a:solidFill>
              </a:rPr>
              <a:t> – Full structure destruction with power-ups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Game behavior changes based on selected mode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</a:rPr>
              <a:t>📌 Located in game_modes.py</a:t>
            </a:r>
            <a:endParaRPr b="1" i="1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Two gameplay types in Siege of Avaria!: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⚡ Quick Game: First to 200 points by hitting blocks/aliens.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lphaLcPeriod"/>
            </a:pPr>
            <a:r>
              <a:rPr lang="en" sz="1500">
                <a:solidFill>
                  <a:schemeClr val="dk1"/>
                </a:solidFill>
              </a:rPr>
              <a:t>🧱 Basic Game: Destroy opponent’s structure with power-ups.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Game behavior adapts based on selected mode.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Managed in </a:t>
            </a:r>
            <a:r>
              <a:rPr b="1" lang="en" sz="1500">
                <a:solidFill>
                  <a:schemeClr val="dk1"/>
                </a:solidFill>
              </a:rPr>
              <a:t>game_modes.py</a:t>
            </a:r>
            <a:r>
              <a:rPr lang="en" sz="1500">
                <a:solidFill>
                  <a:schemeClr val="dk1"/>
                </a:solidFill>
              </a:rPr>
              <a:t> for modular logic.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Enhances player choice and game variety.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Key to replayability and strategic depth.</a:t>
            </a:r>
            <a:endParaRPr sz="1800">
              <a:solidFill>
                <a:srgbClr val="0000FF"/>
              </a:solidFill>
            </a:endParaRPr>
          </a:p>
        </p:txBody>
      </p:sp>
      <p:pic>
        <p:nvPicPr>
          <p:cNvPr id="113" name="Google Shape;113;p19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What Are Game Modes?</a:t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121" name="Google Shape;121;p20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0"/>
          <p:cNvSpPr txBox="1"/>
          <p:nvPr/>
        </p:nvSpPr>
        <p:spPr>
          <a:xfrm>
            <a:off x="220525" y="737625"/>
            <a:ext cx="862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Char char="●"/>
            </a:pPr>
            <a:r>
              <a:rPr i="1" lang="en" sz="1200">
                <a:solidFill>
                  <a:srgbClr val="000000"/>
                </a:solidFill>
              </a:rPr>
              <a:t>CODE SNIPPETs : GAME MODES 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3" name="Google Shape;1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50" y="1106925"/>
            <a:ext cx="4876800" cy="3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9025" y="1106925"/>
            <a:ext cx="486727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Why Game Modes Matter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223025" y="654500"/>
            <a:ext cx="8626800" cy="36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100">
                <a:solidFill>
                  <a:schemeClr val="dk1"/>
                </a:solidFill>
              </a:rPr>
              <a:t>✅ Why Game Modes Matter</a:t>
            </a:r>
            <a:endParaRPr b="1"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Let players choose how they want to play</a:t>
            </a:r>
            <a:endParaRPr i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i="1" lang="en" sz="1100">
                <a:solidFill>
                  <a:schemeClr val="dk1"/>
                </a:solidFill>
              </a:rPr>
              <a:t>Increases replayability and difficulty options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i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 practice for writing </a:t>
            </a:r>
            <a:r>
              <a:rPr b="1" i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modular game logic</a:t>
            </a:r>
            <a:endParaRPr i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100">
              <a:solidFill>
                <a:srgbClr val="0000FF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Allow players to choose preferred play style (fast or strategic).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Increase replayability with varied objectives and challenges.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Teach modular programming by separating game logic.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Support different win conditions (points vs. destruction).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Enable power-up integration in Basic Mode for added complexity.</a:t>
            </a:r>
            <a:endParaRPr sz="15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500">
                <a:solidFill>
                  <a:schemeClr val="dk1"/>
                </a:solidFill>
              </a:rPr>
              <a:t>Practice for real-world game design flexibility.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33" name="Google Shape;133;p21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