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c1e7e310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c1e7e310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c1e7e310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6c1e7e310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c1e7e310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6c1e7e310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a07ae3b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69a07ae3b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1e7e310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6c1e7e310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c1e7e310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6c1e7e310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c1e7e310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6c1e7e310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b8b482a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6b8b482a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9a07ae3b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69a07ae3b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9a07ae3b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69a07ae3b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a07ae3b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a07ae3b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9a07ae3b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69a07ae3b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9a07ae3b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69a07ae3b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9a07ae3b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69a07ae3b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9a07ae3b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69a07ae3b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a017783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6a017783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a017783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6a017783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a017783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6a017783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c2c36d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6c2c36d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1e7e31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c1e7e31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9a07ae3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69a07ae3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a07ae3b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69a07ae3b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a07ae3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9a07ae3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a07ae3b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9a07ae3b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8b482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6b8b482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://drive.google.com/file/d/1TC_ofW_IjCXZYgLMC1hsAOoJdIzG_VgJ/view" TargetMode="External"/><Relationship Id="rId6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5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Object-Oriented Programming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Object-Oriented Programming?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43" name="Google Shape;143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BIRD RESET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1133425"/>
            <a:ext cx="90487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Object-Oriented Programming?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54" name="Google Shape;154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BIRD SIMULATE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75" y="1032550"/>
            <a:ext cx="89725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Object-Oriented Programming?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65" name="Google Shape;165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BIRD DRAW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00" y="1197625"/>
            <a:ext cx="9144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the Game Characters (Classes)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23025" y="654500"/>
            <a:ext cx="83199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Game Characters (Classes)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🎯 Bird</a:t>
            </a:r>
            <a:endParaRPr sz="1100">
              <a:solidFill>
                <a:schemeClr val="dk1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🧱 Block</a:t>
            </a:r>
            <a:endParaRPr sz="1100">
              <a:solidFill>
                <a:schemeClr val="dk1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👾 Alien</a:t>
            </a:r>
            <a:endParaRPr sz="1100">
              <a:solidFill>
                <a:schemeClr val="dk1"/>
              </a:solidFill>
            </a:endParaRPr>
          </a:p>
          <a:p>
            <a:pPr indent="-29845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⚡ PowerUp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🧠 </a:t>
            </a:r>
            <a:r>
              <a:rPr b="1" i="1" lang="en" sz="1100">
                <a:solidFill>
                  <a:schemeClr val="dk1"/>
                </a:solidFill>
              </a:rPr>
              <a:t>Each one is its own class in </a:t>
            </a:r>
            <a:r>
              <a:rPr b="1" i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classes.py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Bird Class</a:t>
            </a:r>
            <a:r>
              <a:rPr lang="en" sz="1500">
                <a:solidFill>
                  <a:schemeClr val="dk1"/>
                </a:solidFill>
              </a:rPr>
              <a:t>: Launches with velocity, has types (e.g., red).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Block Class</a:t>
            </a:r>
            <a:r>
              <a:rPr lang="en" sz="1500">
                <a:solidFill>
                  <a:schemeClr val="dk1"/>
                </a:solidFill>
              </a:rPr>
              <a:t>: Destructible parts of fortresses with health.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Alien Class</a:t>
            </a:r>
            <a:r>
              <a:rPr lang="en" sz="1500">
                <a:solidFill>
                  <a:schemeClr val="dk1"/>
                </a:solidFill>
              </a:rPr>
              <a:t>: Bonus targets that move around.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PowerUp Class</a:t>
            </a:r>
            <a:r>
              <a:rPr lang="en" sz="1500">
                <a:solidFill>
                  <a:schemeClr val="dk1"/>
                </a:solidFill>
              </a:rPr>
              <a:t>: Boosts gameplay in Basic mode (e.g., double damage).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File Location</a:t>
            </a:r>
            <a:r>
              <a:rPr lang="en" sz="1500">
                <a:solidFill>
                  <a:schemeClr val="dk1"/>
                </a:solidFill>
              </a:rPr>
              <a:t>: Defined in classes.py for OMOGAME.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Icons for bird, block, alien, star; green theme.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Green text boxes, diagram of classes, student avatar pointing.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76" name="Google Shape;176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66900" y="223400"/>
            <a:ext cx="6578100" cy="677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the Game Characters (Classes)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85" name="Google Shape;185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BIRD 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71575"/>
            <a:ext cx="9056650" cy="2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166900" y="223400"/>
            <a:ext cx="6578100" cy="677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the Game Characters (Classes)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96" name="Google Shape;196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BLOCK 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575" y="1197600"/>
            <a:ext cx="8447600" cy="3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166900" y="223400"/>
            <a:ext cx="6578100" cy="677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the Game Characters (Classes)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07" name="Google Shape;207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ALIEN </a:t>
            </a:r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1170100"/>
            <a:ext cx="82955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the Game Characters (Classes)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223025" y="654500"/>
            <a:ext cx="831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     BUTTON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18" name="Google Shape;218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413" y="1005075"/>
            <a:ext cx="8915174" cy="34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Building the OOPS Class -  Bird Class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23025" y="654500"/>
            <a:ext cx="84363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📍 Attributes: position, velocity, bird type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🔧 Method: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update_position()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Attributes</a:t>
            </a:r>
            <a:r>
              <a:rPr lang="en">
                <a:solidFill>
                  <a:schemeClr val="dk1"/>
                </a:solidFill>
              </a:rPr>
              <a:t>: P</a:t>
            </a:r>
            <a:r>
              <a:rPr lang="en">
                <a:solidFill>
                  <a:srgbClr val="351C75"/>
                </a:solidFill>
              </a:rPr>
              <a:t>osition (x, y), velocity, bird type (e.g., “red”).</a:t>
            </a:r>
            <a:endParaRPr>
              <a:solidFill>
                <a:srgbClr val="351C75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Key Method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update_position()</a:t>
            </a:r>
            <a:r>
              <a:rPr lang="en">
                <a:solidFill>
                  <a:schemeClr val="dk1"/>
                </a:solidFill>
              </a:rPr>
              <a:t> moves bird based on physics.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Code Demo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 Bird: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def __init__(self, x, y, velocity, type):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	self.x = x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	self.y = y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	self.velocity = velocity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	self.type = type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	def update_position(self):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	# Update position with gravity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self.y += self.velocity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Purpose</a:t>
            </a:r>
            <a:r>
              <a:rPr lang="en">
                <a:solidFill>
                  <a:schemeClr val="dk1"/>
                </a:solidFill>
              </a:rPr>
              <a:t>: Simulates bird’s trajectory in game.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Try It</a:t>
            </a:r>
            <a:r>
              <a:rPr lang="en">
                <a:solidFill>
                  <a:schemeClr val="dk1"/>
                </a:solidFill>
              </a:rPr>
              <a:t>: Add your own bird type!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Bird icon, code snippet; purple theme.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Design Notes</a:t>
            </a:r>
            <a:r>
              <a:rPr lang="en">
                <a:solidFill>
                  <a:schemeClr val="dk1"/>
                </a:solidFill>
              </a:rPr>
              <a:t>: Purple code-style text box, flowchart of bird movement.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28" name="Google Shape;228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Creating </a:t>
            </a:r>
            <a:r>
              <a:rPr b="1" lang="en" sz="1600">
                <a:solidFill>
                  <a:schemeClr val="dk1"/>
                </a:solidFill>
              </a:rPr>
              <a:t>other OOPS based </a:t>
            </a:r>
            <a:r>
              <a:rPr b="1" lang="en" sz="1600">
                <a:solidFill>
                  <a:schemeClr val="dk1"/>
                </a:solidFill>
              </a:rPr>
              <a:t>Block, Alien &amp; PowerUp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23025" y="654500"/>
            <a:ext cx="77802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Block ➡️ has health + position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Alien ➡️ placeholder for targets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PowerUp ➡️ bonus logic for future modes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📌 Keep it simple with just position/type for now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Block Details</a:t>
            </a:r>
            <a:r>
              <a:rPr lang="en" sz="1500">
                <a:solidFill>
                  <a:schemeClr val="dk1"/>
                </a:solidFill>
              </a:rPr>
              <a:t>: Has health, position; takes damage on hit.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Alien Role</a:t>
            </a:r>
            <a:r>
              <a:rPr lang="en" sz="1500">
                <a:solidFill>
                  <a:schemeClr val="dk1"/>
                </a:solidFill>
              </a:rPr>
              <a:t>: Moving target for bonus points, defined in classes.py.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PowerUp Logic</a:t>
            </a:r>
            <a:r>
              <a:rPr lang="en" sz="1500">
                <a:solidFill>
                  <a:schemeClr val="dk1"/>
                </a:solidFill>
              </a:rPr>
              <a:t>: Adds bonuses like trajectory view in Basic mode.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Keep Simple</a:t>
            </a:r>
            <a:r>
              <a:rPr lang="en" sz="1500">
                <a:solidFill>
                  <a:schemeClr val="dk1"/>
                </a:solidFill>
              </a:rPr>
              <a:t>: Start with position and type for each.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Next Step</a:t>
            </a:r>
            <a:r>
              <a:rPr lang="en" sz="1500">
                <a:solidFill>
                  <a:schemeClr val="dk1"/>
                </a:solidFill>
              </a:rPr>
              <a:t>: Test these in main.py with other objects.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Block, alien, star icons; green background.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Green text boxes, diagram of object interactions, avatar designing.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37" name="Google Shape;237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the OOPS concepts in the Pygame OMOGAME inspiration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“Let’s build smarter games using Python Classes”</a:t>
            </a:r>
            <a:endParaRPr i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👉 Overview of OOP and its importance in games like OMOGAME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Learn object-oriented programming (OOP) concepts (</a:t>
            </a:r>
            <a:r>
              <a:rPr lang="en">
                <a:solidFill>
                  <a:srgbClr val="351C75"/>
                </a:solidFill>
              </a:rPr>
              <a:t>classes, objects, methods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Define core game classes (</a:t>
            </a:r>
            <a:r>
              <a:rPr lang="en">
                <a:solidFill>
                  <a:srgbClr val="351C75"/>
                </a:solidFill>
              </a:rPr>
              <a:t>Bird, Block, Alien, Powerup</a:t>
            </a:r>
            <a:r>
              <a:rPr lang="en">
                <a:solidFill>
                  <a:schemeClr val="dk1"/>
                </a:solidFill>
              </a:rPr>
              <a:t>) in 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classes.py.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test instances of game objects.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</a:t>
            </a:r>
            <a:r>
              <a:rPr b="1" lang="en" sz="1600">
                <a:solidFill>
                  <a:schemeClr val="dk1"/>
                </a:solidFill>
              </a:rPr>
              <a:t>OOP based </a:t>
            </a:r>
            <a:r>
              <a:rPr b="1" lang="en" sz="1600">
                <a:solidFill>
                  <a:schemeClr val="dk1"/>
                </a:solidFill>
              </a:rPr>
              <a:t>Objects in main.py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23025" y="654500"/>
            <a:ext cx="82668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Import classes</a:t>
            </a:r>
            <a:br>
              <a:rPr lang="en" sz="1300">
                <a:solidFill>
                  <a:schemeClr val="dk1"/>
                </a:solidFill>
              </a:rPr>
            </a:br>
            <a:r>
              <a:rPr b="1" i="1" lang="en" sz="1300">
                <a:solidFill>
                  <a:schemeClr val="dk1"/>
                </a:solidFill>
              </a:rPr>
              <a:t>Create instances: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Import Classes</a:t>
            </a:r>
            <a:r>
              <a:rPr lang="en" sz="1500">
                <a:solidFill>
                  <a:schemeClr val="dk1"/>
                </a:solidFill>
              </a:rPr>
              <a:t>: Bring in Bird, Block from classes.py.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Create Instances Code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my_bird = Bird(100, 200, 5, "red")</a:t>
            </a:r>
            <a:endParaRPr sz="13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my_block = Block(300, 400, 100)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Render Objects</a:t>
            </a:r>
            <a:r>
              <a:rPr lang="en" sz="1500">
                <a:solidFill>
                  <a:schemeClr val="dk1"/>
                </a:solidFill>
              </a:rPr>
              <a:t>: Use pygame.draw to show them on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Test Run</a:t>
            </a:r>
            <a:r>
              <a:rPr lang="en" sz="1500">
                <a:solidFill>
                  <a:schemeClr val="dk1"/>
                </a:solidFill>
              </a:rPr>
              <a:t>: Run main.py to see objects appear.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Check It</a:t>
            </a:r>
            <a:r>
              <a:rPr lang="en" sz="1500">
                <a:solidFill>
                  <a:schemeClr val="dk1"/>
                </a:solidFill>
              </a:rPr>
              <a:t>: Ensure objects move or interact correctly.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Window with bird/block, code icon; purple theme.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Purple code box, student avatar testing, flowchart of test process.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46" name="Google Shape;246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The Power of Modularity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23025" y="654500"/>
            <a:ext cx="82668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</a:rPr>
              <a:t>👨‍🔧 </a:t>
            </a:r>
            <a:r>
              <a:rPr b="1" i="1" lang="en" sz="1200">
                <a:solidFill>
                  <a:schemeClr val="dk1"/>
                </a:solidFill>
              </a:rPr>
              <a:t>Why OOP helps in games:</a:t>
            </a:r>
            <a:endParaRPr b="1" i="1"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solidFill>
                  <a:schemeClr val="dk1"/>
                </a:solidFill>
              </a:rPr>
              <a:t>Separate files = cleaner code</a:t>
            </a:r>
            <a:endParaRPr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solidFill>
                  <a:schemeClr val="dk1"/>
                </a:solidFill>
              </a:rPr>
              <a:t>Easy to upgrade one object without breaking the res</a:t>
            </a:r>
            <a:r>
              <a:rPr lang="en" sz="1200">
                <a:solidFill>
                  <a:schemeClr val="dk1"/>
                </a:solidFill>
              </a:rPr>
              <a:t>t</a:t>
            </a:r>
            <a:endParaRPr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solidFill>
                  <a:schemeClr val="dk1"/>
                </a:solidFill>
              </a:rPr>
              <a:t>Faster teamwork and debugging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Cleaner Code</a:t>
            </a:r>
            <a:r>
              <a:rPr lang="en" sz="1500">
                <a:solidFill>
                  <a:schemeClr val="dk1"/>
                </a:solidFill>
              </a:rPr>
              <a:t>: Separate files like classes.py keep things tidy.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Easy Upgrades</a:t>
            </a:r>
            <a:r>
              <a:rPr lang="en" sz="1500">
                <a:solidFill>
                  <a:schemeClr val="dk1"/>
                </a:solidFill>
              </a:rPr>
              <a:t>: Add new bird types without breaking game.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Team Coding</a:t>
            </a:r>
            <a:r>
              <a:rPr lang="en" sz="1500">
                <a:solidFill>
                  <a:schemeClr val="dk1"/>
                </a:solidFill>
              </a:rPr>
              <a:t>: Friends can work on different classes.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Debugging</a:t>
            </a:r>
            <a:r>
              <a:rPr lang="en" sz="1500">
                <a:solidFill>
                  <a:schemeClr val="dk1"/>
                </a:solidFill>
              </a:rPr>
              <a:t>: Fix one object without affecting others.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OMOGAME Example</a:t>
            </a:r>
            <a:r>
              <a:rPr lang="en" sz="1500">
                <a:solidFill>
                  <a:schemeClr val="dk1"/>
                </a:solidFill>
              </a:rPr>
              <a:t>: </a:t>
            </a:r>
            <a:r>
              <a:rPr lang="en" sz="15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tools.py </a:t>
            </a:r>
            <a:r>
              <a:rPr lang="en" sz="1500">
                <a:solidFill>
                  <a:schemeClr val="dk1"/>
                </a:solidFill>
              </a:rPr>
              <a:t>and classes.py work together smoothly.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Puzzle piece, team icons; yellow theme.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Yellow text boxes, flowchart of modular code, avatar collaborating.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55" name="Google Shape;255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</a:t>
            </a:r>
            <a:r>
              <a:rPr b="1" lang="en" sz="1600">
                <a:solidFill>
                  <a:schemeClr val="dk1"/>
                </a:solidFill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 – </a:t>
            </a:r>
            <a:r>
              <a:rPr b="1" lang="en" sz="1600">
                <a:solidFill>
                  <a:schemeClr val="dk1"/>
                </a:solidFill>
              </a:rPr>
              <a:t>Create </a:t>
            </a:r>
            <a:r>
              <a:rPr b="1" lang="en" sz="1600">
                <a:solidFill>
                  <a:schemeClr val="dk1"/>
                </a:solidFill>
              </a:rPr>
              <a:t>Your Own Object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23025" y="654500"/>
            <a:ext cx="8129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🧪 Task:</a:t>
            </a:r>
            <a:endParaRPr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1200">
                <a:solidFill>
                  <a:schemeClr val="dk1"/>
                </a:solidFill>
              </a:rPr>
              <a:t>Add a new Bird with custom color &amp; effect</a:t>
            </a:r>
            <a:endParaRPr sz="12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i="1" lang="en" sz="1200">
                <a:solidFill>
                  <a:schemeClr val="dk1"/>
                </a:solidFill>
              </a:rPr>
              <a:t>Create a PowerUp that doubles score</a:t>
            </a:r>
            <a:br>
              <a:rPr b="1" i="1"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chemeClr val="dk1"/>
                </a:solidFill>
              </a:rPr>
              <a:t> 🎯 Bonus: Draw your object first on paper!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Task Overview</a:t>
            </a:r>
            <a:r>
              <a:rPr lang="en" sz="1500">
                <a:solidFill>
                  <a:schemeClr val="dk1"/>
                </a:solidFill>
              </a:rPr>
              <a:t>: Create a new </a:t>
            </a:r>
            <a:r>
              <a:rPr lang="en" sz="1500">
                <a:solidFill>
                  <a:srgbClr val="274E13"/>
                </a:solidFill>
              </a:rPr>
              <a:t>Bird or PowerUp</a:t>
            </a:r>
            <a:r>
              <a:rPr lang="en" sz="1500">
                <a:solidFill>
                  <a:schemeClr val="dk1"/>
                </a:solidFill>
              </a:rPr>
              <a:t> in </a:t>
            </a:r>
            <a:r>
              <a:rPr lang="en" sz="15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classes.py.</a:t>
            </a:r>
            <a:endParaRPr sz="15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Bird Idea</a:t>
            </a:r>
            <a:r>
              <a:rPr lang="en" sz="1500">
                <a:solidFill>
                  <a:schemeClr val="dk1"/>
                </a:solidFill>
              </a:rPr>
              <a:t>: Design a bird with a custom color (e.g., blue) and effect.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PowerUp Idea</a:t>
            </a:r>
            <a:r>
              <a:rPr lang="en" sz="1500">
                <a:solidFill>
                  <a:schemeClr val="dk1"/>
                </a:solidFill>
              </a:rPr>
              <a:t>: Code a power-up that doubles score on hit.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Steps</a:t>
            </a:r>
            <a:r>
              <a:rPr lang="en" sz="1500">
                <a:solidFill>
                  <a:schemeClr val="dk1"/>
                </a:solidFill>
              </a:rPr>
              <a:t>: Sketch idea, code in </a:t>
            </a:r>
            <a:r>
              <a:rPr lang="en" sz="15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classes.py, test in main.py.</a:t>
            </a:r>
            <a:endParaRPr sz="15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Showcase</a:t>
            </a:r>
            <a:r>
              <a:rPr lang="en" sz="1500">
                <a:solidFill>
                  <a:schemeClr val="dk1"/>
                </a:solidFill>
              </a:rPr>
              <a:t>: Present your object to the class!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Custom bird, star icon; yellow background.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Flowchart of project steps, excited student avatar, yellow text boxes.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4" name="Google Shape;264;p3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OOPs Recap &amp; 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23025" y="654500"/>
            <a:ext cx="86478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✅ What you’ll turn in: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classes.py</a:t>
            </a:r>
            <a:r>
              <a:rPr lang="en" sz="1100">
                <a:solidFill>
                  <a:schemeClr val="dk1"/>
                </a:solidFill>
              </a:rPr>
              <a:t> with 4 game object classes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en" sz="1100">
                <a:solidFill>
                  <a:schemeClr val="dk1"/>
                </a:solidFill>
              </a:rPr>
              <a:t>Test output with bird + block on screen</a:t>
            </a:r>
            <a:br>
              <a:rPr b="1" i="1" lang="en" sz="1100">
                <a:solidFill>
                  <a:schemeClr val="dk1"/>
                </a:solidFill>
              </a:rPr>
            </a:br>
            <a:r>
              <a:rPr b="1" i="1" lang="en" sz="1100">
                <a:solidFill>
                  <a:schemeClr val="dk1"/>
                </a:solidFill>
              </a:rPr>
              <a:t> 💡 Remember: OOP is your game’s architecture!</a:t>
            </a:r>
            <a:endParaRPr b="1" i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What You Learned</a:t>
            </a:r>
            <a:r>
              <a:rPr lang="en" sz="1500">
                <a:solidFill>
                  <a:schemeClr val="dk1"/>
                </a:solidFill>
              </a:rPr>
              <a:t>: Built classes for game objects using OOP.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Deliverables</a:t>
            </a:r>
            <a:r>
              <a:rPr lang="en" sz="1500">
                <a:solidFill>
                  <a:schemeClr val="dk1"/>
                </a:solidFill>
              </a:rPr>
              <a:t>: Submit </a:t>
            </a:r>
            <a:r>
              <a:rPr lang="en" sz="15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</a:t>
            </a:r>
            <a:r>
              <a:rPr lang="en" sz="1500">
                <a:solidFill>
                  <a:schemeClr val="dk1"/>
                </a:solidFill>
              </a:rPr>
              <a:t> with 4 classes, test output with </a:t>
            </a:r>
            <a:r>
              <a:rPr lang="en" sz="1500">
                <a:solidFill>
                  <a:srgbClr val="274E13"/>
                </a:solidFill>
              </a:rPr>
              <a:t>bird/block.</a:t>
            </a:r>
            <a:endParaRPr sz="1500">
              <a:solidFill>
                <a:srgbClr val="274E1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Keep Going</a:t>
            </a:r>
            <a:r>
              <a:rPr lang="en" sz="1500">
                <a:solidFill>
                  <a:schemeClr val="dk1"/>
                </a:solidFill>
              </a:rPr>
              <a:t>: Try adding more features to OMOGAME.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Resources</a:t>
            </a:r>
            <a:r>
              <a:rPr lang="en" sz="1500">
                <a:solidFill>
                  <a:schemeClr val="dk1"/>
                </a:solidFill>
              </a:rPr>
              <a:t>: Pygame docs (</a:t>
            </a:r>
            <a:r>
              <a:rPr lang="en" sz="1500">
                <a:solidFill>
                  <a:srgbClr val="0000FF"/>
                </a:solidFill>
              </a:rPr>
              <a:t>pyga.me/docs</a:t>
            </a:r>
            <a:r>
              <a:rPr lang="en" sz="1500">
                <a:solidFill>
                  <a:schemeClr val="dk1"/>
                </a:solidFill>
              </a:rPr>
              <a:t>), YouTube tutorials.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Questions?</a:t>
            </a:r>
            <a:r>
              <a:rPr lang="en" sz="1500">
                <a:solidFill>
                  <a:schemeClr val="dk1"/>
                </a:solidFill>
              </a:rPr>
              <a:t>: Ask your teacher or share ideas!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Checkmark, gamepad, book icons; yellow theme.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Notes</a:t>
            </a:r>
            <a:r>
              <a:rPr lang="en" sz="1500">
                <a:solidFill>
                  <a:schemeClr val="dk1"/>
                </a:solidFill>
              </a:rPr>
              <a:t>: Checklist layout, student avatar with laptop, yellow text boxes.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273" name="Google Shape;273;p3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776175" y="34347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5 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Object-Oriented Programming in PyGame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11" name="Google Shape;311;p3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 title="Video6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0100" y="945650"/>
            <a:ext cx="7028750" cy="39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959300"/>
            <a:ext cx="7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“Let’s build smarter games using Python Classes”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475" y="1455025"/>
            <a:ext cx="48768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8075" y="1435975"/>
            <a:ext cx="48768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23025" y="959300"/>
            <a:ext cx="7435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the OOPS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Practical Tasks: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Write the </a:t>
            </a:r>
            <a:r>
              <a:rPr lang="en">
                <a:solidFill>
                  <a:srgbClr val="274E13"/>
                </a:solidFill>
              </a:rPr>
              <a:t>Bird class </a:t>
            </a:r>
            <a:r>
              <a:rPr lang="en">
                <a:solidFill>
                  <a:schemeClr val="dk1"/>
                </a:solidFill>
              </a:rPr>
              <a:t>with attributes (</a:t>
            </a:r>
            <a:r>
              <a:rPr lang="en">
                <a:solidFill>
                  <a:srgbClr val="351C75"/>
                </a:solidFill>
              </a:rPr>
              <a:t>position, velocity, type</a:t>
            </a:r>
            <a:r>
              <a:rPr lang="en">
                <a:solidFill>
                  <a:schemeClr val="dk1"/>
                </a:solidFill>
              </a:rPr>
              <a:t>) and a method to update position.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Define the </a:t>
            </a:r>
            <a:r>
              <a:rPr lang="en">
                <a:solidFill>
                  <a:srgbClr val="274E13"/>
                </a:solidFill>
              </a:rPr>
              <a:t>Block class</a:t>
            </a:r>
            <a:r>
              <a:rPr lang="en">
                <a:solidFill>
                  <a:schemeClr val="dk1"/>
                </a:solidFill>
              </a:rPr>
              <a:t> with health and position attributes.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</a:t>
            </a:r>
            <a:r>
              <a:rPr lang="en">
                <a:solidFill>
                  <a:srgbClr val="274E13"/>
                </a:solidFill>
              </a:rPr>
              <a:t>Alien and Powerup classes</a:t>
            </a:r>
            <a:r>
              <a:rPr lang="en">
                <a:solidFill>
                  <a:schemeClr val="dk1"/>
                </a:solidFill>
              </a:rPr>
              <a:t> with placeholder attributes (e.g., </a:t>
            </a:r>
            <a:r>
              <a:rPr lang="en">
                <a:solidFill>
                  <a:srgbClr val="351C75"/>
                </a:solidFill>
              </a:rPr>
              <a:t>position, type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by creating and rendering a bird and block on the screen in 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Discuss how OOP makes game development modular.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3025" y="806900"/>
            <a:ext cx="7435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the OOPS concepts in the Pygame OMOGAME inspiration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rgbClr val="274E13"/>
                </a:solidFill>
              </a:rPr>
              <a:t>Bird, Block, Alien, and Powerup classes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test screen showing a bird and block rendered.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Think of classes like blueprints for game characters.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Draw your game objects on paper to visualize their properties.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Welcome to OOP in Game Design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3025" y="654500"/>
            <a:ext cx="86268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“Let’s build smarter games using Python Classes”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OOP and its importance in games like OMOGAME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OOP Overview</a:t>
            </a:r>
            <a:r>
              <a:rPr lang="en">
                <a:solidFill>
                  <a:schemeClr val="dk1"/>
                </a:solidFill>
              </a:rPr>
              <a:t>: OOP organizes code into reusable "objects" for games.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Game Context</a:t>
            </a:r>
            <a:r>
              <a:rPr lang="en">
                <a:solidFill>
                  <a:schemeClr val="dk1"/>
                </a:solidFill>
              </a:rPr>
              <a:t>: Used in OMOGAME to create </a:t>
            </a:r>
            <a:r>
              <a:rPr lang="en">
                <a:solidFill>
                  <a:srgbClr val="274E13"/>
                </a:solidFill>
              </a:rPr>
              <a:t>birds, blocks,</a:t>
            </a:r>
            <a:r>
              <a:rPr lang="en">
                <a:solidFill>
                  <a:schemeClr val="dk1"/>
                </a:solidFill>
              </a:rPr>
              <a:t> and more.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Why Important?</a:t>
            </a:r>
            <a:r>
              <a:rPr lang="en">
                <a:solidFill>
                  <a:schemeClr val="dk1"/>
                </a:solidFill>
              </a:rPr>
              <a:t>: Makes coding easier, faster, and teamwork-friendly.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Student Benefit</a:t>
            </a:r>
            <a:r>
              <a:rPr lang="en">
                <a:solidFill>
                  <a:schemeClr val="dk1"/>
                </a:solidFill>
              </a:rPr>
              <a:t>: Build smarter games like Siege of Avaria!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Get Started</a:t>
            </a:r>
            <a:r>
              <a:rPr lang="en">
                <a:solidFill>
                  <a:schemeClr val="dk1"/>
                </a:solidFill>
              </a:rPr>
              <a:t>: Let’s design with Python classes!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Gamepad, code icon; blue gradient background.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Design Notes</a:t>
            </a:r>
            <a:r>
              <a:rPr lang="en">
                <a:solidFill>
                  <a:schemeClr val="dk1"/>
                </a:solidFill>
              </a:rPr>
              <a:t>: Bold title (Montserrat), student avatar excited, flowchart of OOP → Game Design.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05" name="Google Shape;10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Object-Oriented Programming?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3025" y="654500"/>
            <a:ext cx="77907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Understand core OOP terms: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🔹 Class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🔹 Object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🔹 Attribute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🔹 Method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📌 </a:t>
            </a:r>
            <a:r>
              <a:rPr b="1" i="1" lang="en" sz="1100">
                <a:solidFill>
                  <a:schemeClr val="dk1"/>
                </a:solidFill>
              </a:rPr>
              <a:t>Analogy: Game objects are characters with roles, actions, and traits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Class Defined</a:t>
            </a:r>
            <a:r>
              <a:rPr lang="en">
                <a:solidFill>
                  <a:schemeClr val="dk1"/>
                </a:solidFill>
              </a:rPr>
              <a:t>: Blueprint for game objects (e.g., </a:t>
            </a:r>
            <a:r>
              <a:rPr lang="en">
                <a:solidFill>
                  <a:srgbClr val="274E13"/>
                </a:solidFill>
              </a:rPr>
              <a:t>Bird class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Object Explained</a:t>
            </a:r>
            <a:r>
              <a:rPr lang="en">
                <a:solidFill>
                  <a:schemeClr val="dk1"/>
                </a:solidFill>
              </a:rPr>
              <a:t>: Instance of a class (e.g., a specific </a:t>
            </a:r>
            <a:r>
              <a:rPr lang="en">
                <a:solidFill>
                  <a:srgbClr val="274E13"/>
                </a:solidFill>
              </a:rPr>
              <a:t>red bird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Attributes</a:t>
            </a:r>
            <a:r>
              <a:rPr lang="en">
                <a:solidFill>
                  <a:schemeClr val="dk1"/>
                </a:solidFill>
              </a:rPr>
              <a:t>: Properties like position or health.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Methods</a:t>
            </a:r>
            <a:r>
              <a:rPr lang="en">
                <a:solidFill>
                  <a:schemeClr val="dk1"/>
                </a:solidFill>
              </a:rPr>
              <a:t>: Actions like moving or taking damage.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Analogy</a:t>
            </a:r>
            <a:r>
              <a:rPr lang="en">
                <a:solidFill>
                  <a:schemeClr val="dk1"/>
                </a:solidFill>
              </a:rPr>
              <a:t>: Think of objects as characters with roles and traits!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Icons for class (blueprint), object (bird); blue theme.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Design Notes</a:t>
            </a:r>
            <a:r>
              <a:rPr lang="en">
                <a:solidFill>
                  <a:schemeClr val="dk1"/>
                </a:solidFill>
              </a:rPr>
              <a:t>: Text boxes for terms, flowchart of Class → Object → Attributes/Methods.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Use OOP in PyGame?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3025" y="654500"/>
            <a:ext cx="8340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Code is modular and reusable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Easier debugging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Supports adding new features</a:t>
            </a:r>
            <a:br>
              <a:rPr lang="en" sz="1200">
                <a:solidFill>
                  <a:schemeClr val="dk1"/>
                </a:solidFill>
              </a:rPr>
            </a:br>
            <a:r>
              <a:rPr i="1" lang="en" sz="1200">
                <a:solidFill>
                  <a:schemeClr val="dk1"/>
                </a:solidFill>
              </a:rPr>
              <a:t> 📦 Think of each object as a self-contained unit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Modular Code</a:t>
            </a:r>
            <a:r>
              <a:rPr lang="en">
                <a:solidFill>
                  <a:schemeClr val="dk1"/>
                </a:solidFill>
              </a:rPr>
              <a:t>: Break game into small, reusable parts.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Easier Debugging</a:t>
            </a:r>
            <a:r>
              <a:rPr lang="en">
                <a:solidFill>
                  <a:schemeClr val="dk1"/>
                </a:solidFill>
              </a:rPr>
              <a:t>: Fix one class without breaking others.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Add Features</a:t>
            </a:r>
            <a:r>
              <a:rPr lang="en">
                <a:solidFill>
                  <a:schemeClr val="dk1"/>
                </a:solidFill>
              </a:rPr>
              <a:t>: New birds or power-ups are simple to include.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Teamwork</a:t>
            </a:r>
            <a:r>
              <a:rPr lang="en">
                <a:solidFill>
                  <a:schemeClr val="dk1"/>
                </a:solidFill>
              </a:rPr>
              <a:t>: Classes let friends work on different parts.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Game Example</a:t>
            </a:r>
            <a:r>
              <a:rPr lang="en">
                <a:solidFill>
                  <a:schemeClr val="dk1"/>
                </a:solidFill>
              </a:rPr>
              <a:t>: OMOGAME’s classes.py organizes all objects.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Visuals</a:t>
            </a:r>
            <a:r>
              <a:rPr lang="en">
                <a:solidFill>
                  <a:schemeClr val="dk1"/>
                </a:solidFill>
              </a:rPr>
              <a:t>: Puzzle pieces, bug icon; blue background.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Design Notes</a:t>
            </a:r>
            <a:r>
              <a:rPr lang="en">
                <a:solidFill>
                  <a:schemeClr val="dk1"/>
                </a:solidFill>
              </a:rPr>
              <a:t>: Text boxes for benefits, student avatar coding, blue flowchart.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23" name="Google Shape;123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Object-Oriented Programming?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-157975" y="666521"/>
            <a:ext cx="77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32" name="Google Shape;132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476125" y="63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classes.py 1 BIRD INIT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50" y="1071575"/>
            <a:ext cx="8887699" cy="29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