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b0602d9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69b0602d9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9b0602d9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69b0602d9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8b47eb4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6b8b47eb4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9b0602d9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69b0602d9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8b47eb4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6b8b47eb4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b0602d9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69b0602d9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b8b47eb4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b8b47eb4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9b0602d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69b0602d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9b0602d9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69b0602d9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9b0602d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69b0602d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b0602d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b0602d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9b0602d9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69b0602d9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a017c7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6a017c7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a017c70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6a017c70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a017c70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6a017c70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c2c2dea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6c2c2dea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21449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c21449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9b0602d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69b0602d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b0602d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69b0602d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9b0602d9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69b0602d9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8b47eb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b8b47eb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9b0602d9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69b0602d9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8b47eb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b8b47eb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TC_ofW_IjCXZYgLMC1hsAOoJdIzG_VgJ/view" TargetMode="External"/><Relationship Id="rId6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6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Launch Physics &amp; Trajectory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Physics Concepts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23025" y="654500"/>
            <a:ext cx="86268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Initial Velocity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Angle of Release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Gravity (acceleration down)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Trajectory Prediction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📐 Use of math.sin, math.cos, and time steps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initial velocity of the bird is determined by the distance and direction of the drag, which translates user input into game physics.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angle of release is calculated using vector mathematics, ensuring that each launch accurately reflects the player’s intended direction.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Gravity acts as a constant downward acceleration, influencing the arc and eventual landing point of the bird.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Trajectory prediction is achieved using trigonometric functions and discrete time steps, allowing the game to simulate motion frame by frame.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Functions such as math.sin, math.cos, and time-based calculations are essential for updating the bird’s position throughout its flight.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43" name="Google Shape;143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The Bird Class – Add simulate() Method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223025" y="654500"/>
            <a:ext cx="8626800" cy="4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Add a method in classes.py: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	    # Update position using velocity and gravity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Simulates arc based on input drag and time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Bird class, defined in classes.py, encapsulates the properties and behaviors of each bird in the game.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simulate realistic projectile motion, a simulate(self, t) method is added to the Bird class, updating its position based on velocity and gravity.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method calculates the bird’s new coordinates at each time step, applying the fundamental equations of motion.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implementation ensures that the bird follows a smooth arc, reflecting both the initial launch parameters and the ongoing influence of gravity.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By modeling the bird’s flight path mathematically, the game achieves a high degree of realism and predictability in its launch mechanics.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52" name="Google Shape;152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The Bird Class – Add simulate() Method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23025" y="654500"/>
            <a:ext cx="8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61" name="Google Shape;161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75" y="1100900"/>
            <a:ext cx="5131425" cy="3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Handling Mouse Drag-and-Release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23025" y="654500"/>
            <a:ext cx="8626800" cy="4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Implement in main.py: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On mouse down: record start position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On mouse up: calculate velocity &amp; angle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Launch the bird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💡 Use vector math to determine direction &amp; speed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drag-and-release mechanic is implemented in main.py, where user input is captured to determine the launch parameters.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When the player presses the mouse button down, the game records the starting position of the drag, establishing the origin point for the launch.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Upon releasing the mouse button, the game calculates the drag vector, which is then used to set the bird’s initial velocity and angle of release.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bird is launched by passing these calculated parameters to its physics simulation, initiating its flight across the game screen.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Vector mathematics is used to translate the player’s drag gesture into precise direction and speed values for the launch.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71" name="Google Shape;171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Handling Mouse Drag-and-Release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23025" y="654500"/>
            <a:ext cx="8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 :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80" name="Google Shape;180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25" y="1100900"/>
            <a:ext cx="6578100" cy="354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Drawing the Trajectory Arc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223025" y="654500"/>
            <a:ext cx="8626800" cy="4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Add function in tools.py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Visual: dotted line showing future path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Use frame prediction to plot arc points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🧪 Helps players aim before releasing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predicted trajectory arc is visualized in tools.py, providing players with a visual guide for aiming their shots.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dedicated function plots a dotted line or a series of points along the predicted path, using the same physics calculations as the actual launch.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visualization is generated by predicting the bird’s position at multiple future time steps, effectively simulating its flight in advance.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By displaying the trajectory arc, the game helps players understand the relationship between their input and the resulting motion.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This feature enhances both gameplay feedback and player skill development, making the experience more interactive and educational.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90" name="Google Shape;190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Drawing the Trajectory Arc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23025" y="654500"/>
            <a:ext cx="8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SNIPPET: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99" name="Google Shape;199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900" y="1181000"/>
            <a:ext cx="487680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9250" y="1181000"/>
            <a:ext cx="38016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</a:t>
            </a:r>
            <a:r>
              <a:rPr b="1" lang="en" sz="1600">
                <a:solidFill>
                  <a:schemeClr val="dk1"/>
                </a:solidFill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 Try It Yourself – Code &amp; Test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3025" y="654500"/>
            <a:ext cx="8626800" cy="44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🧰 Task: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Update simulate() in Bird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Enable drag-and-launch in main.py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Visualize path in tools.py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✅ Outcome: One bird flies with correct physics + arc shown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Students are encouraged to implement and test the complete launch physics pipeline, reinforcing their understanding through hands-on practice.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first step is to update the simulate() method in the Bird class to ensure accurate motion under gravity and initial velocity.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Next, students should enable drag-and-launch input handling in main.py, allowing for interactive control of the bird’s flight.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Visualizing the predicted arc in tools.py provides immediate feedback and helps debug the implementation.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goal is to achieve a scenario where a bird flies with correct physics, and its trajectory is accurately displayed before launch.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10" name="Google Shape;210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Experiment: Change Gravity!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223025" y="654500"/>
            <a:ext cx="86268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Let students try: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          	self.gravity = 0.5 vs. .2 vs. .0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Observe how arc flattens or steepens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🎓 Add critical thinking: “Why does the bird fall faster?”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Students can experiment by modifying the gravity constant in the Bird class, observing how different values affect the bird’s trajectory.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For example, setting self.gravity = 0.5, .2, or .0 will produce noticeably different arcs, from flatter to steeper paths.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exercise demonstrates the direct impact of gravity on projectile motion, reinforcing key physics concepts in a visual way.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Students are encouraged to think critically about why the bird falls faster or slower with different gravity settings, linking game mechanics to real-world science1.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Such experimentation fosters a deeper understanding of both coding and physics, making the learning process engaging and inquiry-driven.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19" name="Google Shape;219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Physics Makes Games Fun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223025" y="654500"/>
            <a:ext cx="86268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Predictable rules → rewarding gameplay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Adds realism and skill-based challenge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📚 Link to real-world Newtonian motion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Implementing predictable physics rules creates a rewarding and skill-based gameplay experience, where players can learn and improve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Realistic motion adds depth and challenge to each launch, requiring players to master timing, angle, and power for successful shots.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use of physics in games like OMOGAME connects directly to Newtonian motion, illustrating concepts such as velocity, acceleration, and parabolic arcs.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By linking gameplay to real-world science, the game makes learning both fun and relevant for students.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This approach demonstrates how mathematics and physics can be applied creatively in technology and entertainment.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8" name="Google Shape;228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the </a:t>
            </a:r>
            <a:r>
              <a:rPr b="1" lang="en">
                <a:solidFill>
                  <a:schemeClr val="dk1"/>
                </a:solidFill>
              </a:rPr>
              <a:t>Simulate physics using math: velocity, angle, gravity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👉 Overview of </a:t>
            </a:r>
            <a:r>
              <a:rPr b="1" lang="en" sz="1100">
                <a:solidFill>
                  <a:schemeClr val="dk1"/>
                </a:solidFill>
              </a:rPr>
              <a:t>Launch Physics &amp; Trajectory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Simulate physics for bird launching (</a:t>
            </a:r>
            <a:r>
              <a:rPr b="1" lang="en">
                <a:solidFill>
                  <a:srgbClr val="351C75"/>
                </a:solidFill>
              </a:rPr>
              <a:t>velocity, angle, gravity</a:t>
            </a:r>
            <a:r>
              <a:rPr lang="en">
                <a:solidFill>
                  <a:schemeClr val="dk1"/>
                </a:solidFill>
              </a:rPr>
              <a:t>) using the math module.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drag-and-release mechanics for launching birds.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Visualize the bird’s trajectory arc to aid aiming.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Recap &amp; Project Extension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223025" y="654500"/>
            <a:ext cx="86268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✅ You implemented: drag logic, simulate(), and arc drawing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Deliverables: working launcher + updated files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🎯 Challenge: Add wind resistance OR bounce on ground!</a:t>
            </a:r>
            <a:endParaRPr b="1"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 this session, you have implemented mouse drag logic for launch input, enabling interactive control over the bird’s flight.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have developed the simulate() method to model realistic bird motion, applying physics equations in your code.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trajectory arc drawing feature provides players with valuable aiming feedback, enhancing both gameplay and learning.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As a next step, you can add new bird types with unique physics properties or experiment with game features like wind or power-ups that affect trajectory.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Extending your project to include custom levels or new mechanics will further deepen your understanding of both PyGame and physics-based game development.</a:t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237" name="Google Shape;237;p3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5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6"/>
          <p:cNvSpPr txBox="1"/>
          <p:nvPr/>
        </p:nvSpPr>
        <p:spPr>
          <a:xfrm>
            <a:off x="837625" y="353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6 VIDEO LINK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Launch Physics &amp; Trajectory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75" name="Google Shape;275;p3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6" title="Video6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625" y="954525"/>
            <a:ext cx="7155600" cy="4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959300"/>
            <a:ext cx="74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👉 Overview of Launch Physics &amp; Trajectory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00" y="1408475"/>
            <a:ext cx="48768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850" y="1405625"/>
            <a:ext cx="48768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23025" y="959300"/>
            <a:ext cx="74358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the Simulate physics using math: velocity, angle, gravity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👉 Overview of Launch Physics &amp; Trajectory</a:t>
            </a:r>
            <a:endParaRPr i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Practical Tasks: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the </a:t>
            </a:r>
            <a:r>
              <a:rPr lang="en">
                <a:solidFill>
                  <a:srgbClr val="274E13"/>
                </a:solidFill>
              </a:rPr>
              <a:t>Bird class in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classes.py</a:t>
            </a: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with a simulate()</a:t>
            </a:r>
            <a:r>
              <a:rPr lang="en">
                <a:solidFill>
                  <a:schemeClr val="dk1"/>
                </a:solidFill>
              </a:rPr>
              <a:t> method to calculate movement under gravity.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mouse drag-and-release input in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b="1" lang="en">
                <a:solidFill>
                  <a:srgbClr val="274E13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to set initial velocity based on drag distance and angle.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Write a trajectory visualization function in </a:t>
            </a:r>
            <a:r>
              <a:rPr b="1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tools.py</a:t>
            </a:r>
            <a:r>
              <a:rPr lang="en">
                <a:solidFill>
                  <a:schemeClr val="dk1"/>
                </a:solidFill>
              </a:rPr>
              <a:t> to draw a dotted arc predicting the bird’s path.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launching a bird and displaying its trajectory.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3025" y="806900"/>
            <a:ext cx="74358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the Simulate physics using math: velocity, angle, gravity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👉 Overview of Launch Physics &amp; Trajectory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working bird launch system with trajectory visualization.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Updated classes.py and tools.py with physics and visualization code.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Experiment with different gravity values to see how they affect the arc.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Watch a slow-motion Angry Birds video to understand trajectories.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Launch Physics &amp; Trajectory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23025" y="654500"/>
            <a:ext cx="8626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“Designing Bird Launch Mechanics with Python &amp; Math”</a:t>
            </a:r>
            <a:br>
              <a:rPr b="1" i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Introduce the game mechanic and its real-world physics connection.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👉 Designing Bird Launch Mechanics with Python &amp; Math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OMOGAME: Siege of Avaria! introduces a physics-based bird launching mechanic that forms the core of its gameplay experience.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game is inspired by real-world projectile motion, allowing players to launch birds at fortress structures using intuitive drag-and-release controls.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This mechanic directly connects mathematical concepts and physics principles to interactive gameplay, making learning engaging and hands-on.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implementation leverages Python and the PyGame-CE library to simulate realistic motion and collisions.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By integrating physics into game design, OMOGAME offers a skill-based challenge that is both educational and entertaining.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5" name="Google Shape;10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Launch Physics &amp; Trajectory in PyGame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3025" y="654500"/>
            <a:ext cx="862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i="1" lang="en" sz="1100">
                <a:solidFill>
                  <a:schemeClr val="dk1"/>
                </a:solidFill>
              </a:rPr>
              <a:t>CODE SNIPPET: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25" y="1045200"/>
            <a:ext cx="8626801" cy="38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Physics-Based Launching?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223025" y="654500"/>
            <a:ext cx="8626800" cy="43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Understand the Simulate physics using math: velocity, angle, gravity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</a:rPr>
              <a:t>👉 Overview of Launch Physics &amp; Trajectory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Inspired by </a:t>
            </a:r>
            <a:r>
              <a:rPr b="1" i="1" lang="en" sz="1100">
                <a:solidFill>
                  <a:schemeClr val="dk1"/>
                </a:solidFill>
              </a:rPr>
              <a:t>Angry Birds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Launching birds using drag, angle, velocity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Outcome = calculated movement under gravity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📌 Connects math, physics, and gameplay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Physics-based launching in OMOGAME draws inspiration from the popular Angry Birds game, where players control the trajectory of projectiles.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Players initiate a launch by dragging the bird, which sets both the angle and the velocity of the shot based on the drag vector.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Once released, the bird’s movement is calculated in real-time, simulating the effects of gravity and initial force.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outcome of each launch is determined by the calculated movement under gravity, resulting in a realistic parabolic path.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mechanic bridges the gap between mathematical modeling, physics simulation, and interactive gameplay, making it ideal for educational purposes.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Physics-Based Launching?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025" y="654500"/>
            <a:ext cx="862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CODE SNIPPET 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3" name="Google Shape;133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250" y="1079775"/>
            <a:ext cx="6295750" cy="20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