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b8bb520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6b8bb520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9d94c0bd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69d94c0bd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9d94c0bd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69d94c0bd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9d94c0bd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69d94c0bd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9d94c0bd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69d94c0bd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c21e6de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6c21e6de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d94c0bd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69d94c0bd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b8bb520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6b8bb520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9d94c0bd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69d94c0bd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9d94c0bd4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69d94c0bd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b4c6d6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b4c6d6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a016b0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6a016b0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a016b0c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6a016b0c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a016b0c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6a016b0c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c2b9442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6c2b9442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b4c6d67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b4c6d67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b4c6d67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b4c6d67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b50cb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b50cb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9d94c0bd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9d94c0bd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d94c0bd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69d94c0bd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8bb52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b8bb52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d94c0bd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69d94c0bd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://tools.py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://classes.py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gFhmxpGWXtTwd4HtMpT1zJm_eq-3Acyj/view" TargetMode="External"/><Relationship Id="rId6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7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Procedural Structure Generation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Tools We’ll Use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23025" y="654500"/>
            <a:ext cx="8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b="1"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CODE SNIPPETs :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2" name="Google Shape;142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00" y="1054700"/>
            <a:ext cx="6371549" cy="38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8525" y="1054700"/>
            <a:ext cx="5674874" cy="1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Blocks Become Towers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23025" y="654500"/>
            <a:ext cx="8626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Blocks Become Towers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block shape, type, and position: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📦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 blocks vertically or arrange in shapes (L, T, Pyramid)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block shape, type, and position in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tools.py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Courier New"/>
              <a:buChar char="●"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range(num_blocks):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x = random.randint(300, 600)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y = base_y - i * block_height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blocks vertically or arrange in shapes (L, T, Pyramid).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block is a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instance with health.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placement enhances strategic challenge.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varied fortress designs for both players.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3" name="Google Shape;153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Creating the Structure Generator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23025" y="654500"/>
            <a:ext cx="86268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the Structure Generator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1" lang="en" sz="12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tools.py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write: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generate_structure(start_x, base_y, block_count):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block = new object of Block class with health + material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tools.py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def generate_structure(start_x, base_y, block_count):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block_list = []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range(block_count):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block_list.append(Block(type, x, y))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block_list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Generates blocks with randomized positions and types.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Returns list of </a:t>
            </a:r>
            <a:r>
              <a:rPr b="1" lang="en">
                <a:solidFill>
                  <a:schemeClr val="dk1"/>
                </a:solidFill>
              </a:rPr>
              <a:t>Block</a:t>
            </a:r>
            <a:r>
              <a:rPr lang="en">
                <a:solidFill>
                  <a:schemeClr val="dk1"/>
                </a:solidFill>
              </a:rPr>
              <a:t> objects for rendering.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Called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each player’s fortress.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Ensures varied layouts for Quick and Basic modes.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62" name="Google Shape;162;p2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Support for Multiple Block Types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23025" y="654500"/>
            <a:ext cx="86268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Multiple Block Types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classes.py, enhance Block with: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Block: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assets.py to load different block images</a:t>
            </a:r>
            <a:endParaRPr b="1" i="1" sz="15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Enhance </a:t>
            </a:r>
            <a:r>
              <a:rPr b="1" lang="en">
                <a:solidFill>
                  <a:schemeClr val="dk1"/>
                </a:solidFill>
              </a:rPr>
              <a:t>Block</a:t>
            </a:r>
            <a:r>
              <a:rPr lang="en">
                <a:solidFill>
                  <a:schemeClr val="dk1"/>
                </a:solidFill>
              </a:rPr>
              <a:t> class in </a:t>
            </a:r>
            <a:r>
              <a:rPr b="1"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 Block: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type, x, y):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self.type = type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self.health = 50 if type == "wood" else 100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self.pos = (x, y)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Types: Wood (50 health), Stone (100 health).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Load images in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: pygame.image.load("media/wood_block.png").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Visual distinction for block types enhances UI.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Health impacts gameplay in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collision detection.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71" name="Google Shape;171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Display Your Structure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23025" y="654500"/>
            <a:ext cx="86268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Your Structure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main.py or game_modes.py: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generate_structure()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through blocks &amp; draw each one with screen.blit()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multiple builds with each run</a:t>
            </a:r>
            <a:endParaRPr b="1" i="1" sz="15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main.py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Call generate_structure() to create fortress.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Loop through blocks: screen.blit(block.image, block.pos).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Renders blocks using images from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Test multiple builds to ensure randomization works.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Update each frame in game loop for dynamic visuals.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Integrates with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for collision and damage handling.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80" name="Google Shape;180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Display Your Structure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23025" y="654500"/>
            <a:ext cx="86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89" name="Google Shape;189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220525" y="737625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MODES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0" y="1106925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025" y="1106925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Experiment with Designs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23025" y="654500"/>
            <a:ext cx="86268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with Designs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Creativity Time: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ideas: Wall, L-shape, T-shape, Pyramid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block color-coding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Bonus: Add a “Structure Preview Mode” to your menu</a:t>
            </a:r>
            <a:endParaRPr b="1" i="1" sz="15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Student creativity time: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Try shapes: Wall, L-shape, T-shape, Pyramid.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Add color-coding for block types (e.g., brown for wood, gray for stone).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Bonus: Add “Structure Preview Mode” in </a:t>
            </a:r>
            <a:r>
              <a:rPr b="1" lang="en">
                <a:solidFill>
                  <a:schemeClr val="dk1"/>
                </a:solidFill>
              </a:rPr>
              <a:t>game_screens.py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Modify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to test different layouts.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Share unique fortress designs with team.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Experiment with block counts and patterns for variety.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01" name="Google Shape;201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Experiment with Designs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223025" y="654500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SCREENS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" y="1023800"/>
            <a:ext cx="4997952" cy="27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600" y="1023800"/>
            <a:ext cx="3801626" cy="2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Task – Build a Fortress Function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23025" y="654500"/>
            <a:ext cx="86268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Task – Build a Fortress Function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Challenge: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structure generator that: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your structure in-game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🗂️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Deliver: tools.py, classes.py, background render</a:t>
            </a:r>
            <a:endParaRPr b="1" i="1" sz="15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Create a structure generator in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Randomize block count (5–15) and layout.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Use at least two block types (wood, stone).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Capture screenshot of in-game fortress.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Deliverables</a:t>
            </a:r>
            <a:r>
              <a:rPr lang="en">
                <a:solidFill>
                  <a:schemeClr val="dk1"/>
                </a:solidFill>
              </a:rPr>
              <a:t>: Updated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, rendered background.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Save as: my_fortress_generator.py.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Submit for feedback on creativity and functionality.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21" name="Google Shape;221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Recap &amp; Design Tips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223025" y="654500"/>
            <a:ext cx="86268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&amp; Design Tips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now understand: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Use random.seed() during testing to lock a pattern for debugging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What you learned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Procedural generation for dynamic fortresses.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b="1" lang="en">
                <a:solidFill>
                  <a:schemeClr val="dk1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to spawn varied block layouts.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Visualizing towers with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Integrating structures into game loop.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Debugging tip</a:t>
            </a:r>
            <a:r>
              <a:rPr lang="en">
                <a:solidFill>
                  <a:schemeClr val="dk1"/>
                </a:solidFill>
              </a:rPr>
              <a:t>: Use random.seed(42) to lock patterns for testing.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Reference: Pygame CE Documentation (https://pyga.me/docs/).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30" name="Google Shape;230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the random and math modules to procedurally generate opponent defenses.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block towers or structures using tools.py.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Understand how randomization adds replayability.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796650" y="333250"/>
            <a:ext cx="715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7 VIDEO LINK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Procedural Structure Generation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68" name="Google Shape;268;p3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 title="Video4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600" y="929175"/>
            <a:ext cx="7094827" cy="39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Write a function in tools.py to generate a block structure (e.g., a tower of 5–10 blocks) with random positions and types.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Block class to support different block types (e.g., wood, stone) with varying health.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Render the generated structure on the screen during gameplay.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by generating and displaying multiple structures.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tools.py with a structure generation function.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game screen showing a randomly generated block tower.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Try different shapes for structures (e.g., pyramids, walls).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Share your structure designs with classmates for feedback.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Procedural Structure Generation in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626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Procedural Structure Generation in PyGame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Python’s random &amp; math modules to build dynamic, destructible towers in OMOGAME</a:t>
            </a:r>
            <a:endParaRPr i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00" y="1408475"/>
            <a:ext cx="48768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4850" y="1405625"/>
            <a:ext cx="48768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Generating Structures with Python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23025" y="654500"/>
            <a:ext cx="86268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100">
                <a:solidFill>
                  <a:srgbClr val="FF0000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Structures with Python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“Create Randomized Fortresses in PyGame with Code!”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100">
                <a:solidFill>
                  <a:srgbClr val="FF0000"/>
                </a:solidFill>
              </a:rPr>
              <a:t>👉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Kick off the session with the power of procedural generation for gameplay variation.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Kick off: Procedural generation for dynamic gameplay in OMOGAME: Siege of Avaria!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Inspired by Angry Birds, players destroy randomized fortresses.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Learn to use Python to generate varied block structures.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Focus: Create replayable, unique layouts with Pygame-CE.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Enhances strategic depth in two-player battles.</a:t>
            </a:r>
            <a:r>
              <a:rPr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5" name="Google Shape;105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Why Procedural Generation?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23025" y="654500"/>
            <a:ext cx="86268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Procedural Generation?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 layout combinations = high replayability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every round of the game feel fresh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time vs manually designing each level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in games like Minecraft, Angry Birds, and Terraria!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Creates infinite layout combinations for high replayability.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Keeps each game round fresh and engaging.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Saves time compared to manual level design.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Used in games like Minecraft, Angry Birds, and Terraria.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Implemented in </a:t>
            </a:r>
            <a:r>
              <a:rPr b="1" lang="en">
                <a:solidFill>
                  <a:srgbClr val="274E13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for Siege of Avaria!’s fortresses.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Encourages creative and unpredictable gameplay strategies.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Why Procedural Generation?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23025" y="654500"/>
            <a:ext cx="8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CODE SNIPPET :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3" name="Google Shape;123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00" y="999025"/>
            <a:ext cx="6578098" cy="386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Tools We’ll Use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3025" y="654500"/>
            <a:ext cx="86268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🏗️</a:t>
            </a: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We’ll Use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Python’s random &amp; math modules to build dynamic, destructible towers in OMOGAME</a:t>
            </a:r>
            <a:endParaRPr i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Module		Purpose</a:t>
            </a:r>
            <a:endParaRPr b="1"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random</a:t>
            </a:r>
            <a:r>
              <a:rPr i="1" lang="en" sz="1000">
                <a:solidFill>
                  <a:schemeClr val="dk1"/>
                </a:solidFill>
              </a:rPr>
              <a:t>	Randomize block positions, types, heights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math</a:t>
            </a:r>
            <a:r>
              <a:rPr i="1" lang="en" sz="1000">
                <a:solidFill>
                  <a:schemeClr val="dk1"/>
                </a:solidFill>
              </a:rPr>
              <a:t>		Calculate spacing, angles, gravity effects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</a:rPr>
              <a:t>tools</a:t>
            </a:r>
            <a:r>
              <a:rPr b="1" i="1" lang="en" sz="1000">
                <a:solidFill>
                  <a:schemeClr val="dk1"/>
                </a:solidFill>
              </a:rPr>
              <a:t>.py	</a:t>
            </a:r>
            <a:r>
              <a:rPr i="1" lang="en" sz="1000">
                <a:solidFill>
                  <a:schemeClr val="dk1"/>
                </a:solidFill>
              </a:rPr>
              <a:t>Where structure functions will be written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>
                <a:solidFill>
                  <a:srgbClr val="274E13"/>
                </a:solidFill>
              </a:rPr>
              <a:t>random</a:t>
            </a:r>
            <a:r>
              <a:rPr lang="en">
                <a:solidFill>
                  <a:srgbClr val="274E13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Randomizes block positions, types, and heights.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>
                <a:solidFill>
                  <a:srgbClr val="274E13"/>
                </a:solidFill>
              </a:rPr>
              <a:t>math</a:t>
            </a:r>
            <a:r>
              <a:rPr lang="en">
                <a:solidFill>
                  <a:srgbClr val="274E13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Calculates spacing, angles, and gravity effects for blocks.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>
                <a:solidFill>
                  <a:srgbClr val="274E13"/>
                </a:solidFill>
              </a:rPr>
              <a:t>tools.py</a:t>
            </a:r>
            <a:r>
              <a:rPr lang="en">
                <a:solidFill>
                  <a:srgbClr val="274E13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Contains structure generation functions.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>
                <a:solidFill>
                  <a:srgbClr val="274E13"/>
                </a:solidFill>
              </a:rPr>
              <a:t>classes.py</a:t>
            </a:r>
            <a:r>
              <a:rPr lang="en">
                <a:solidFill>
                  <a:srgbClr val="274E13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Defines Block class for structure properties.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>
                <a:solidFill>
                  <a:srgbClr val="274E13"/>
                </a:solidFill>
              </a:rPr>
              <a:t>assets.py</a:t>
            </a:r>
            <a:r>
              <a:rPr lang="en">
                <a:solidFill>
                  <a:srgbClr val="274E13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Loads block images from </a:t>
            </a:r>
            <a:r>
              <a:rPr b="1" lang="en">
                <a:solidFill>
                  <a:srgbClr val="274E13"/>
                </a:solidFill>
              </a:rPr>
              <a:t>media/</a:t>
            </a:r>
            <a:r>
              <a:rPr lang="en">
                <a:solidFill>
                  <a:srgbClr val="274E13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for rendering.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Collaborative modules ensure dynamic fortress creation.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3" name="Google Shape;133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