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Quattrocento Sans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daeea03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69daeea0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9daeea0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69daeea0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9daeea0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69daeea0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9daeea0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69daeea0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daeea03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69daeea03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b8b64dc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6b8b64dc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9daeea0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9daeea0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daeea03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69daeea0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b81730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6b81730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b817306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6b817306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8940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8940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b817306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6b817306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c2ccb4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6c2ccb4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89407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89407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e89407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9e89407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b5508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b5508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daeea0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9daeea0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9daeea03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69daeea03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8b64d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6b8b64d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9daeea0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69daeea0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tools.py" TargetMode="Externa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://tools.py" TargetMode="External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pyga.me/docs/" TargetMode="External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mrhGIFmRk_Tr5g7p-4WOsDtftEvzazaG/view" TargetMode="External"/><Relationship Id="rId6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8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Collision Detection &amp; Damage System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Writing check_block_collisions()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23025" y="654500"/>
            <a:ext cx="8626800" cy="4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check_block_collisions()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tools.py: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check_block_collisions(bird, blocks):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block in blocks: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bird.rect.colliderect(block.rect):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block.take_damage(bird.damage)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PyGame’s Rect.colliderect() method to trigger contact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tools.py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check_block_collisions(bird, blocks):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block in blocks: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bird.rect.colliderect(block.rect):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block.take_damage(bird.damage)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Pygame’s Rect.colliderect() for collision detection.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 take_damage on block when bird hits.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both Quick and Basic modes.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game state for scoring and destruction.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43" name="Google Shape;143;p2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Adding take_damage() to Block Class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23025" y="654500"/>
            <a:ext cx="86268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take_damage() to Block Class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classes.py: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Block: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take_damage(self, amount):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self.health -= amount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self.health &lt;= 0: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self.destroy()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📉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health decreases on hit → destroyed when health ≤ 0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classes.py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Block: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take_damage(self, amount):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self.health -= amount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self.health &lt;= 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self.destroy()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block health based on bird’s damage value.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Destroys block when health reaches zero.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Interacts with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assets.py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visual updates.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destructible environments in gameplay.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52" name="Google Shape;152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Visual Feedback: Show Cracks or Debris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23025" y="654500"/>
            <a:ext cx="86268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Feedback: Show Cracks or Debris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assets.py, load damaged block variants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tools.py, draw image based on block’s health: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block.health &lt; 50: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screen.blit(cracked_image, block.rect)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Visual cues make the damage system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 and intuitive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: Load damaged block variants (e.g., cracked_wood.png).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tools.py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block.health &lt; 50: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screen.blit(cracked_image, block.rect)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Updates block sprite based on health level.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Visual cues make damage intuitive for players.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Images stored in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for rendering.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Enhances immersion in fortress destruction.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1" name="Google Shape;161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Alien Collision Detection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23025" y="654500"/>
            <a:ext cx="86268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 Collision Detection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check_alien_collisions():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block collisions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hit, alien disappears and bonus score is awarded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animation or sound effect for feedback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tools.py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check_alien_collisions(bird, aliens):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alien in aliens: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bird.rect.colliderect(alien.rect):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alien.destroy()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bonus_score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Removes alien on hit and awards bonus points.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Triggers sound or animation via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Integrated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Quick Mode scoring.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Adds variety to gameplay targets.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70" name="Google Shape;170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 and Debug Your System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23025" y="654500"/>
            <a:ext cx="8626800" cy="4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and Debug Your System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🧪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Case: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a bird → hits a stone block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reduces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sprite appears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eventually disappears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💬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print(block.health) in terminal to verify logic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Test Case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Launch bird at a stone block.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Verify health reduces, sprite updates, and block disappears.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Use print(block.health) in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to track changes.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Test in both Quick and Basic modes for consistency.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Check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score updates.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Ensure visuals from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render correctly.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79" name="Google Shape;179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 and Debug Your System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220525" y="737625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MODES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0" y="1106925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025" y="1106925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Exercise Task – Build a Damage-Test Arena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23025" y="654500"/>
            <a:ext cx="86268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Task – Build a Damage-Test Arena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🛠️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Mission: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5 blocks of different health types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1 bird and fire at angle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which blocks are destroyed after hit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📂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Submit: updated tools.py, classes.py, gameplay screenshot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Mission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Set up 5 blocks with different health (e.g., wood: 50, stone: 100).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Launch one bird at an angle to hit blocks.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Log which blocks are destroyed in console.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Deliverables</a:t>
            </a:r>
            <a:r>
              <a:rPr lang="en">
                <a:solidFill>
                  <a:schemeClr val="dk1"/>
                </a:solidFill>
              </a:rPr>
              <a:t>: Updated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, gameplay screenshot.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Save as: my_damage_arena.py.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Submit for feedback on collision accuracy.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99" name="Google Shape;199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Recap – From Code to Chaos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223025" y="654500"/>
            <a:ext cx="86268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– From Code to Chaos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✅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now know how to: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collisions using Rect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Damage blocks with precision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visuals based on health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Try using explosions or particles for advanced feedback later!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What you learned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Detect collisions using Pygame’s Rect.colliderect.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Apply damage with take_damage in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Update visuals based on health via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Integrate collisions with scoring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Design tip</a:t>
            </a:r>
            <a:r>
              <a:rPr lang="en">
                <a:solidFill>
                  <a:schemeClr val="dk1"/>
                </a:solidFill>
              </a:rPr>
              <a:t>: Add explosion or particle effects for advanced feedback.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Reference: Pygame CE Documentation (</a:t>
            </a:r>
            <a:r>
              <a:rPr lang="en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https://pyga.me/docs/</a:t>
            </a:r>
            <a:r>
              <a:rPr lang="en">
                <a:solidFill>
                  <a:schemeClr val="dk1"/>
                </a:solidFill>
              </a:rPr>
              <a:t>).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08" name="Google Shape;208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rectangle-based collision detection using Pygame-CE.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Track block health and handle destructible environments.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game state after collisions (e.g., reduce health, remove blocks).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786400" y="302500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8 VIDEO LINK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Collision Detection &amp; Damage System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6" name="Google Shape;246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 title="Video8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800" y="963125"/>
            <a:ext cx="6983702" cy="39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Write check_block_collisions() and check_alien_collisions() in tools.py using Pygame’s Rect collision methods.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Block class to reduce health via a take_damage() method.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by launching a bird at a structure and reducing block health on impact.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Display visual feedback (e.g., cracks on blocks) using assets from assets.py.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tools.py with collision detection functions.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working damage system with visual feedback on blocks.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collisions with slow-moving birds to debug issues.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print statements to track health changes.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Launch Physics &amp; Trajectory in PyGame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626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Collision Detection &amp; Damage System in PyGame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students to build destructible environments using Rect collisions in PyGame-CE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200" y="1518500"/>
            <a:ext cx="48768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OMOGAME - “Detect. Damage. Destroy.”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23025" y="654500"/>
            <a:ext cx="86268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“Detect. Damage. Destroy.”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Realistic Collisions and Breakable Structures in OMOGAME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students to collision systems and why they matter in gameplay.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Introduce collision systems for dynamic gameplay.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Inspired by Angry Birds, players launch birds to destroy fortresses.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Focus: Detect impacts, apply damage, and update visuals.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Learn to implement collisions using Pygame-CE.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Enhances realism and engagement in two-player battles.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04" name="Google Shape;104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Collision Detection?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23025" y="654500"/>
            <a:ext cx="86268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Collision Detection?</a:t>
            </a:r>
            <a:endParaRPr b="1"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students to build destructible environments using Rect collisions in PyGame-CE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Tracks when objects (e.g., birds, blocks, aliens) overlap or impact.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Critical for scoring hits and triggering destruction in gameplay.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Used to detect bird impacts on blocks or aliens.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Without it, birds would pass through objects with no effect.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Managed in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 for accurate game interactions.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Key to realistic physics in Siege of Avaria!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3" name="Google Shape;113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Collision Detection?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3025" y="654500"/>
            <a:ext cx="8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i="1" lang="en" sz="1200">
                <a:solidFill>
                  <a:schemeClr val="dk1"/>
                </a:solidFill>
              </a:rPr>
              <a:t>CODE SNIPPETs :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2" name="Google Shape;122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" y="1151750"/>
            <a:ext cx="48768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325" y="1151750"/>
            <a:ext cx="48768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775" y="3266300"/>
            <a:ext cx="68389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The Tools Behind Collisions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23025" y="654500"/>
            <a:ext cx="86268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Tools Behind Collisions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		Function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tools.py	Houses collision detection methods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classes.py	Defines block health + hit response (take_damage)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assets.py	Manages visuals like crack images or debris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: Houses collision detection methods (e.g., check_block_collisions).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: Defines Block class with take_damage method and health.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: Loads visuals like cracked block images or debris effects.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 Integrates collisions with scoring and win conditions.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: Stores images and sounds for collision feedback.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Collaborative modules ensure seamless damage system.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34" name="Google Shape;134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