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Quattrocento Sans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9db0013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69db0013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9db00137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69db00137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9db00137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69db0013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9db00137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69db00137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b8b804d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6b8b804d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9db00137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69db00137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9db00137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69db00137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9db00137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69db00137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a01422a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6a01422a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a01422a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6a01422a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9e86244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69e86244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a01422a5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6a01422a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c2c2295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36c2c2295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e86244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69e86244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9e862447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69e862447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9b4ea17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69b4ea17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c20fea28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6c20fea28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9db0013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69db0013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9db00137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69db00137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9db0013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69db0013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gFhmxpGWXtTwd4HtMpT1zJm_eq-3Acyj/view" TargetMode="External"/><Relationship Id="rId6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b="1" lang="en" sz="1600">
                <a:solidFill>
                  <a:schemeClr val="dk1"/>
                </a:solidFill>
              </a:rPr>
              <a:t>9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Power-ups &amp; Basic Game Strategy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650" y="1789475"/>
            <a:ext cx="5938476" cy="3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Creating the PowerUp Class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223025" y="654500"/>
            <a:ext cx="86268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⚡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the PowerUp Class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PowerUp:</a:t>
            </a:r>
            <a:endParaRPr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type, active=False):</a:t>
            </a:r>
            <a:endParaRPr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self.type = type</a:t>
            </a:r>
            <a:endParaRPr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self.active = active</a:t>
            </a:r>
            <a:endParaRPr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attributes: duration, cooldown, visual state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 with methods like apply_to_bird(bird)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>
                <a:solidFill>
                  <a:schemeClr val="dk1"/>
                </a:solidFill>
              </a:rPr>
              <a:t>classes.py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class PowerUp: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def __init__(self, type, active=False):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self.type = type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self.active = active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self.duration = 1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self.cooldown = 0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Attributes: type, active, duration, cooldown.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Method apply_to_bird(bird) modifies bird properties (e.g., damage).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Supports power-ups like Double Damage and Trajectory Preview.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Ensures temporary effects with controlled duration.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41" name="Google Shape;141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Activating Power-Ups in Basic Mode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223025" y="654500"/>
            <a:ext cx="8626800" cy="42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⚡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Activating Power-Ups in Basic Mode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game_modes.py: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power-up availability during player's turn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effects when bird is launched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powerup.type == "double_damage":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bird.damage *= 2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💡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flags like powerup_used = True to prevent re-use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powerup.active and powerup.type == "double_damage":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bird.damage *= 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powerup_used = True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Check power-up availability during player’s turn.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Apply effects when bird is launched.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powerup_used = True flag to prevent reuse.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Reset after turn via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 logic.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Integrates with turn-based gameplay flow.</a:t>
            </a:r>
            <a:r>
              <a:rPr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50" name="Google Shape;150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Visualizing Power-Ups in the UI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23025" y="654500"/>
            <a:ext cx="8626800" cy="3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⚡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Visualizing Power-Ups in the UI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power-up icons to the game screen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with assets.py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above HUD or next to player info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screen.blit(powerup_icon, (x, y))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📦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Bonus: Flash effect when power-up is activated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Load icons in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: pygame.image.load("media/double_damage.png").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Display icons above HUD or next to player info: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screen.blit(powerup_icon, (x, y))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Store icons in </a:t>
            </a: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 (e.g., lightning, radar).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Bonus: Add flash effect on activation via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Enhances player feedback and UI clarity.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Renders each frame for consistent visuals.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59" name="Google Shape;159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Testing &amp; Debugging Power-Ups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223025" y="654500"/>
            <a:ext cx="862680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⚡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&amp; Debugging Power-Ups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🧪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Student steps: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 power-up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damage or trajectory behavior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●"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print() to verify activation: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print("Power-Up Applied:", powerup.type)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👉 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power-up at a time makes testing easier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Student steps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Trigger power-up in Basic Mode.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Observe changes in damage or trajectory behavior.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Verify with: print("Power-Up Applied:", powerup.type).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Test one power-up at a time for clarity.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Check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 for activation logic.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Ensure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 loads correct icons.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Debug using console logs to track state.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68" name="Google Shape;168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Testing &amp; Debugging Power-Ups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220525" y="737625"/>
            <a:ext cx="86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i="1" lang="en" sz="1200">
                <a:solidFill>
                  <a:srgbClr val="000000"/>
                </a:solidFill>
              </a:rPr>
              <a:t>CODE SNIPPETs : GAME MODES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50" y="1106925"/>
            <a:ext cx="48768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9025" y="1106925"/>
            <a:ext cx="48672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Strategy Through Power-Ups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223025" y="654500"/>
            <a:ext cx="86268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⚡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Through Power-Ups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power-ups matter in gameplay: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decision-making and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management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Encourages timing and planning</a:t>
            </a:r>
            <a:b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🧠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Tip: Don’t give both power-ups every turn!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📌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Optional: Let players earn or collect them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Power-ups add decision-making and resource management.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Encourage timing and planning for optimal use.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Limit availability (e.g., one per turn) for balance.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Optional: Players earn power-ups via gameplay actions.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Enhance strategic depth in Basic Mode battles.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Prevent overuse to maintain fair competition.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Make every choice impactful for victory.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88" name="Google Shape;188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Student Exercise Challenge – Design &amp; Code a New Power-Up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223025" y="654500"/>
            <a:ext cx="8626800" cy="4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⚡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Challenge – Design &amp; Code a New Power-Up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power-up: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it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its effect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unique icon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in a mock gameplay session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🎯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Examples: “Triple Shot”, “Freeze Alien”, “Reverse Gravity”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Task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Name a new power-up (e.g., “Triple Shot”, “Freeze Alien”, “Reverse Gravity”).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Code effect in </a:t>
            </a:r>
            <a:r>
              <a:rPr b="1" lang="en">
                <a:solidFill>
                  <a:schemeClr val="dk1"/>
                </a:solidFill>
              </a:rPr>
              <a:t>classes.py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Create unique icon in </a:t>
            </a: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 (e.g., triple_shot.png).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Test in mock gameplay session via </a:t>
            </a:r>
            <a:r>
              <a:rPr b="1" lang="en">
                <a:solidFill>
                  <a:schemeClr val="dk1"/>
                </a:solidFill>
              </a:rPr>
              <a:t>main.py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Deliverables</a:t>
            </a:r>
            <a:r>
              <a:rPr lang="en">
                <a:solidFill>
                  <a:schemeClr val="dk1"/>
                </a:solidFill>
              </a:rPr>
              <a:t>: Updated code, screenshot of activation.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Save as: my_powerup.py.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Submit for feedback on creativity and functionality.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97" name="Google Shape;197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Session Recap – Coding with Strategy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223025" y="654500"/>
            <a:ext cx="86268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⚡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 – Coding with Strategy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✅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you’ve achieved: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PowerUp class coded and applied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added to Basic Game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Icons integrated into the screen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Strategic gameplay decisions enabled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💡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Tip: Plan your power-up flow in a sketch before coding!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Achievements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Coded PowerUp class in </a:t>
            </a:r>
            <a:r>
              <a:rPr b="1" lang="en">
                <a:solidFill>
                  <a:schemeClr val="dk1"/>
                </a:solidFill>
              </a:rPr>
              <a:t>classes.py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Integrated logic into Basic Mode via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Added icons to UI with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Enabled strategic gameplay decisions.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Design tip</a:t>
            </a:r>
            <a:r>
              <a:rPr lang="en">
                <a:solidFill>
                  <a:schemeClr val="dk1"/>
                </a:solidFill>
              </a:rPr>
              <a:t>: Sketch power-up flow before coding.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solidFill>
                  <a:schemeClr val="dk1"/>
                </a:solidFill>
              </a:rPr>
              <a:t>Reference: Pygame CE Documentation (https://pyga.me/docs/).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206" name="Google Shape;206;p2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What is the primary objective of the Quick Mode in OMOGAME?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Collect all power-ups before the opponent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Launch birds without any destruction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Complete the entire storyline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>
                <a:solidFill>
                  <a:schemeClr val="dk1"/>
                </a:solidFill>
              </a:rPr>
              <a:t>Which file is considered the main entry point of the OMOGAME project?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tools.py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main.py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assets.py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classes.py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B) main.py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..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 What does the tools.py file mainly handle in the 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Launching sound and animation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Player avatar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Managing game instructions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4. Which of the following is NOT listed as a unique feature of OMOGAME?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Bird classes with special physics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Alien targets for bonus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Destructible block environments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3025" y="959300"/>
            <a:ext cx="7435800" cy="2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Detailed Objectives: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Objectives: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 power-ups for the Basic Game mode (e.g., double damage, full trajectory view).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Manage limited-use enhancements to add strategic depth.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Integrate power-ups into gameplay flow.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2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…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0" y="7722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5. Why is organizing the OMOGAME project into files like classes.py, media/, and game_modes.py important?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reduces the game’s memory usage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It helps reduce the number of bugs completely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It makes the project look colorful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/>
        </p:nvSpPr>
        <p:spPr>
          <a:xfrm>
            <a:off x="673700" y="180300"/>
            <a:ext cx="715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Session 9 VIDEO LINK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Power-ups &amp; Basic Game Strategy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44" name="Google Shape;244;p3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3" title="Video4---Demo-Final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8450" y="819675"/>
            <a:ext cx="7275101" cy="40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Practical Tasks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3025" y="883100"/>
            <a:ext cx="74358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Below is the list of Practical Tasks: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Update Powerup class in classes.py to define two power-ups (e.g., double damage, show full trajectory).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power-up activation logic in game_modes.py for Basic Game mode.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Create power-up icons in media/ and load them via assets.py.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power-up effects by applying them during a bird launch.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Deliverables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23025" y="806900"/>
            <a:ext cx="7435800" cy="29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Session Deliverables: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classes.py and game_modes.py with two functional power-ups.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Power-up icons displayed and usable in Basic Game mode.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Tips: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Brainstorm creative power-up ideas with your team.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power-ups one at a time to ensure they 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OMOGAME - </a:t>
            </a:r>
            <a:r>
              <a:rPr b="1" lang="en" sz="1600">
                <a:solidFill>
                  <a:srgbClr val="0000FF"/>
                </a:solidFill>
              </a:rPr>
              <a:t>Power-Ups &amp; Basic Game Strategy in PyGame</a:t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23025" y="654500"/>
            <a:ext cx="8626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⚡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Power-Ups &amp; Basic Game Strategy in PyGame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👉 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students to code, activate, and integrate power-up mechanics for strategic depth in gameplay.</a:t>
            </a:r>
            <a:endParaRPr b="1" sz="12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94" name="Google Shape;94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4400" y="1362675"/>
            <a:ext cx="487680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OMOGAME - Power-Ups &amp; Basic Game Strategy in PyGame</a:t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23025" y="654500"/>
            <a:ext cx="8626800" cy="10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⚡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Power-Ups &amp; Basic Game Strategy in PyGame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F0000"/>
                </a:solidFill>
              </a:rPr>
              <a:t>👉 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students to code, activate, and integrate power-up mechanics for strategic depth in gameplay.</a:t>
            </a:r>
            <a:endParaRPr b="1" sz="12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04" name="Google Shape;104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8200" y="1417650"/>
            <a:ext cx="48768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Supercharge Your Game</a:t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23025" y="654500"/>
            <a:ext cx="86268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⚡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Supercharge Your Game</a:t>
            </a:r>
            <a:endParaRPr b="1"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👉  </a:t>
            </a: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“Adding Power-Ups to Make Gameplay Smarter, Stronger, and Strategic”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the topic and how power-ups are used in the Basic Game Mode of OMOGAME.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</a:rPr>
              <a:t>“Adding Power-Ups to Make Gameplay Smarter, Stronger, and Strategic”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Introduce power-ups in OMOTEC-PyGame: Siege of Avaria!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Enhance Basic Mode with strategic gameplay elements.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Inspired by Angry Birds, players launch birds to destroy fortresses.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Learn to implement power-ups using Pygame-CE.</a:t>
            </a:r>
            <a:endParaRPr sz="15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</a:rPr>
              <a:t>Focus: Add excitement and tactics to two-player battles.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14" name="Google Shape;114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Are Power-Ups?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23025" y="654500"/>
            <a:ext cx="8626800" cy="43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⚡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Power-Ups?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boosts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affect gameplay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in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Mode only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AutoNum type="alphaLcPeriod"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🎯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Damage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AutoNum type="alphaLcPeriod"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👁️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Trajectory Preview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📌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Designed to add excitement and tactics to bird launching.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Temporary boosts that alter gameplay dynamics.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Exclusive to Basic Mode in Siege of Avaria!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🎯 Double Damage: Doubles bird impact damage.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👁️ Full Trajectory Preview: Shows complete bird flight path.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Add excitement and strategic depth to bird launching.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Encourage thoughtful decision-making in gameplay.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Increase replayability with varied effects.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23" name="Google Shape;123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Power-Up Module Map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23025" y="654500"/>
            <a:ext cx="8626800" cy="4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⚡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Power-Up Module Map</a:t>
            </a:r>
            <a:endParaRPr b="1"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</a:rPr>
              <a:t>Module		Role in Power-Ups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classes.py		Defines the PowerUp class &amp; logic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game_modes.py	Manages activation flow in Basic Game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assets.py		Loads icons &amp; effects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media/			Stores icons (e.g., lightning, radar)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🧠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 modular: each file plays a small, powerful part.</a:t>
            </a:r>
            <a:endParaRPr i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classes.py</a:t>
            </a:r>
            <a:r>
              <a:rPr lang="en">
                <a:solidFill>
                  <a:schemeClr val="dk1"/>
                </a:solidFill>
              </a:rPr>
              <a:t>: Defines PowerUp class with attributes and logic.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: Controls power-up activation in Basic Mode.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: Loads power-up icons and visual effects.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: Stores icons (e.g., lightningthink mode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: Renders power-up visuals on screen.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Modular design ensures seamless power-up integration.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Each module plays a critical role in functionality.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32" name="Google Shape;132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