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3383-DD3D-4015-B951-85726E56E56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901-C94C-48B7-A922-2EA18967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3383-DD3D-4015-B951-85726E56E56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901-C94C-48B7-A922-2EA18967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3383-DD3D-4015-B951-85726E56E56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901-C94C-48B7-A922-2EA18967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1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3383-DD3D-4015-B951-85726E56E56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901-C94C-48B7-A922-2EA18967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3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3383-DD3D-4015-B951-85726E56E56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901-C94C-48B7-A922-2EA18967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07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3383-DD3D-4015-B951-85726E56E56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901-C94C-48B7-A922-2EA18967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2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3383-DD3D-4015-B951-85726E56E56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901-C94C-48B7-A922-2EA18967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59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3383-DD3D-4015-B951-85726E56E56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901-C94C-48B7-A922-2EA18967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9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3383-DD3D-4015-B951-85726E56E56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901-C94C-48B7-A922-2EA18967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0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3383-DD3D-4015-B951-85726E56E56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901-C94C-48B7-A922-2EA18967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0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3383-DD3D-4015-B951-85726E56E56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901-C94C-48B7-A922-2EA18967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0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3383-DD3D-4015-B951-85726E56E56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7901-C94C-48B7-A922-2EA18967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5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10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92443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Technology</a:t>
            </a:r>
            <a:endParaRPr lang="en-IN" sz="2800" dirty="0"/>
          </a:p>
        </p:txBody>
      </p:sp>
      <p:sp>
        <p:nvSpPr>
          <p:cNvPr id="15" name="Oval 14"/>
          <p:cNvSpPr/>
          <p:nvPr/>
        </p:nvSpPr>
        <p:spPr>
          <a:xfrm>
            <a:off x="770709" y="1103812"/>
            <a:ext cx="1123405" cy="600891"/>
          </a:xfrm>
          <a:prstGeom prst="ellipse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.Net Core</a:t>
            </a:r>
            <a:endParaRPr lang="en-IN" sz="1400" dirty="0"/>
          </a:p>
        </p:txBody>
      </p:sp>
      <p:sp>
        <p:nvSpPr>
          <p:cNvPr id="16" name="Oval 15"/>
          <p:cNvSpPr/>
          <p:nvPr/>
        </p:nvSpPr>
        <p:spPr>
          <a:xfrm>
            <a:off x="770709" y="2316072"/>
            <a:ext cx="1123405" cy="600891"/>
          </a:xfrm>
          <a:prstGeom prst="ellipse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React 18</a:t>
            </a:r>
            <a:endParaRPr lang="en-IN" sz="1400" dirty="0"/>
          </a:p>
        </p:txBody>
      </p:sp>
      <p:sp>
        <p:nvSpPr>
          <p:cNvPr id="17" name="Oval 16"/>
          <p:cNvSpPr/>
          <p:nvPr/>
        </p:nvSpPr>
        <p:spPr>
          <a:xfrm>
            <a:off x="770708" y="3528332"/>
            <a:ext cx="1123405" cy="600891"/>
          </a:xfrm>
          <a:prstGeom prst="ellipse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AWS S3</a:t>
            </a:r>
            <a:endParaRPr lang="en-IN" sz="1400" dirty="0"/>
          </a:p>
        </p:txBody>
      </p:sp>
      <p:sp>
        <p:nvSpPr>
          <p:cNvPr id="18" name="Oval 17"/>
          <p:cNvSpPr/>
          <p:nvPr/>
        </p:nvSpPr>
        <p:spPr>
          <a:xfrm>
            <a:off x="2235925" y="3528329"/>
            <a:ext cx="1123405" cy="600891"/>
          </a:xfrm>
          <a:prstGeom prst="ellipse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AWS Lamda</a:t>
            </a:r>
            <a:endParaRPr lang="en-IN" sz="1400" dirty="0"/>
          </a:p>
        </p:txBody>
      </p:sp>
      <p:sp>
        <p:nvSpPr>
          <p:cNvPr id="19" name="Oval 18"/>
          <p:cNvSpPr/>
          <p:nvPr/>
        </p:nvSpPr>
        <p:spPr>
          <a:xfrm>
            <a:off x="3701143" y="3528329"/>
            <a:ext cx="1123405" cy="600891"/>
          </a:xfrm>
          <a:prstGeom prst="ellipse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AWS API</a:t>
            </a:r>
          </a:p>
          <a:p>
            <a:pPr algn="ctr"/>
            <a:r>
              <a:rPr lang="en-IN" sz="1000" dirty="0" smtClean="0"/>
              <a:t>Gateway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72653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92443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Common Components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8569231" y="1133862"/>
            <a:ext cx="1639390" cy="398417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Excel Upload </a:t>
            </a:r>
            <a:endParaRPr lang="en-IN" sz="1600" dirty="0"/>
          </a:p>
        </p:txBody>
      </p:sp>
      <p:sp>
        <p:nvSpPr>
          <p:cNvPr id="15" name="Rectangle 14"/>
          <p:cNvSpPr/>
          <p:nvPr/>
        </p:nvSpPr>
        <p:spPr>
          <a:xfrm>
            <a:off x="286295" y="1142997"/>
            <a:ext cx="1639390" cy="398417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Mechanism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806633" y="1780490"/>
            <a:ext cx="1138646" cy="267788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Login</a:t>
            </a:r>
            <a:endParaRPr lang="en-IN" sz="1000" dirty="0"/>
          </a:p>
        </p:txBody>
      </p:sp>
      <p:sp>
        <p:nvSpPr>
          <p:cNvPr id="17" name="Rectangle 16"/>
          <p:cNvSpPr/>
          <p:nvPr/>
        </p:nvSpPr>
        <p:spPr>
          <a:xfrm>
            <a:off x="806633" y="2207210"/>
            <a:ext cx="1138646" cy="267788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Forgot Password</a:t>
            </a:r>
            <a:endParaRPr lang="en-IN" sz="1000" dirty="0"/>
          </a:p>
        </p:txBody>
      </p:sp>
      <p:sp>
        <p:nvSpPr>
          <p:cNvPr id="18" name="Rectangle 17"/>
          <p:cNvSpPr/>
          <p:nvPr/>
        </p:nvSpPr>
        <p:spPr>
          <a:xfrm>
            <a:off x="806633" y="2633930"/>
            <a:ext cx="1138646" cy="267788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Change Password</a:t>
            </a:r>
            <a:endParaRPr lang="en-IN" sz="1000" dirty="0"/>
          </a:p>
        </p:txBody>
      </p:sp>
      <p:sp>
        <p:nvSpPr>
          <p:cNvPr id="19" name="Rectangle 18"/>
          <p:cNvSpPr/>
          <p:nvPr/>
        </p:nvSpPr>
        <p:spPr>
          <a:xfrm>
            <a:off x="806633" y="3060650"/>
            <a:ext cx="1138646" cy="267788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Profile Update</a:t>
            </a:r>
            <a:endParaRPr lang="en-IN" sz="1000" dirty="0"/>
          </a:p>
        </p:txBody>
      </p:sp>
      <p:sp>
        <p:nvSpPr>
          <p:cNvPr id="20" name="Rectangle 19"/>
          <p:cNvSpPr/>
          <p:nvPr/>
        </p:nvSpPr>
        <p:spPr>
          <a:xfrm>
            <a:off x="806633" y="3506550"/>
            <a:ext cx="1138646" cy="267788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Activity log</a:t>
            </a:r>
            <a:endParaRPr lang="en-IN" sz="1000" dirty="0"/>
          </a:p>
        </p:txBody>
      </p:sp>
      <p:sp>
        <p:nvSpPr>
          <p:cNvPr id="21" name="Rectangle 20"/>
          <p:cNvSpPr/>
          <p:nvPr/>
        </p:nvSpPr>
        <p:spPr>
          <a:xfrm>
            <a:off x="2369820" y="1142995"/>
            <a:ext cx="1639390" cy="398417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Menu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4472939" y="1142995"/>
            <a:ext cx="1639390" cy="398417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Attachment</a:t>
            </a:r>
            <a:endParaRPr lang="en-IN" sz="1600" dirty="0"/>
          </a:p>
        </p:txBody>
      </p:sp>
      <p:sp>
        <p:nvSpPr>
          <p:cNvPr id="23" name="Rectangle 22"/>
          <p:cNvSpPr/>
          <p:nvPr/>
        </p:nvSpPr>
        <p:spPr>
          <a:xfrm>
            <a:off x="6521085" y="1133866"/>
            <a:ext cx="1639390" cy="398417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Offline Chatter</a:t>
            </a:r>
            <a:endParaRPr lang="en-IN" sz="1600" dirty="0"/>
          </a:p>
        </p:txBody>
      </p:sp>
      <p:sp>
        <p:nvSpPr>
          <p:cNvPr id="24" name="Rectangle 23"/>
          <p:cNvSpPr/>
          <p:nvPr/>
        </p:nvSpPr>
        <p:spPr>
          <a:xfrm>
            <a:off x="305889" y="1142997"/>
            <a:ext cx="1639390" cy="398417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 Mechanism</a:t>
            </a:r>
            <a:endParaRPr lang="en-IN" sz="1600" dirty="0"/>
          </a:p>
        </p:txBody>
      </p:sp>
      <p:sp>
        <p:nvSpPr>
          <p:cNvPr id="25" name="Rectangle 24"/>
          <p:cNvSpPr/>
          <p:nvPr/>
        </p:nvSpPr>
        <p:spPr>
          <a:xfrm>
            <a:off x="10432865" y="1133862"/>
            <a:ext cx="1639390" cy="398417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Reports</a:t>
            </a:r>
            <a:endParaRPr lang="en-IN" sz="1600" dirty="0"/>
          </a:p>
        </p:txBody>
      </p:sp>
      <p:sp>
        <p:nvSpPr>
          <p:cNvPr id="26" name="Rectangle 25"/>
          <p:cNvSpPr/>
          <p:nvPr/>
        </p:nvSpPr>
        <p:spPr>
          <a:xfrm>
            <a:off x="2870564" y="1780490"/>
            <a:ext cx="1138646" cy="267788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Access Control</a:t>
            </a:r>
            <a:endParaRPr lang="en-IN" sz="1000" dirty="0"/>
          </a:p>
        </p:txBody>
      </p:sp>
      <p:sp>
        <p:nvSpPr>
          <p:cNvPr id="27" name="Rectangle 26"/>
          <p:cNvSpPr/>
          <p:nvPr/>
        </p:nvSpPr>
        <p:spPr>
          <a:xfrm>
            <a:off x="3200400" y="2211145"/>
            <a:ext cx="808810" cy="267788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Roles</a:t>
            </a:r>
            <a:endParaRPr lang="en-IN" sz="1000" dirty="0"/>
          </a:p>
        </p:txBody>
      </p:sp>
      <p:sp>
        <p:nvSpPr>
          <p:cNvPr id="28" name="Rectangle 27"/>
          <p:cNvSpPr/>
          <p:nvPr/>
        </p:nvSpPr>
        <p:spPr>
          <a:xfrm>
            <a:off x="3200400" y="2633930"/>
            <a:ext cx="808810" cy="267788"/>
          </a:xfrm>
          <a:prstGeom prst="rect">
            <a:avLst/>
          </a:prstGeom>
          <a:solidFill>
            <a:srgbClr val="5A9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66184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Deve</vt:lpstr>
      <vt:lpstr>Technology</vt:lpstr>
      <vt:lpstr>Common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</dc:title>
  <dc:creator>Microsoft account</dc:creator>
  <cp:lastModifiedBy>Microsoft account</cp:lastModifiedBy>
  <cp:revision>8</cp:revision>
  <dcterms:created xsi:type="dcterms:W3CDTF">2024-07-06T05:01:18Z</dcterms:created>
  <dcterms:modified xsi:type="dcterms:W3CDTF">2024-07-06T14:40:54Z</dcterms:modified>
</cp:coreProperties>
</file>