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8" autoAdjust="0"/>
    <p:restoredTop sz="94660"/>
  </p:normalViewPr>
  <p:slideViewPr>
    <p:cSldViewPr snapToGrid="0">
      <p:cViewPr varScale="1">
        <p:scale>
          <a:sx n="104" d="100"/>
          <a:sy n="104" d="100"/>
        </p:scale>
        <p:origin x="62" y="3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AD6EE87-EBD5-4F12-A48A-63ACA297AC8F}" type="datetimeFigureOut">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62673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D73815-2707-4475-8F1A-B873CB631BB4}" type="datetimeFigureOut">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45501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4AFB99-0EAB-4182-AFF8-E214C82A68F6}" type="datetimeFigureOut">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00487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5D3794B-289A-4A80-97D7-111025398D45}" type="datetimeFigureOut">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67537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0886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3C6A301-0538-44EC-B09D-202E1042A48B}" type="datetimeFigureOut">
              <a:rPr lang="en-US" smtClean="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7747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789574A-8875-45EF-8EA2-3CAA0F7ABC4C}" type="datetimeFigureOut">
              <a:rPr lang="en-US" smtClean="0"/>
              <a:t>7/6/2024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4475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7EF4D4C-5367-4C26-9E2B-D8088D7FCA81}" type="datetimeFigureOut">
              <a:rPr lang="en-US" smtClean="0"/>
              <a:t>7/6/2024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29127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7/6/2024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0083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9013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79213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98CD5-6C1E-4009-B41F-6DF62E31D3BE}" type="datetimeFigureOut">
              <a:rPr lang="en-US" smtClean="0"/>
              <a:pPr/>
              <a:t>7/6/2024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359593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Segoe UI Light" panose="020B0502040204020203" pitchFamily="34" charset="0"/>
                <a:cs typeface="Segoe UI Light" panose="020B0502040204020203" pitchFamily="34" charset="0"/>
              </a:rPr>
              <a:t>Right Kitchen	</a:t>
            </a:r>
            <a:r>
              <a:rPr lang="en-US" dirty="0" smtClean="0">
                <a:latin typeface="Segoe UI Light" panose="020B0502040204020203" pitchFamily="34" charset="0"/>
                <a:cs typeface="Segoe UI Light" panose="020B0502040204020203" pitchFamily="34" charset="0"/>
              </a:rPr>
              <a:t>	</a:t>
            </a:r>
            <a:endParaRPr lang="en-IN" dirty="0">
              <a:latin typeface="Segoe UI Light" panose="020B0502040204020203" pitchFamily="34" charset="0"/>
              <a:cs typeface="Segoe UI Light" panose="020B0502040204020203" pitchFamily="34" charset="0"/>
            </a:endParaRPr>
          </a:p>
        </p:txBody>
      </p:sp>
      <p:sp>
        <p:nvSpPr>
          <p:cNvPr id="3" name="Subtitle 2"/>
          <p:cNvSpPr>
            <a:spLocks noGrp="1"/>
          </p:cNvSpPr>
          <p:nvPr>
            <p:ph type="subTitle" idx="1"/>
          </p:nvPr>
        </p:nvSpPr>
        <p:spPr/>
        <p:txBody>
          <a:bodyPr/>
          <a:lstStyle/>
          <a:p>
            <a:r>
              <a:rPr lang="en-IN" dirty="0">
                <a:latin typeface="Segoe UI Light" panose="020B0502040204020203" pitchFamily="34" charset="0"/>
                <a:cs typeface="Segoe UI Light" panose="020B0502040204020203" pitchFamily="34" charset="0"/>
              </a:rPr>
              <a:t>Revolutionizing Kitchen Management</a:t>
            </a:r>
            <a:endParaRPr lang="en-US" dirty="0">
              <a:latin typeface="Segoe UI Light" panose="020B0502040204020203" pitchFamily="34" charset="0"/>
              <a:cs typeface="Segoe UI Light" panose="020B0502040204020203" pitchFamily="34" charset="0"/>
            </a:endParaRP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26379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Segoe UI Light" panose="020B0502040204020203" pitchFamily="34" charset="0"/>
                <a:cs typeface="Segoe UI Light" panose="020B0502040204020203" pitchFamily="34" charset="0"/>
              </a:rPr>
              <a:t>Overview</a:t>
            </a:r>
            <a:endParaRPr lang="en-IN"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pPr marL="457200" indent="-457200">
              <a:buFont typeface="+mj-lt"/>
              <a:buAutoNum type="arabicPeriod"/>
            </a:pPr>
            <a:endParaRPr lang="en-US" b="1" dirty="0">
              <a:latin typeface="Segoe UI Light" panose="020B0502040204020203" pitchFamily="34" charset="0"/>
              <a:cs typeface="Segoe UI Light" panose="020B0502040204020203" pitchFamily="34" charset="0"/>
            </a:endParaRPr>
          </a:p>
          <a:p>
            <a:pPr marL="457200" indent="-457200">
              <a:buFont typeface="+mj-lt"/>
              <a:buAutoNum type="arabicPeriod"/>
            </a:pPr>
            <a:r>
              <a:rPr lang="en-US" b="1" dirty="0" smtClean="0">
                <a:latin typeface="Segoe UI Light" panose="020B0502040204020203" pitchFamily="34" charset="0"/>
                <a:cs typeface="Segoe UI Light" panose="020B0502040204020203" pitchFamily="34" charset="0"/>
              </a:rPr>
              <a:t>Introduction </a:t>
            </a:r>
            <a:endParaRPr lang="en-US" b="1" dirty="0">
              <a:latin typeface="Segoe UI Light" panose="020B0502040204020203" pitchFamily="34" charset="0"/>
              <a:cs typeface="Segoe UI Light" panose="020B0502040204020203" pitchFamily="34" charset="0"/>
            </a:endParaRPr>
          </a:p>
          <a:p>
            <a:pPr marL="457200" indent="-457200">
              <a:buFont typeface="+mj-lt"/>
              <a:buAutoNum type="arabicPeriod"/>
            </a:pPr>
            <a:r>
              <a:rPr lang="en-US" b="1" dirty="0">
                <a:latin typeface="Segoe UI Light" panose="020B0502040204020203" pitchFamily="34" charset="0"/>
                <a:cs typeface="Segoe UI Light" panose="020B0502040204020203" pitchFamily="34" charset="0"/>
              </a:rPr>
              <a:t>Identifying Items </a:t>
            </a:r>
          </a:p>
          <a:p>
            <a:pPr marL="457200" indent="-457200">
              <a:buFont typeface="+mj-lt"/>
              <a:buAutoNum type="arabicPeriod"/>
            </a:pPr>
            <a:r>
              <a:rPr lang="en-US" b="1" dirty="0">
                <a:latin typeface="Segoe UI Light" panose="020B0502040204020203" pitchFamily="34" charset="0"/>
                <a:cs typeface="Segoe UI Light" panose="020B0502040204020203" pitchFamily="34" charset="0"/>
              </a:rPr>
              <a:t>Last Used Date </a:t>
            </a:r>
          </a:p>
          <a:p>
            <a:pPr marL="457200" indent="-457200">
              <a:buFont typeface="+mj-lt"/>
              <a:buAutoNum type="arabicPeriod"/>
            </a:pPr>
            <a:r>
              <a:rPr lang="en-US" b="1" dirty="0">
                <a:latin typeface="Segoe UI Light" panose="020B0502040204020203" pitchFamily="34" charset="0"/>
                <a:cs typeface="Segoe UI Light" panose="020B0502040204020203" pitchFamily="34" charset="0"/>
              </a:rPr>
              <a:t>Item-Based Weight Propagation </a:t>
            </a:r>
          </a:p>
          <a:p>
            <a:pPr marL="457200" indent="-457200">
              <a:buFont typeface="+mj-lt"/>
              <a:buAutoNum type="arabicPeriod"/>
            </a:pPr>
            <a:r>
              <a:rPr lang="en-US" b="1" dirty="0">
                <a:latin typeface="Segoe UI Light" panose="020B0502040204020203" pitchFamily="34" charset="0"/>
                <a:cs typeface="Segoe UI Light" panose="020B0502040204020203" pitchFamily="34" charset="0"/>
              </a:rPr>
              <a:t>Expiry Item Notification </a:t>
            </a:r>
          </a:p>
          <a:p>
            <a:pPr marL="457200" indent="-457200">
              <a:buFont typeface="+mj-lt"/>
              <a:buAutoNum type="arabicPeriod"/>
            </a:pPr>
            <a:r>
              <a:rPr lang="en-US" b="1" dirty="0">
                <a:latin typeface="Segoe UI Light" panose="020B0502040204020203" pitchFamily="34" charset="0"/>
                <a:cs typeface="Segoe UI Light" panose="020B0502040204020203" pitchFamily="34" charset="0"/>
              </a:rPr>
              <a:t>Hologram Display or Camera </a:t>
            </a:r>
          </a:p>
          <a:p>
            <a:pPr marL="457200" indent="-457200">
              <a:buFont typeface="+mj-lt"/>
              <a:buAutoNum type="arabicPeriod"/>
            </a:pPr>
            <a:r>
              <a:rPr lang="en-US" b="1" dirty="0">
                <a:latin typeface="Segoe UI Light" panose="020B0502040204020203" pitchFamily="34" charset="0"/>
                <a:cs typeface="Segoe UI Light" panose="020B0502040204020203" pitchFamily="34" charset="0"/>
              </a:rPr>
              <a:t>Mobile App Integration  </a:t>
            </a:r>
          </a:p>
          <a:p>
            <a:pPr marL="457200" indent="-457200">
              <a:buFont typeface="+mj-lt"/>
              <a:buAutoNum type="arabicPeriod"/>
            </a:pPr>
            <a:r>
              <a:rPr lang="en-US" b="1" dirty="0">
                <a:latin typeface="Segoe UI Light" panose="020B0502040204020203" pitchFamily="34" charset="0"/>
                <a:cs typeface="Segoe UI Light" panose="020B0502040204020203" pitchFamily="34" charset="0"/>
              </a:rPr>
              <a:t>Manual Correction </a:t>
            </a:r>
          </a:p>
          <a:p>
            <a:pPr marL="457200" indent="-457200">
              <a:buFont typeface="+mj-lt"/>
              <a:buAutoNum type="arabicPeriod"/>
            </a:pPr>
            <a:r>
              <a:rPr lang="en-US" b="1" dirty="0">
                <a:latin typeface="Segoe UI Light" panose="020B0502040204020203" pitchFamily="34" charset="0"/>
                <a:cs typeface="Segoe UI Light" panose="020B0502040204020203" pitchFamily="34" charset="0"/>
              </a:rPr>
              <a:t>Conclusion  </a:t>
            </a:r>
          </a:p>
          <a:p>
            <a:pPr marL="457200" indent="-457200">
              <a:buFont typeface="+mj-lt"/>
              <a:buAutoNum type="arabicPeriod"/>
            </a:pPr>
            <a:r>
              <a:rPr lang="en-US" b="1" dirty="0">
                <a:latin typeface="Segoe UI Light" panose="020B0502040204020203" pitchFamily="34" charset="0"/>
                <a:cs typeface="Segoe UI Light" panose="020B0502040204020203" pitchFamily="34" charset="0"/>
              </a:rPr>
              <a:t>Q&amp;A </a:t>
            </a:r>
          </a:p>
          <a:p>
            <a:pPr marL="457200" indent="-457200">
              <a:buFont typeface="+mj-lt"/>
              <a:buAutoNum type="arabicPeriod"/>
            </a:pPr>
            <a:endParaRPr lang="en-US"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431944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IN" dirty="0"/>
          </a:p>
        </p:txBody>
      </p:sp>
      <p:sp>
        <p:nvSpPr>
          <p:cNvPr id="3" name="Content Placeholder 2"/>
          <p:cNvSpPr>
            <a:spLocks noGrp="1"/>
          </p:cNvSpPr>
          <p:nvPr>
            <p:ph idx="1"/>
          </p:nvPr>
        </p:nvSpPr>
        <p:spPr/>
        <p:txBody>
          <a:bodyPr>
            <a:normAutofit lnSpcReduction="10000"/>
          </a:bodyPr>
          <a:lstStyle/>
          <a:p>
            <a:r>
              <a:rPr lang="en-US" dirty="0">
                <a:latin typeface="Segoe UI Light" panose="020B0502040204020203" pitchFamily="34" charset="0"/>
                <a:cs typeface="Segoe UI Light" panose="020B0502040204020203" pitchFamily="34" charset="0"/>
              </a:rPr>
              <a:t>Welcome to </a:t>
            </a:r>
            <a:r>
              <a:rPr lang="en-US" b="1" dirty="0">
                <a:solidFill>
                  <a:schemeClr val="accent1"/>
                </a:solidFill>
                <a:latin typeface="Segoe UI Light" panose="020B0502040204020203" pitchFamily="34" charset="0"/>
                <a:cs typeface="Segoe UI Light" panose="020B0502040204020203" pitchFamily="34" charset="0"/>
              </a:rPr>
              <a:t>Right Kitchen</a:t>
            </a:r>
            <a:r>
              <a:rPr lang="en-US" dirty="0">
                <a:latin typeface="Segoe UI Light" panose="020B0502040204020203" pitchFamily="34" charset="0"/>
                <a:cs typeface="Segoe UI Light" panose="020B0502040204020203" pitchFamily="34" charset="0"/>
              </a:rPr>
              <a:t>, where innovative technology meets the heart of your home. Right Kitchen is a cutting-edge kitchen management system designed to revolutionize the way you organize, monitor, and optimize your kitchen inventory and processes.</a:t>
            </a:r>
          </a:p>
          <a:p>
            <a:r>
              <a:rPr lang="en-US" dirty="0">
                <a:latin typeface="Segoe UI Light" panose="020B0502040204020203" pitchFamily="34" charset="0"/>
                <a:cs typeface="Segoe UI Light" panose="020B0502040204020203" pitchFamily="34" charset="0"/>
              </a:rPr>
              <a:t>In today's fast-paced world, efficient kitchen management is essential for maintaining a healthy lifestyle, reducing food waste, and saving time and money. With Right Kitchen, we aim to address these challenges by providing a comprehensive solution that empowers users to effortlessly manage their kitchen with precision and ease.</a:t>
            </a:r>
          </a:p>
        </p:txBody>
      </p:sp>
    </p:spTree>
    <p:extLst>
      <p:ext uri="{BB962C8B-B14F-4D97-AF65-F5344CB8AC3E}">
        <p14:creationId xmlns:p14="http://schemas.microsoft.com/office/powerpoint/2010/main" val="609544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6165" y="124098"/>
            <a:ext cx="11345092" cy="6237514"/>
          </a:xfrm>
        </p:spPr>
        <p:txBody>
          <a:bodyPr>
            <a:noAutofit/>
          </a:bodyPr>
          <a:lstStyle/>
          <a:p>
            <a:r>
              <a:rPr lang="en-US" b="1" dirty="0">
                <a:latin typeface="Segoe UI Light" panose="020B0502040204020203" pitchFamily="34" charset="0"/>
                <a:cs typeface="Segoe UI Light" panose="020B0502040204020203" pitchFamily="34" charset="0"/>
              </a:rPr>
              <a:t>Identifying Items:</a:t>
            </a:r>
            <a:r>
              <a:rPr lang="en-US" dirty="0">
                <a:latin typeface="Segoe UI Light" panose="020B0502040204020203" pitchFamily="34" charset="0"/>
                <a:cs typeface="Segoe UI Light" panose="020B0502040204020203" pitchFamily="34" charset="0"/>
              </a:rPr>
              <a:t> </a:t>
            </a:r>
            <a:r>
              <a:rPr lang="en-US" b="1" dirty="0">
                <a:solidFill>
                  <a:schemeClr val="accent1"/>
                </a:solidFill>
                <a:latin typeface="Segoe UI Light" panose="020B0502040204020203" pitchFamily="34" charset="0"/>
                <a:cs typeface="Segoe UI Light" panose="020B0502040204020203" pitchFamily="34" charset="0"/>
              </a:rPr>
              <a:t>Right Kitchen </a:t>
            </a:r>
            <a:r>
              <a:rPr lang="en-US" dirty="0">
                <a:latin typeface="Segoe UI Light" panose="020B0502040204020203" pitchFamily="34" charset="0"/>
                <a:cs typeface="Segoe UI Light" panose="020B0502040204020203" pitchFamily="34" charset="0"/>
              </a:rPr>
              <a:t>employs advanced technology to accurately identify items within your kitchen inventory. Whether it's groceries, ingredients, or household essentials, our system ensures that you always know exactly what you have on hand.</a:t>
            </a:r>
          </a:p>
          <a:p>
            <a:r>
              <a:rPr lang="en-US" b="1" dirty="0">
                <a:latin typeface="Segoe UI Light" panose="020B0502040204020203" pitchFamily="34" charset="0"/>
                <a:cs typeface="Segoe UI Light" panose="020B0502040204020203" pitchFamily="34" charset="0"/>
              </a:rPr>
              <a:t>Last Used Date Tracking:</a:t>
            </a:r>
            <a:r>
              <a:rPr lang="en-US" dirty="0">
                <a:latin typeface="Segoe UI Light" panose="020B0502040204020203" pitchFamily="34" charset="0"/>
                <a:cs typeface="Segoe UI Light" panose="020B0502040204020203" pitchFamily="34" charset="0"/>
              </a:rPr>
              <a:t> Say goodbye to forgotten items languishing in the back of your pantry. </a:t>
            </a:r>
            <a:r>
              <a:rPr lang="en-US" b="1" dirty="0">
                <a:solidFill>
                  <a:schemeClr val="accent1"/>
                </a:solidFill>
                <a:latin typeface="Segoe UI Light" panose="020B0502040204020203" pitchFamily="34" charset="0"/>
                <a:cs typeface="Segoe UI Light" panose="020B0502040204020203" pitchFamily="34" charset="0"/>
              </a:rPr>
              <a:t>Right Kitchen </a:t>
            </a:r>
            <a:r>
              <a:rPr lang="en-US" dirty="0">
                <a:latin typeface="Segoe UI Light" panose="020B0502040204020203" pitchFamily="34" charset="0"/>
                <a:cs typeface="Segoe UI Light" panose="020B0502040204020203" pitchFamily="34" charset="0"/>
              </a:rPr>
              <a:t>keeps track of the last used date for each item, allowing you to prioritize usage based on freshness and minimize waste.</a:t>
            </a:r>
          </a:p>
          <a:p>
            <a:r>
              <a:rPr lang="en-US" b="1" dirty="0">
                <a:latin typeface="Segoe UI Light" panose="020B0502040204020203" pitchFamily="34" charset="0"/>
                <a:cs typeface="Segoe UI Light" panose="020B0502040204020203" pitchFamily="34" charset="0"/>
              </a:rPr>
              <a:t>Item-Based Weight Propagation:</a:t>
            </a:r>
            <a:r>
              <a:rPr lang="en-US" dirty="0">
                <a:latin typeface="Segoe UI Light" panose="020B0502040204020203" pitchFamily="34" charset="0"/>
                <a:cs typeface="Segoe UI Light" panose="020B0502040204020203" pitchFamily="34" charset="0"/>
              </a:rPr>
              <a:t> Understanding the weight propagation of items is crucial for efficient meal planning and inventory management. Right Kitchen intelligently calculates item propagation based on weight, ensuring accurate tracking and usage estimation.</a:t>
            </a:r>
          </a:p>
          <a:p>
            <a:r>
              <a:rPr lang="en-US" b="1" dirty="0">
                <a:latin typeface="Segoe UI Light" panose="020B0502040204020203" pitchFamily="34" charset="0"/>
                <a:cs typeface="Segoe UI Light" panose="020B0502040204020203" pitchFamily="34" charset="0"/>
              </a:rPr>
              <a:t>Expiry Item Notification:</a:t>
            </a:r>
            <a:r>
              <a:rPr lang="en-US" dirty="0">
                <a:latin typeface="Segoe UI Light" panose="020B0502040204020203" pitchFamily="34" charset="0"/>
                <a:cs typeface="Segoe UI Light" panose="020B0502040204020203" pitchFamily="34" charset="0"/>
              </a:rPr>
              <a:t> Never let expired items go unnoticed again. Right Kitchen proactively notifies you when items are nearing their expiration date, helping you avoid food spoilage and maintain a safe and healthy kitchen </a:t>
            </a:r>
            <a:r>
              <a:rPr lang="en-US" dirty="0" smtClean="0">
                <a:latin typeface="Segoe UI Light" panose="020B0502040204020203" pitchFamily="34" charset="0"/>
                <a:cs typeface="Segoe UI Light" panose="020B0502040204020203" pitchFamily="34" charset="0"/>
              </a:rPr>
              <a:t>environment.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18825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262" y="365761"/>
            <a:ext cx="11345092" cy="6237514"/>
          </a:xfrm>
        </p:spPr>
        <p:txBody>
          <a:bodyPr>
            <a:noAutofit/>
          </a:bodyPr>
          <a:lstStyle/>
          <a:p>
            <a:r>
              <a:rPr lang="en-US" b="1" dirty="0" smtClean="0">
                <a:latin typeface="Segoe UI Light" panose="020B0502040204020203" pitchFamily="34" charset="0"/>
                <a:cs typeface="Segoe UI Light" panose="020B0502040204020203" pitchFamily="34" charset="0"/>
              </a:rPr>
              <a:t>Hologram </a:t>
            </a:r>
            <a:r>
              <a:rPr lang="en-US" b="1" dirty="0">
                <a:latin typeface="Segoe UI Light" panose="020B0502040204020203" pitchFamily="34" charset="0"/>
                <a:cs typeface="Segoe UI Light" panose="020B0502040204020203" pitchFamily="34" charset="0"/>
              </a:rPr>
              <a:t>Display or Camera Integration:</a:t>
            </a:r>
            <a:r>
              <a:rPr lang="en-US" dirty="0">
                <a:latin typeface="Segoe UI Light" panose="020B0502040204020203" pitchFamily="34" charset="0"/>
                <a:cs typeface="Segoe UI Light" panose="020B0502040204020203" pitchFamily="34" charset="0"/>
              </a:rPr>
              <a:t> Experience the future of kitchen management with our innovative hologram display or camera integration. Easily access inventory information and interact with your kitchen in new and exciting ways.</a:t>
            </a:r>
          </a:p>
          <a:p>
            <a:r>
              <a:rPr lang="en-US" b="1" dirty="0">
                <a:latin typeface="Segoe UI Light" panose="020B0502040204020203" pitchFamily="34" charset="0"/>
                <a:cs typeface="Segoe UI Light" panose="020B0502040204020203" pitchFamily="34" charset="0"/>
              </a:rPr>
              <a:t>Mobile App Convenience:</a:t>
            </a:r>
            <a:r>
              <a:rPr lang="en-US" dirty="0">
                <a:latin typeface="Segoe UI Light" panose="020B0502040204020203" pitchFamily="34" charset="0"/>
                <a:cs typeface="Segoe UI Light" panose="020B0502040204020203" pitchFamily="34" charset="0"/>
              </a:rPr>
              <a:t> With our intuitive mobile app, managing your kitchen has never been easier. Scan grocery bills, automatically calculate item propagation, and make manual corrections on the go—all from the palm of your hand.</a:t>
            </a:r>
          </a:p>
        </p:txBody>
      </p:sp>
    </p:spTree>
    <p:extLst>
      <p:ext uri="{BB962C8B-B14F-4D97-AF65-F5344CB8AC3E}">
        <p14:creationId xmlns:p14="http://schemas.microsoft.com/office/powerpoint/2010/main" val="1135424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11" y="589779"/>
            <a:ext cx="12004606" cy="6098404"/>
          </a:xfrm>
        </p:spPr>
      </p:pic>
      <p:sp>
        <p:nvSpPr>
          <p:cNvPr id="6" name="TextBox 5"/>
          <p:cNvSpPr txBox="1"/>
          <p:nvPr/>
        </p:nvSpPr>
        <p:spPr>
          <a:xfrm>
            <a:off x="-1" y="-56552"/>
            <a:ext cx="12057017" cy="646331"/>
          </a:xfrm>
          <a:prstGeom prst="rect">
            <a:avLst/>
          </a:prstGeom>
          <a:noFill/>
        </p:spPr>
        <p:txBody>
          <a:bodyPr wrap="square" rtlCol="0">
            <a:spAutoFit/>
          </a:bodyPr>
          <a:lstStyle/>
          <a:p>
            <a:r>
              <a:rPr lang="en-IN" sz="3600" dirty="0" smtClean="0">
                <a:solidFill>
                  <a:schemeClr val="accent2">
                    <a:lumMod val="75000"/>
                  </a:schemeClr>
                </a:solidFill>
              </a:rPr>
              <a:t>Normal Kitchen	</a:t>
            </a:r>
            <a:endParaRPr lang="en-IN" sz="3600" dirty="0">
              <a:solidFill>
                <a:schemeClr val="accent2">
                  <a:lumMod val="75000"/>
                </a:schemeClr>
              </a:solidFill>
            </a:endParaRPr>
          </a:p>
        </p:txBody>
      </p:sp>
      <p:pic>
        <p:nvPicPr>
          <p:cNvPr id="7" name="Picture 6"/>
          <p:cNvPicPr>
            <a:picLocks noChangeAspect="1"/>
          </p:cNvPicPr>
          <p:nvPr/>
        </p:nvPicPr>
        <p:blipFill>
          <a:blip r:embed="rId3"/>
          <a:stretch>
            <a:fillRect/>
          </a:stretch>
        </p:blipFill>
        <p:spPr>
          <a:xfrm>
            <a:off x="2785107" y="4526280"/>
            <a:ext cx="2897236" cy="1469571"/>
          </a:xfrm>
          <a:prstGeom prst="rect">
            <a:avLst/>
          </a:prstGeom>
        </p:spPr>
      </p:pic>
      <p:pic>
        <p:nvPicPr>
          <p:cNvPr id="8" name="Picture 7"/>
          <p:cNvPicPr>
            <a:picLocks noChangeAspect="1"/>
          </p:cNvPicPr>
          <p:nvPr/>
        </p:nvPicPr>
        <p:blipFill>
          <a:blip r:embed="rId3"/>
          <a:stretch>
            <a:fillRect/>
          </a:stretch>
        </p:blipFill>
        <p:spPr>
          <a:xfrm>
            <a:off x="5682343" y="4526280"/>
            <a:ext cx="2897236" cy="1469571"/>
          </a:xfrm>
          <a:prstGeom prst="rect">
            <a:avLst/>
          </a:prstGeom>
        </p:spPr>
      </p:pic>
      <p:pic>
        <p:nvPicPr>
          <p:cNvPr id="10" name="Picture 9"/>
          <p:cNvPicPr>
            <a:picLocks noChangeAspect="1"/>
          </p:cNvPicPr>
          <p:nvPr/>
        </p:nvPicPr>
        <p:blipFill>
          <a:blip r:embed="rId4"/>
          <a:stretch>
            <a:fillRect/>
          </a:stretch>
        </p:blipFill>
        <p:spPr>
          <a:xfrm>
            <a:off x="8579580" y="4526280"/>
            <a:ext cx="1766204" cy="1469571"/>
          </a:xfrm>
          <a:prstGeom prst="rect">
            <a:avLst/>
          </a:prstGeom>
        </p:spPr>
      </p:pic>
    </p:spTree>
    <p:extLst>
      <p:ext uri="{BB962C8B-B14F-4D97-AF65-F5344CB8AC3E}">
        <p14:creationId xmlns:p14="http://schemas.microsoft.com/office/powerpoint/2010/main" val="79231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11" y="589779"/>
            <a:ext cx="12004606" cy="6098404"/>
          </a:xfrm>
        </p:spPr>
      </p:pic>
      <p:sp>
        <p:nvSpPr>
          <p:cNvPr id="6" name="TextBox 5"/>
          <p:cNvSpPr txBox="1"/>
          <p:nvPr/>
        </p:nvSpPr>
        <p:spPr>
          <a:xfrm>
            <a:off x="-1" y="-56552"/>
            <a:ext cx="12057017" cy="646331"/>
          </a:xfrm>
          <a:prstGeom prst="rect">
            <a:avLst/>
          </a:prstGeom>
          <a:noFill/>
        </p:spPr>
        <p:txBody>
          <a:bodyPr wrap="square" rtlCol="0">
            <a:spAutoFit/>
          </a:bodyPr>
          <a:lstStyle/>
          <a:p>
            <a:r>
              <a:rPr lang="en-US" sz="3600" b="1" dirty="0">
                <a:solidFill>
                  <a:schemeClr val="accent1"/>
                </a:solidFill>
              </a:rPr>
              <a:t>Right Kitchen</a:t>
            </a:r>
            <a:endParaRPr lang="en-IN" sz="3600" dirty="0">
              <a:solidFill>
                <a:schemeClr val="accent2">
                  <a:lumMod val="75000"/>
                </a:schemeClr>
              </a:solidFill>
            </a:endParaRPr>
          </a:p>
        </p:txBody>
      </p:sp>
      <p:pic>
        <p:nvPicPr>
          <p:cNvPr id="10" name="Picture 9"/>
          <p:cNvPicPr>
            <a:picLocks noChangeAspect="1"/>
          </p:cNvPicPr>
          <p:nvPr/>
        </p:nvPicPr>
        <p:blipFill>
          <a:blip r:embed="rId3"/>
          <a:stretch>
            <a:fillRect/>
          </a:stretch>
        </p:blipFill>
        <p:spPr>
          <a:xfrm>
            <a:off x="8579580" y="4526280"/>
            <a:ext cx="1766204" cy="1469571"/>
          </a:xfrm>
          <a:prstGeom prst="rect">
            <a:avLst/>
          </a:prstGeom>
        </p:spPr>
      </p:pic>
      <p:pic>
        <p:nvPicPr>
          <p:cNvPr id="2" name="Picture 1"/>
          <p:cNvPicPr>
            <a:picLocks noChangeAspect="1"/>
          </p:cNvPicPr>
          <p:nvPr/>
        </p:nvPicPr>
        <p:blipFill>
          <a:blip r:embed="rId4"/>
          <a:stretch>
            <a:fillRect/>
          </a:stretch>
        </p:blipFill>
        <p:spPr>
          <a:xfrm>
            <a:off x="2782701" y="4526280"/>
            <a:ext cx="2899641" cy="1672046"/>
          </a:xfrm>
          <a:prstGeom prst="rect">
            <a:avLst/>
          </a:prstGeom>
        </p:spPr>
      </p:pic>
      <p:pic>
        <p:nvPicPr>
          <p:cNvPr id="9" name="Picture 8"/>
          <p:cNvPicPr>
            <a:picLocks noChangeAspect="1"/>
          </p:cNvPicPr>
          <p:nvPr/>
        </p:nvPicPr>
        <p:blipFill>
          <a:blip r:embed="rId4"/>
          <a:stretch>
            <a:fillRect/>
          </a:stretch>
        </p:blipFill>
        <p:spPr>
          <a:xfrm>
            <a:off x="5679939" y="4526280"/>
            <a:ext cx="2899641" cy="1672046"/>
          </a:xfrm>
          <a:prstGeom prst="rect">
            <a:avLst/>
          </a:prstGeom>
        </p:spPr>
      </p:pic>
      <p:pic>
        <p:nvPicPr>
          <p:cNvPr id="7" name="Picture 6"/>
          <p:cNvPicPr>
            <a:picLocks noChangeAspect="1"/>
          </p:cNvPicPr>
          <p:nvPr/>
        </p:nvPicPr>
        <p:blipFill>
          <a:blip r:embed="rId4"/>
          <a:stretch>
            <a:fillRect/>
          </a:stretch>
        </p:blipFill>
        <p:spPr>
          <a:xfrm>
            <a:off x="2954696" y="1909351"/>
            <a:ext cx="2211664" cy="1193078"/>
          </a:xfrm>
          <a:prstGeom prst="rect">
            <a:avLst/>
          </a:prstGeom>
        </p:spPr>
      </p:pic>
      <p:pic>
        <p:nvPicPr>
          <p:cNvPr id="11" name="Picture 10"/>
          <p:cNvPicPr>
            <a:picLocks noChangeAspect="1"/>
          </p:cNvPicPr>
          <p:nvPr/>
        </p:nvPicPr>
        <p:blipFill>
          <a:blip r:embed="rId4"/>
          <a:stretch>
            <a:fillRect/>
          </a:stretch>
        </p:blipFill>
        <p:spPr>
          <a:xfrm>
            <a:off x="6588348" y="1909351"/>
            <a:ext cx="2211664" cy="1193078"/>
          </a:xfrm>
          <a:prstGeom prst="rect">
            <a:avLst/>
          </a:prstGeom>
        </p:spPr>
      </p:pic>
      <p:pic>
        <p:nvPicPr>
          <p:cNvPr id="12" name="Picture 11"/>
          <p:cNvPicPr>
            <a:picLocks noChangeAspect="1"/>
          </p:cNvPicPr>
          <p:nvPr/>
        </p:nvPicPr>
        <p:blipFill>
          <a:blip r:embed="rId3"/>
          <a:stretch>
            <a:fillRect/>
          </a:stretch>
        </p:blipFill>
        <p:spPr>
          <a:xfrm>
            <a:off x="8747764" y="1902821"/>
            <a:ext cx="1766204" cy="1193078"/>
          </a:xfrm>
          <a:prstGeom prst="rect">
            <a:avLst/>
          </a:prstGeom>
        </p:spPr>
      </p:pic>
    </p:spTree>
    <p:extLst>
      <p:ext uri="{BB962C8B-B14F-4D97-AF65-F5344CB8AC3E}">
        <p14:creationId xmlns:p14="http://schemas.microsoft.com/office/powerpoint/2010/main" val="328140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1984</TotalTime>
  <Words>366</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Segoe UI Light</vt:lpstr>
      <vt:lpstr>Office Theme</vt:lpstr>
      <vt:lpstr>Right Kitchen  </vt:lpstr>
      <vt:lpstr>Overview</vt:lpstr>
      <vt:lpstr>Introduction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Right Kitchen</dc:title>
  <dc:creator>Microsoft account</dc:creator>
  <cp:lastModifiedBy>Microsoft account</cp:lastModifiedBy>
  <cp:revision>11</cp:revision>
  <dcterms:created xsi:type="dcterms:W3CDTF">2024-04-01T05:36:57Z</dcterms:created>
  <dcterms:modified xsi:type="dcterms:W3CDTF">2024-07-06T14:32:46Z</dcterms:modified>
</cp:coreProperties>
</file>