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1" r:id="rId5"/>
    <p:sldMasterId id="2147484712" r:id="rId6"/>
    <p:sldMasterId id="2147484722" r:id="rId7"/>
    <p:sldMasterId id="2147484727" r:id="rId8"/>
    <p:sldMasterId id="2147484729" r:id="rId9"/>
    <p:sldMasterId id="2147484734" r:id="rId10"/>
    <p:sldMasterId id="2147484744" r:id="rId11"/>
    <p:sldMasterId id="2147484803" r:id="rId12"/>
  </p:sldMasterIdLst>
  <p:notesMasterIdLst>
    <p:notesMasterId r:id="rId15"/>
  </p:notesMasterIdLst>
  <p:handoutMasterIdLst>
    <p:handoutMasterId r:id="rId16"/>
  </p:handoutMasterIdLst>
  <p:sldIdLst>
    <p:sldId id="257" r:id="rId13"/>
    <p:sldId id="752" r:id="rId14"/>
  </p:sldIdLst>
  <p:sldSz cx="9144000" cy="6858000" type="screen4x3"/>
  <p:notesSz cx="6881813" cy="9296400"/>
  <p:custShowLst>
    <p:custShow name="ETVX" id="0">
      <p:sldLst/>
    </p:custShow>
    <p:custShow name="Re-Engineering" id="1">
      <p:sldLst/>
    </p:custShow>
    <p:custShow name="Induction &amp; Competency Dev" id="2">
      <p:sldLst/>
    </p:custShow>
    <p:custShow name="Resource -rolewise" id="3">
      <p:sldLst/>
    </p:custShow>
    <p:custShow name="TCS Exp" id="4">
      <p:sldLst/>
    </p:custShow>
    <p:custShow name="Thought Leadership" id="5">
      <p:sldLst/>
    </p:custShow>
    <p:custShow name="Governance" id="6">
      <p:sldLst/>
    </p:custShow>
    <p:custShow name="Transition" id="7">
      <p:sldLst/>
    </p:custShow>
    <p:custShow name="Knowledge Management" id="8">
      <p:sldLst/>
    </p:custShow>
    <p:custShow name="Financials" id="9">
      <p:sldLst/>
    </p:custShow>
  </p:custShowLst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100" b="1" kern="1200">
        <a:solidFill>
          <a:srgbClr val="4E84C4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b="1" kern="1200">
        <a:solidFill>
          <a:srgbClr val="4E84C4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b="1" kern="1200">
        <a:solidFill>
          <a:srgbClr val="4E84C4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b="1" kern="1200">
        <a:solidFill>
          <a:srgbClr val="4E84C4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b="1" kern="1200">
        <a:solidFill>
          <a:srgbClr val="4E84C4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b="1" kern="1200">
        <a:solidFill>
          <a:srgbClr val="4E84C4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b="1" kern="1200">
        <a:solidFill>
          <a:srgbClr val="4E84C4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b="1" kern="1200">
        <a:solidFill>
          <a:srgbClr val="4E84C4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b="1" kern="1200">
        <a:solidFill>
          <a:srgbClr val="4E84C4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ADAED"/>
    <a:srgbClr val="4E84C4"/>
    <a:srgbClr val="4E88B9"/>
    <a:srgbClr val="000066"/>
    <a:srgbClr val="3399FF"/>
    <a:srgbClr val="3333CC"/>
    <a:srgbClr val="FFFF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 autoAdjust="0"/>
    <p:restoredTop sz="97336" autoAdjust="0"/>
  </p:normalViewPr>
  <p:slideViewPr>
    <p:cSldViewPr>
      <p:cViewPr varScale="1">
        <p:scale>
          <a:sx n="111" d="100"/>
          <a:sy n="111" d="100"/>
        </p:scale>
        <p:origin x="18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08" y="-8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CCE2B2-32B4-40EA-83A6-BAE5158F2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539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FED6912-B042-4770-88E6-3E32B8B53D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1C0B56-85B2-4BA2-9D85-D3C09A806A3C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353" tIns="45677" rIns="91353" bIns="45677" rtlCol="0" anchor="ctr"/>
          <a:lstStyle/>
          <a:p>
            <a:pPr algn="ctr" defTabSz="9135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kern="0" dirty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80612"/>
            <a:ext cx="7157083" cy="530352"/>
          </a:xfrm>
        </p:spPr>
        <p:txBody>
          <a:bodyPr>
            <a:noAutofit/>
          </a:bodyPr>
          <a:lstStyle>
            <a:lvl1pPr algn="l">
              <a:defRPr sz="3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675800"/>
            <a:ext cx="7157083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5879824"/>
            <a:ext cx="1856666" cy="402347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" y="4132632"/>
            <a:ext cx="1840877" cy="1125173"/>
          </a:xfrm>
          <a:prstGeom prst="rect">
            <a:avLst/>
          </a:prstGeom>
        </p:spPr>
      </p:pic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6383652"/>
            <a:ext cx="2286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5820" y="257177"/>
            <a:ext cx="8630823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3552" fontAlgn="auto">
                <a:spcBef>
                  <a:spcPts val="0"/>
                </a:spcBef>
                <a:spcAft>
                  <a:spcPts val="0"/>
                </a:spcAft>
              </a:pPr>
              <a:endParaRPr lang="en-US" sz="1900" dirty="0">
                <a:solidFill>
                  <a:srgbClr val="000000"/>
                </a:solidFill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55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55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55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35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900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6992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88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sz="1800" b="0">
              <a:solidFill>
                <a:prstClr val="black">
                  <a:tint val="75000"/>
                </a:prstClr>
              </a:solidFill>
              <a:latin typeface="Myriad Pro"/>
              <a:cs typeface="Arial" charset="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88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800" b="0">
                <a:solidFill>
                  <a:prstClr val="black">
                    <a:tint val="75000"/>
                  </a:prstClr>
                </a:solidFill>
                <a:latin typeface="Myriad Pro"/>
                <a:cs typeface="Arial" charset="0"/>
              </a:rPr>
              <a:pPr/>
              <a:t>2/14/2018</a:t>
            </a:fld>
            <a:endParaRPr lang="en-US" sz="1800" b="0">
              <a:solidFill>
                <a:prstClr val="black">
                  <a:tint val="75000"/>
                </a:prstClr>
              </a:solidFill>
              <a:latin typeface="Myriad Pro"/>
              <a:cs typeface="Arial" charset="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691881" y="6413710"/>
            <a:ext cx="135890" cy="654025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2535">
              <a:lnSpc>
                <a:spcPts val="1679"/>
              </a:lnSpc>
            </a:pPr>
            <a:fld id="{81D60167-4931-47E6-BA6A-407CBD079E47}" type="slidenum">
              <a:rPr lang="en-US" spc="-6" smtClean="0">
                <a:solidFill>
                  <a:prstClr val="black"/>
                </a:solidFill>
              </a:rPr>
              <a:pPr marL="32535">
                <a:lnSpc>
                  <a:spcPts val="1679"/>
                </a:lnSpc>
              </a:pPr>
              <a:t>‹#›</a:t>
            </a:fld>
            <a:endParaRPr lang="en-US" spc="-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1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7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3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526"/>
            <a:ext cx="9144000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3440304"/>
            <a:ext cx="7772400" cy="669926"/>
          </a:xfrm>
        </p:spPr>
        <p:txBody>
          <a:bodyPr>
            <a:normAutofit/>
          </a:bodyPr>
          <a:lstStyle>
            <a:lvl1pPr algn="l">
              <a:def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" y="4123944"/>
            <a:ext cx="7781544" cy="49682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604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9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23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28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3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3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12095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9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12095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9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57" y="114301"/>
            <a:ext cx="7634287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7" y="904877"/>
            <a:ext cx="847407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8060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806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691881" y="6413782"/>
            <a:ext cx="135890" cy="654025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2535">
              <a:lnSpc>
                <a:spcPts val="1679"/>
              </a:lnSpc>
            </a:pPr>
            <a:fld id="{81D60167-4931-47E6-BA6A-407CBD079E47}" type="slidenum">
              <a:rPr lang="en-US" spc="-6" smtClean="0">
                <a:solidFill>
                  <a:prstClr val="black"/>
                </a:solidFill>
              </a:rPr>
              <a:pPr marL="32535">
                <a:lnSpc>
                  <a:spcPts val="1679"/>
                </a:lnSpc>
              </a:pPr>
              <a:t>‹#›</a:t>
            </a:fld>
            <a:endParaRPr lang="en-US" spc="-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4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40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1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1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100" b="0">
                <a:solidFill>
                  <a:schemeClr val="bg1"/>
                </a:solidFill>
                <a:latin typeface="+mj-lt"/>
              </a:defRPr>
            </a:lvl1pPr>
            <a:lvl2pPr marL="4567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35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03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1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6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2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6387517"/>
            <a:ext cx="1778000" cy="378619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/>
                </a:solidFill>
                <a:latin typeface="+mj-lt"/>
              </a:defRPr>
            </a:lvl1pPr>
            <a:lvl2pPr marL="456777" indent="0">
              <a:buNone/>
              <a:defRPr/>
            </a:lvl2pPr>
            <a:lvl3pPr marL="913552" indent="0">
              <a:buNone/>
              <a:defRPr/>
            </a:lvl3pPr>
            <a:lvl4pPr marL="1370329" indent="0">
              <a:buNone/>
              <a:defRPr/>
            </a:lvl4pPr>
            <a:lvl5pPr marL="1827101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6458909"/>
            <a:ext cx="2430780" cy="284662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2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55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51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5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842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67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35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03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1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6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2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5" y="6518867"/>
            <a:ext cx="2813586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393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0838"/>
            <a:ext cx="4038600" cy="447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0838"/>
            <a:ext cx="4038600" cy="447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7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CP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3"/>
            <a:ext cx="7772400" cy="622300"/>
          </a:xfrm>
        </p:spPr>
        <p:txBody>
          <a:bodyPr anchor="t">
            <a:noAutofit/>
          </a:bodyPr>
          <a:lstStyle>
            <a:lvl1pPr algn="ctr">
              <a:defRPr sz="27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832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799">
                <a:solidFill>
                  <a:schemeClr val="tx1"/>
                </a:solidFill>
              </a:defRPr>
            </a:lvl1pPr>
            <a:lvl2pPr marL="4570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242818" y="6474068"/>
            <a:ext cx="663575" cy="3603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CF1B43-3BD7-4DAE-9E60-E5BA5EF23967}" type="slidenum">
              <a:rPr lang="en-US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47407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CP Table of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1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Agenda/Table of 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188720"/>
            <a:ext cx="8430768" cy="1228028"/>
          </a:xfrm>
        </p:spPr>
        <p:txBody>
          <a:bodyPr>
            <a:spAutoFit/>
          </a:bodyPr>
          <a:lstStyle>
            <a:lvl1pPr indent="-228538" algn="l" defTabSz="914149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defRPr lang="en-US" sz="16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611" indent="-228538" algn="l" defTabSz="914149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–"/>
              <a:defRPr lang="en-US" sz="16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indent="-228538" algn="l" defTabSz="914149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9760" indent="-228538" algn="l" defTabSz="914149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–"/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835" indent="-228538" algn="l" defTabSz="914149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»"/>
              <a:defRPr lang="en-AU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308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CP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3"/>
            <a:ext cx="7772400" cy="622300"/>
          </a:xfrm>
        </p:spPr>
        <p:txBody>
          <a:bodyPr anchor="t">
            <a:noAutofit/>
          </a:bodyPr>
          <a:lstStyle>
            <a:lvl1pPr algn="ctr">
              <a:defRPr sz="27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834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799">
                <a:solidFill>
                  <a:schemeClr val="tx1"/>
                </a:solidFill>
              </a:defRPr>
            </a:lvl1pPr>
            <a:lvl2pPr marL="4570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242818" y="6474070"/>
            <a:ext cx="663575" cy="360363"/>
          </a:xfrm>
        </p:spPr>
        <p:txBody>
          <a:bodyPr/>
          <a:lstStyle/>
          <a:p>
            <a:pPr>
              <a:defRPr/>
            </a:pPr>
            <a:fld id="{63CF1B43-3BD7-4DAE-9E60-E5BA5EF23967}" type="slidenum">
              <a:rPr lang="en-US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1061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93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 userDrawn="1"/>
        </p:nvSpPr>
        <p:spPr bwMode="auto">
          <a:xfrm>
            <a:off x="295346" y="3248033"/>
            <a:ext cx="8239125" cy="737694"/>
          </a:xfrm>
          <a:prstGeom prst="rect">
            <a:avLst/>
          </a:prstGeom>
          <a:noFill/>
          <a:ln>
            <a:noFill/>
          </a:ln>
          <a:extLst/>
        </p:spPr>
        <p:txBody>
          <a:bodyPr lIns="120953" tIns="60480" rIns="120953" bIns="60480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9pPr>
          </a:lstStyle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526"/>
            <a:ext cx="9144000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3440304"/>
            <a:ext cx="7772400" cy="669926"/>
          </a:xfrm>
        </p:spPr>
        <p:txBody>
          <a:bodyPr>
            <a:normAutofit/>
          </a:bodyPr>
          <a:lstStyle>
            <a:lvl1pPr algn="l">
              <a:def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" y="4123944"/>
            <a:ext cx="7781544" cy="49682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604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9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23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28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3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3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12095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9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12095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9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295347" y="3248033"/>
            <a:ext cx="8239125" cy="737694"/>
          </a:xfrm>
          <a:prstGeom prst="rect">
            <a:avLst/>
          </a:prstGeom>
          <a:noFill/>
          <a:ln>
            <a:noFill/>
          </a:ln>
          <a:extLst/>
        </p:spPr>
        <p:txBody>
          <a:bodyPr lIns="120953" tIns="60480" rIns="120953" bIns="60480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9pPr>
          </a:lstStyle>
          <a:p>
            <a:pPr>
              <a:defRPr/>
            </a:pPr>
            <a:r>
              <a:rPr lang="en-US" sz="4000" dirty="0" smtClean="0">
                <a:solidFill>
                  <a:prstClr val="white"/>
                </a:solidFill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576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6777" indent="0">
              <a:buNone/>
              <a:defRPr sz="2100" b="1"/>
            </a:lvl2pPr>
            <a:lvl3pPr marL="913552" indent="0">
              <a:buNone/>
              <a:defRPr sz="1900" b="1"/>
            </a:lvl3pPr>
            <a:lvl4pPr marL="1370329" indent="0">
              <a:buNone/>
              <a:defRPr sz="1500" b="1"/>
            </a:lvl4pPr>
            <a:lvl5pPr marL="1827101" indent="0">
              <a:buNone/>
              <a:defRPr sz="1500" b="1"/>
            </a:lvl5pPr>
            <a:lvl6pPr marL="2283879" indent="0">
              <a:buNone/>
              <a:defRPr sz="1500" b="1"/>
            </a:lvl6pPr>
            <a:lvl7pPr marL="2740655" indent="0">
              <a:buNone/>
              <a:defRPr sz="1500" b="1"/>
            </a:lvl7pPr>
            <a:lvl8pPr marL="3197430" indent="0">
              <a:buNone/>
              <a:defRPr sz="1500" b="1"/>
            </a:lvl8pPr>
            <a:lvl9pPr marL="365420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43" y="1187576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6777" indent="0">
              <a:buNone/>
              <a:defRPr sz="2100" b="1"/>
            </a:lvl2pPr>
            <a:lvl3pPr marL="913552" indent="0">
              <a:buNone/>
              <a:defRPr sz="1900" b="1"/>
            </a:lvl3pPr>
            <a:lvl4pPr marL="1370329" indent="0">
              <a:buNone/>
              <a:defRPr sz="1500" b="1"/>
            </a:lvl4pPr>
            <a:lvl5pPr marL="1827101" indent="0">
              <a:buNone/>
              <a:defRPr sz="1500" b="1"/>
            </a:lvl5pPr>
            <a:lvl6pPr marL="2283879" indent="0">
              <a:buNone/>
              <a:defRPr sz="1500" b="1"/>
            </a:lvl6pPr>
            <a:lvl7pPr marL="2740655" indent="0">
              <a:buNone/>
              <a:defRPr sz="1500" b="1"/>
            </a:lvl7pPr>
            <a:lvl8pPr marL="3197430" indent="0">
              <a:buNone/>
              <a:defRPr sz="1500" b="1"/>
            </a:lvl8pPr>
            <a:lvl9pPr marL="365420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43" y="1916112"/>
            <a:ext cx="4041775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5" y="6518867"/>
            <a:ext cx="2813586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62480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60" y="114301"/>
            <a:ext cx="7634287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7" y="904877"/>
            <a:ext cx="847407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526"/>
            <a:ext cx="9144000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3440304"/>
            <a:ext cx="7772400" cy="669926"/>
          </a:xfrm>
        </p:spPr>
        <p:txBody>
          <a:bodyPr>
            <a:normAutofit/>
          </a:bodyPr>
          <a:lstStyle>
            <a:lvl1pPr algn="l">
              <a:def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" y="4123944"/>
            <a:ext cx="7781544" cy="49682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604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9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23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28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3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3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5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12095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9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12095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9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416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295348" y="3248033"/>
            <a:ext cx="8239125" cy="737694"/>
          </a:xfrm>
          <a:prstGeom prst="rect">
            <a:avLst/>
          </a:prstGeom>
          <a:noFill/>
          <a:ln>
            <a:noFill/>
          </a:ln>
          <a:extLst/>
        </p:spPr>
        <p:txBody>
          <a:bodyPr lIns="120953" tIns="60480" rIns="120953" bIns="60480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9pPr>
          </a:lstStyle>
          <a:p>
            <a:pPr>
              <a:defRPr/>
            </a:pPr>
            <a:r>
              <a:rPr lang="en-US" sz="4000" dirty="0" smtClean="0">
                <a:solidFill>
                  <a:prstClr val="white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7084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61" y="114301"/>
            <a:ext cx="7634287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7" y="904877"/>
            <a:ext cx="847407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6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295350" y="3248033"/>
            <a:ext cx="8239125" cy="737694"/>
          </a:xfrm>
          <a:prstGeom prst="rect">
            <a:avLst/>
          </a:prstGeom>
          <a:noFill/>
          <a:ln>
            <a:noFill/>
          </a:ln>
          <a:extLst/>
        </p:spPr>
        <p:txBody>
          <a:bodyPr lIns="120953" tIns="60480" rIns="120953" bIns="60480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9pPr>
          </a:lstStyle>
          <a:p>
            <a:pPr>
              <a:defRPr/>
            </a:pPr>
            <a:r>
              <a:rPr lang="en-US" sz="4000" dirty="0" smtClean="0">
                <a:solidFill>
                  <a:prstClr val="white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75295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8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39" y="1125656"/>
            <a:ext cx="3008313" cy="787399"/>
          </a:xfrm>
        </p:spPr>
        <p:txBody>
          <a:bodyPr anchor="b">
            <a:noAutofit/>
          </a:bodyPr>
          <a:lstStyle>
            <a:lvl1pPr algn="l">
              <a:defRPr sz="23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40"/>
            <a:ext cx="5111750" cy="5199064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239" y="1951042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300"/>
            </a:lvl1pPr>
            <a:lvl2pPr marL="456777" indent="0">
              <a:buNone/>
              <a:defRPr sz="1200"/>
            </a:lvl2pPr>
            <a:lvl3pPr marL="913552" indent="0">
              <a:buNone/>
              <a:defRPr sz="1000"/>
            </a:lvl3pPr>
            <a:lvl4pPr marL="1370329" indent="0">
              <a:buNone/>
              <a:defRPr sz="900"/>
            </a:lvl4pPr>
            <a:lvl5pPr marL="1827101" indent="0">
              <a:buNone/>
              <a:defRPr sz="900"/>
            </a:lvl5pPr>
            <a:lvl6pPr marL="2283879" indent="0">
              <a:buNone/>
              <a:defRPr sz="900"/>
            </a:lvl6pPr>
            <a:lvl7pPr marL="2740655" indent="0">
              <a:buNone/>
              <a:defRPr sz="900"/>
            </a:lvl7pPr>
            <a:lvl8pPr marL="3197430" indent="0">
              <a:buNone/>
              <a:defRPr sz="900"/>
            </a:lvl8pPr>
            <a:lvl9pPr marL="36542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5" y="6518867"/>
            <a:ext cx="2813586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462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1921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0838"/>
            <a:ext cx="4038600" cy="447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0838"/>
            <a:ext cx="4038600" cy="447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6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xfrm>
            <a:off x="397186" y="6323127"/>
            <a:ext cx="8354157" cy="193675"/>
          </a:xfrm>
          <a:prstGeom prst="rect">
            <a:avLst/>
          </a:prstGeom>
          <a:ln/>
        </p:spPr>
        <p:txBody>
          <a:bodyPr lIns="91377" tIns="45688" rIns="91377" bIns="45688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97186" y="6323127"/>
            <a:ext cx="8354157" cy="193675"/>
          </a:xfrm>
          <a:prstGeom prst="rect">
            <a:avLst/>
          </a:prstGeom>
          <a:ln/>
        </p:spPr>
        <p:txBody>
          <a:bodyPr lIns="91377" tIns="45688" rIns="91377" bIns="45688"/>
          <a:lstStyle>
            <a:lvl1pPr>
              <a:defRPr/>
            </a:lvl1pPr>
          </a:lstStyle>
          <a:p>
            <a:pPr>
              <a:defRPr/>
            </a:pPr>
            <a:fld id="{D5FEF82A-E7CD-4032-AE3A-E060FC5E33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27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4E8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304800" y="4572000"/>
            <a:ext cx="6248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9400" y="3241675"/>
            <a:ext cx="7772400" cy="541338"/>
          </a:xfrm>
        </p:spPr>
        <p:txBody>
          <a:bodyPr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9400" y="38465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Myriad Pro" charset="0"/>
              </a:defRPr>
            </a:lvl1pPr>
          </a:lstStyle>
          <a:p>
            <a:pPr>
              <a:defRPr/>
            </a:pPr>
            <a:r>
              <a:rPr lang="en-US" altLang="en-US" smtClean="0"/>
              <a:t>TCS Roche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4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3"/>
            <a:ext cx="9144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353" tIns="45677" rIns="91353" bIns="45677" rtlCol="0" anchor="ctr"/>
          <a:lstStyle/>
          <a:p>
            <a:pPr algn="ctr" defTabSz="913552" fontAlgn="auto">
              <a:spcBef>
                <a:spcPts val="0"/>
              </a:spcBef>
              <a:spcAft>
                <a:spcPts val="0"/>
              </a:spcAft>
            </a:pPr>
            <a:endParaRPr lang="en-US" sz="19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827" y="60744"/>
            <a:ext cx="8511639" cy="642647"/>
          </a:xfrm>
          <a:prstGeom prst="rect">
            <a:avLst/>
          </a:prstGeom>
        </p:spPr>
        <p:txBody>
          <a:bodyPr vert="horz" wrap="square" lIns="68533" tIns="34266" rIns="68533" bIns="342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27" y="924948"/>
            <a:ext cx="8511639" cy="4525963"/>
          </a:xfrm>
          <a:prstGeom prst="rect">
            <a:avLst/>
          </a:prstGeom>
        </p:spPr>
        <p:txBody>
          <a:bodyPr vert="horz" lIns="68533" tIns="34266" rIns="68533" bIns="3426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5"/>
            <a:ext cx="9144000" cy="105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3" tIns="45677" rIns="91353" bIns="45677" numCol="1" anchor="t" anchorCtr="0" compatLnSpc="1">
            <a:prstTxWarp prst="textNoShape">
              <a:avLst/>
            </a:prstTxWarp>
          </a:bodyPr>
          <a:lstStyle/>
          <a:p>
            <a:pPr defTabSz="913552" fontAlgn="auto"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5" y="6473957"/>
            <a:ext cx="663575" cy="36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3" tIns="45677" rIns="91353" bIns="45677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3552" fontAlgn="auto">
              <a:spcBef>
                <a:spcPts val="0"/>
              </a:spcBef>
              <a:spcAft>
                <a:spcPts val="0"/>
              </a:spcAft>
              <a:defRPr/>
            </a:pPr>
            <a:fld id="{13B55AB4-0D57-4FBE-946B-A81E4A9D2A4C}" type="slidenum">
              <a:rPr lang="en-US" sz="1000" b="1" smtClean="0">
                <a:solidFill>
                  <a:prstClr val="white">
                    <a:lumMod val="50000"/>
                  </a:prstClr>
                </a:solidFill>
                <a:latin typeface="Calibri"/>
                <a:cs typeface="Arial" pitchFamily="34" charset="0"/>
              </a:rPr>
              <a:pPr algn="ctr" defTabSz="913552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00" b="1" dirty="0" smtClean="0">
                <a:solidFill>
                  <a:prstClr val="white">
                    <a:lumMod val="50000"/>
                  </a:prstClr>
                </a:solidFill>
                <a:latin typeface="Calibri"/>
                <a:cs typeface="Arial" pitchFamily="34" charset="0"/>
              </a:rPr>
              <a:t> </a:t>
            </a:r>
            <a:endParaRPr lang="en-US" sz="1000" b="1" dirty="0">
              <a:solidFill>
                <a:prstClr val="white">
                  <a:lumMod val="50000"/>
                </a:prst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2" y="6317015"/>
            <a:ext cx="1647825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353" tIns="45677" rIns="91353" bIns="45677" numCol="1" anchor="t" anchorCtr="0" compatLnSpc="1">
            <a:prstTxWarp prst="textNoShape">
              <a:avLst/>
            </a:prstTxWarp>
          </a:bodyPr>
          <a:lstStyle/>
          <a:p>
            <a:pPr defTabSz="913552" fontAlgn="auto"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6057" y="6593456"/>
            <a:ext cx="489413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353" tIns="45677" rIns="91353" bIns="45677" numCol="1" anchor="t" anchorCtr="0" compatLnSpc="1">
            <a:prstTxWarp prst="textNoShape">
              <a:avLst/>
            </a:prstTxWarp>
          </a:bodyPr>
          <a:lstStyle/>
          <a:p>
            <a:pPr defTabSz="913552" fontAlgn="auto"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6593456"/>
            <a:ext cx="780730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353" tIns="45677" rIns="91353" bIns="45677" numCol="1" anchor="t" anchorCtr="0" compatLnSpc="1">
            <a:prstTxWarp prst="textNoShape">
              <a:avLst/>
            </a:prstTxWarp>
          </a:bodyPr>
          <a:lstStyle/>
          <a:p>
            <a:pPr defTabSz="913552" fontAlgn="auto"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32" y="6594862"/>
            <a:ext cx="329453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353" tIns="45677" rIns="91353" bIns="45677" numCol="1" anchor="t" anchorCtr="0" compatLnSpc="1">
            <a:prstTxWarp prst="textNoShape">
              <a:avLst/>
            </a:prstTxWarp>
          </a:bodyPr>
          <a:lstStyle/>
          <a:p>
            <a:pPr defTabSz="913552" fontAlgn="auto"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5400">
            <a:solidFill>
              <a:srgbClr val="BBB1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867" r:id="rId10"/>
    <p:sldLayoutId id="2147484868" r:id="rId11"/>
    <p:sldLayoutId id="214748486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3552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582" indent="-342582" algn="l" defTabSz="913552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265" indent="-285486" algn="l" defTabSz="913552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1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1939" indent="-228389" algn="l" defTabSz="913552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9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598712" indent="-228389" algn="l" defTabSz="913552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5491" indent="-228389" algn="l" defTabSz="913552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2266" indent="-228389" algn="l" defTabSz="91355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045" indent="-228389" algn="l" defTabSz="91355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2" indent="-228389" algn="l" defTabSz="91355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590" indent="-228389" algn="l" defTabSz="91355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52" algn="l" defTabSz="913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29" algn="l" defTabSz="913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1" algn="l" defTabSz="913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79" algn="l" defTabSz="913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55" algn="l" defTabSz="913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30" algn="l" defTabSz="913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205" algn="l" defTabSz="9135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28601"/>
            <a:ext cx="381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953" tIns="60480" rIns="120953" bIns="604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1" y="304801"/>
            <a:ext cx="1524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953" tIns="60480" rIns="120953" bIns="604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2" y="2971800"/>
            <a:ext cx="5334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953" tIns="60480" rIns="120953" bIns="604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06" y="0"/>
            <a:ext cx="9172575" cy="684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271656" y="114301"/>
            <a:ext cx="76342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0953" tIns="60480" rIns="120953" bIns="60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7" y="904877"/>
            <a:ext cx="84740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0953" tIns="60480" rIns="120953" bIns="60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8205791" y="6324601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953" tIns="60480" rIns="120953" bIns="60480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19A33A1-6899-4B50-BD36-57180534F35C}" type="slidenum">
              <a:rPr lang="en-US" sz="1500" smtClean="0">
                <a:solidFill>
                  <a:schemeClr val="tx1"/>
                </a:solidFill>
                <a:latin typeface="Calibri" pitchFamily="3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500" dirty="0">
              <a:solidFill>
                <a:schemeClr val="tx1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7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5pPr>
      <a:lvl6pPr marL="604785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6pPr>
      <a:lvl7pPr marL="1209571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7pPr>
      <a:lvl8pPr marL="1814356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8pPr>
      <a:lvl9pPr marL="2419142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9pPr>
    </p:titleStyle>
    <p:bodyStyle>
      <a:lvl1pPr marL="453589" indent="-453589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lang="en-US" sz="29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982777" indent="-37799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lang="en-US" sz="29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51196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749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2153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2632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31106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589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0677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85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71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435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9142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392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8713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3497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8284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 dirty="0">
                <a:solidFill>
                  <a:sysClr val="window" lastClr="FFFFFF"/>
                </a:solidFill>
                <a:latin typeface="Myriad Pro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H="1">
              <a:off x="0" y="4251960"/>
              <a:ext cx="9144000" cy="891540"/>
            </a:xfrm>
            <a:prstGeom prst="rect">
              <a:avLst/>
            </a:prstGeom>
            <a:solidFill>
              <a:srgbClr val="B9AFA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/>
              <a:endParaRPr lang="en-US" sz="1600" kern="0" dirty="0">
                <a:solidFill>
                  <a:sysClr val="window" lastClr="FFFFFF"/>
                </a:solidFill>
                <a:latin typeface="Myriad Pro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03123" y="3822192"/>
              <a:ext cx="1840877" cy="84388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 userDrawn="1"/>
          </p:nvGrpSpPr>
          <p:grpSpPr>
            <a:xfrm>
              <a:off x="288226" y="128016"/>
              <a:ext cx="8628350" cy="318254"/>
              <a:chOff x="288226" y="192882"/>
              <a:chExt cx="8628350" cy="318254"/>
            </a:xfrm>
          </p:grpSpPr>
          <p:grpSp>
            <p:nvGrpSpPr>
              <p:cNvPr id="18" name="Group 8"/>
              <p:cNvGrpSpPr>
                <a:grpSpLocks noChangeAspect="1"/>
              </p:cNvGrpSpPr>
              <p:nvPr userDrawn="1"/>
            </p:nvGrpSpPr>
            <p:grpSpPr bwMode="auto">
              <a:xfrm>
                <a:off x="288226" y="249271"/>
                <a:ext cx="2174598" cy="250792"/>
                <a:chOff x="265" y="271"/>
                <a:chExt cx="2055" cy="237"/>
              </a:xfrm>
            </p:grpSpPr>
            <p:sp>
              <p:nvSpPr>
                <p:cNvPr id="20" name="AutoShape 7"/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65" y="271"/>
                  <a:ext cx="2055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1" name="Freeform 9"/>
                <p:cNvSpPr>
                  <a:spLocks noEditPoints="1"/>
                </p:cNvSpPr>
                <p:nvPr userDrawn="1"/>
              </p:nvSpPr>
              <p:spPr bwMode="auto">
                <a:xfrm>
                  <a:off x="1380" y="271"/>
                  <a:ext cx="462" cy="80"/>
                </a:xfrm>
                <a:custGeom>
                  <a:avLst/>
                  <a:gdLst/>
                  <a:ahLst/>
                  <a:cxnLst>
                    <a:cxn ang="0">
                      <a:pos x="3516" y="636"/>
                    </a:cxn>
                    <a:cxn ang="0">
                      <a:pos x="3630" y="590"/>
                    </a:cxn>
                    <a:cxn ang="0">
                      <a:pos x="3696" y="453"/>
                    </a:cxn>
                    <a:cxn ang="0">
                      <a:pos x="3621" y="312"/>
                    </a:cxn>
                    <a:cxn ang="0">
                      <a:pos x="3446" y="223"/>
                    </a:cxn>
                    <a:cxn ang="0">
                      <a:pos x="3419" y="147"/>
                    </a:cxn>
                    <a:cxn ang="0">
                      <a:pos x="3494" y="94"/>
                    </a:cxn>
                    <a:cxn ang="0">
                      <a:pos x="3671" y="31"/>
                    </a:cxn>
                    <a:cxn ang="0">
                      <a:pos x="3451" y="7"/>
                    </a:cxn>
                    <a:cxn ang="0">
                      <a:pos x="3305" y="142"/>
                    </a:cxn>
                    <a:cxn ang="0">
                      <a:pos x="3360" y="298"/>
                    </a:cxn>
                    <a:cxn ang="0">
                      <a:pos x="3538" y="391"/>
                    </a:cxn>
                    <a:cxn ang="0">
                      <a:pos x="3581" y="470"/>
                    </a:cxn>
                    <a:cxn ang="0">
                      <a:pos x="3516" y="539"/>
                    </a:cxn>
                    <a:cxn ang="0">
                      <a:pos x="3331" y="514"/>
                    </a:cxn>
                    <a:cxn ang="0">
                      <a:pos x="3221" y="536"/>
                    </a:cxn>
                    <a:cxn ang="0">
                      <a:pos x="2640" y="543"/>
                    </a:cxn>
                    <a:cxn ang="0">
                      <a:pos x="2506" y="526"/>
                    </a:cxn>
                    <a:cxn ang="0">
                      <a:pos x="2423" y="452"/>
                    </a:cxn>
                    <a:cxn ang="0">
                      <a:pos x="2393" y="281"/>
                    </a:cxn>
                    <a:cxn ang="0">
                      <a:pos x="2438" y="167"/>
                    </a:cxn>
                    <a:cxn ang="0">
                      <a:pos x="2542" y="102"/>
                    </a:cxn>
                    <a:cxn ang="0">
                      <a:pos x="2730" y="118"/>
                    </a:cxn>
                    <a:cxn ang="0">
                      <a:pos x="2570" y="2"/>
                    </a:cxn>
                    <a:cxn ang="0">
                      <a:pos x="2403" y="59"/>
                    </a:cxn>
                    <a:cxn ang="0">
                      <a:pos x="2296" y="189"/>
                    </a:cxn>
                    <a:cxn ang="0">
                      <a:pos x="2276" y="379"/>
                    </a:cxn>
                    <a:cxn ang="0">
                      <a:pos x="2336" y="533"/>
                    </a:cxn>
                    <a:cxn ang="0">
                      <a:pos x="2471" y="622"/>
                    </a:cxn>
                    <a:cxn ang="0">
                      <a:pos x="2688" y="631"/>
                    </a:cxn>
                    <a:cxn ang="0">
                      <a:pos x="1778" y="630"/>
                    </a:cxn>
                    <a:cxn ang="0">
                      <a:pos x="1719" y="517"/>
                    </a:cxn>
                    <a:cxn ang="0">
                      <a:pos x="1449" y="10"/>
                    </a:cxn>
                    <a:cxn ang="0">
                      <a:pos x="1211" y="97"/>
                    </a:cxn>
                    <a:cxn ang="0">
                      <a:pos x="1282" y="178"/>
                    </a:cxn>
                    <a:cxn ang="0">
                      <a:pos x="1233" y="276"/>
                    </a:cxn>
                    <a:cxn ang="0">
                      <a:pos x="1091" y="374"/>
                    </a:cxn>
                    <a:cxn ang="0">
                      <a:pos x="1235" y="414"/>
                    </a:cxn>
                    <a:cxn ang="0">
                      <a:pos x="1298" y="620"/>
                    </a:cxn>
                    <a:cxn ang="0">
                      <a:pos x="1364" y="435"/>
                    </a:cxn>
                    <a:cxn ang="0">
                      <a:pos x="1284" y="337"/>
                    </a:cxn>
                    <a:cxn ang="0">
                      <a:pos x="1376" y="257"/>
                    </a:cxn>
                    <a:cxn ang="0">
                      <a:pos x="1375" y="94"/>
                    </a:cxn>
                    <a:cxn ang="0">
                      <a:pos x="1265" y="17"/>
                    </a:cxn>
                    <a:cxn ang="0">
                      <a:pos x="996" y="14"/>
                    </a:cxn>
                    <a:cxn ang="0">
                      <a:pos x="880" y="536"/>
                    </a:cxn>
                    <a:cxn ang="0">
                      <a:pos x="118" y="636"/>
                    </a:cxn>
                    <a:cxn ang="0">
                      <a:pos x="303" y="612"/>
                    </a:cxn>
                    <a:cxn ang="0">
                      <a:pos x="388" y="526"/>
                    </a:cxn>
                    <a:cxn ang="0">
                      <a:pos x="374" y="354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5" y="1"/>
                    </a:cxn>
                    <a:cxn ang="0">
                      <a:pos x="44" y="77"/>
                    </a:cxn>
                    <a:cxn ang="0">
                      <a:pos x="28" y="253"/>
                    </a:cxn>
                    <a:cxn ang="0">
                      <a:pos x="179" y="358"/>
                    </a:cxn>
                    <a:cxn ang="0">
                      <a:pos x="284" y="437"/>
                    </a:cxn>
                    <a:cxn ang="0">
                      <a:pos x="260" y="523"/>
                    </a:cxn>
                    <a:cxn ang="0">
                      <a:pos x="112" y="539"/>
                    </a:cxn>
                  </a:cxnLst>
                  <a:rect l="0" t="0" r="r" b="b"/>
                  <a:pathLst>
                    <a:path w="3696" h="640">
                      <a:moveTo>
                        <a:pt x="3292" y="600"/>
                      </a:moveTo>
                      <a:lnTo>
                        <a:pt x="3306" y="608"/>
                      </a:lnTo>
                      <a:lnTo>
                        <a:pt x="3324" y="615"/>
                      </a:lnTo>
                      <a:lnTo>
                        <a:pt x="3343" y="620"/>
                      </a:lnTo>
                      <a:lnTo>
                        <a:pt x="3365" y="628"/>
                      </a:lnTo>
                      <a:lnTo>
                        <a:pt x="3386" y="633"/>
                      </a:lnTo>
                      <a:lnTo>
                        <a:pt x="3411" y="636"/>
                      </a:lnTo>
                      <a:lnTo>
                        <a:pt x="3436" y="639"/>
                      </a:lnTo>
                      <a:lnTo>
                        <a:pt x="3459" y="640"/>
                      </a:lnTo>
                      <a:lnTo>
                        <a:pt x="3489" y="639"/>
                      </a:lnTo>
                      <a:lnTo>
                        <a:pt x="3516" y="636"/>
                      </a:lnTo>
                      <a:lnTo>
                        <a:pt x="3529" y="634"/>
                      </a:lnTo>
                      <a:lnTo>
                        <a:pt x="3540" y="631"/>
                      </a:lnTo>
                      <a:lnTo>
                        <a:pt x="3553" y="628"/>
                      </a:lnTo>
                      <a:lnTo>
                        <a:pt x="3563" y="623"/>
                      </a:lnTo>
                      <a:lnTo>
                        <a:pt x="3575" y="620"/>
                      </a:lnTo>
                      <a:lnTo>
                        <a:pt x="3586" y="616"/>
                      </a:lnTo>
                      <a:lnTo>
                        <a:pt x="3595" y="612"/>
                      </a:lnTo>
                      <a:lnTo>
                        <a:pt x="3605" y="607"/>
                      </a:lnTo>
                      <a:lnTo>
                        <a:pt x="3612" y="602"/>
                      </a:lnTo>
                      <a:lnTo>
                        <a:pt x="3623" y="596"/>
                      </a:lnTo>
                      <a:lnTo>
                        <a:pt x="3630" y="590"/>
                      </a:lnTo>
                      <a:lnTo>
                        <a:pt x="3638" y="583"/>
                      </a:lnTo>
                      <a:lnTo>
                        <a:pt x="3644" y="577"/>
                      </a:lnTo>
                      <a:lnTo>
                        <a:pt x="3651" y="570"/>
                      </a:lnTo>
                      <a:lnTo>
                        <a:pt x="3659" y="563"/>
                      </a:lnTo>
                      <a:lnTo>
                        <a:pt x="3663" y="556"/>
                      </a:lnTo>
                      <a:lnTo>
                        <a:pt x="3673" y="540"/>
                      </a:lnTo>
                      <a:lnTo>
                        <a:pt x="3681" y="526"/>
                      </a:lnTo>
                      <a:lnTo>
                        <a:pt x="3687" y="507"/>
                      </a:lnTo>
                      <a:lnTo>
                        <a:pt x="3693" y="490"/>
                      </a:lnTo>
                      <a:lnTo>
                        <a:pt x="3695" y="471"/>
                      </a:lnTo>
                      <a:lnTo>
                        <a:pt x="3696" y="453"/>
                      </a:lnTo>
                      <a:lnTo>
                        <a:pt x="3695" y="437"/>
                      </a:lnTo>
                      <a:lnTo>
                        <a:pt x="3693" y="421"/>
                      </a:lnTo>
                      <a:lnTo>
                        <a:pt x="3688" y="407"/>
                      </a:lnTo>
                      <a:lnTo>
                        <a:pt x="3685" y="392"/>
                      </a:lnTo>
                      <a:lnTo>
                        <a:pt x="3680" y="379"/>
                      </a:lnTo>
                      <a:lnTo>
                        <a:pt x="3673" y="367"/>
                      </a:lnTo>
                      <a:lnTo>
                        <a:pt x="3665" y="354"/>
                      </a:lnTo>
                      <a:lnTo>
                        <a:pt x="3656" y="344"/>
                      </a:lnTo>
                      <a:lnTo>
                        <a:pt x="3645" y="332"/>
                      </a:lnTo>
                      <a:lnTo>
                        <a:pt x="3634" y="321"/>
                      </a:lnTo>
                      <a:lnTo>
                        <a:pt x="3621" y="312"/>
                      </a:lnTo>
                      <a:lnTo>
                        <a:pt x="3606" y="303"/>
                      </a:lnTo>
                      <a:lnTo>
                        <a:pt x="3591" y="294"/>
                      </a:lnTo>
                      <a:lnTo>
                        <a:pt x="3573" y="286"/>
                      </a:lnTo>
                      <a:lnTo>
                        <a:pt x="3555" y="277"/>
                      </a:lnTo>
                      <a:lnTo>
                        <a:pt x="3534" y="269"/>
                      </a:lnTo>
                      <a:lnTo>
                        <a:pt x="3507" y="257"/>
                      </a:lnTo>
                      <a:lnTo>
                        <a:pt x="3482" y="247"/>
                      </a:lnTo>
                      <a:lnTo>
                        <a:pt x="3472" y="241"/>
                      </a:lnTo>
                      <a:lnTo>
                        <a:pt x="3461" y="235"/>
                      </a:lnTo>
                      <a:lnTo>
                        <a:pt x="3453" y="230"/>
                      </a:lnTo>
                      <a:lnTo>
                        <a:pt x="3446" y="223"/>
                      </a:lnTo>
                      <a:lnTo>
                        <a:pt x="3439" y="219"/>
                      </a:lnTo>
                      <a:lnTo>
                        <a:pt x="3433" y="213"/>
                      </a:lnTo>
                      <a:lnTo>
                        <a:pt x="3427" y="205"/>
                      </a:lnTo>
                      <a:lnTo>
                        <a:pt x="3423" y="199"/>
                      </a:lnTo>
                      <a:lnTo>
                        <a:pt x="3420" y="192"/>
                      </a:lnTo>
                      <a:lnTo>
                        <a:pt x="3419" y="184"/>
                      </a:lnTo>
                      <a:lnTo>
                        <a:pt x="3416" y="177"/>
                      </a:lnTo>
                      <a:lnTo>
                        <a:pt x="3416" y="167"/>
                      </a:lnTo>
                      <a:lnTo>
                        <a:pt x="3416" y="162"/>
                      </a:lnTo>
                      <a:lnTo>
                        <a:pt x="3417" y="154"/>
                      </a:lnTo>
                      <a:lnTo>
                        <a:pt x="3419" y="147"/>
                      </a:lnTo>
                      <a:lnTo>
                        <a:pt x="3422" y="141"/>
                      </a:lnTo>
                      <a:lnTo>
                        <a:pt x="3425" y="135"/>
                      </a:lnTo>
                      <a:lnTo>
                        <a:pt x="3431" y="128"/>
                      </a:lnTo>
                      <a:lnTo>
                        <a:pt x="3436" y="121"/>
                      </a:lnTo>
                      <a:lnTo>
                        <a:pt x="3442" y="117"/>
                      </a:lnTo>
                      <a:lnTo>
                        <a:pt x="3448" y="112"/>
                      </a:lnTo>
                      <a:lnTo>
                        <a:pt x="3455" y="107"/>
                      </a:lnTo>
                      <a:lnTo>
                        <a:pt x="3463" y="103"/>
                      </a:lnTo>
                      <a:lnTo>
                        <a:pt x="3474" y="100"/>
                      </a:lnTo>
                      <a:lnTo>
                        <a:pt x="3484" y="97"/>
                      </a:lnTo>
                      <a:lnTo>
                        <a:pt x="3494" y="94"/>
                      </a:lnTo>
                      <a:lnTo>
                        <a:pt x="3507" y="94"/>
                      </a:lnTo>
                      <a:lnTo>
                        <a:pt x="3520" y="94"/>
                      </a:lnTo>
                      <a:lnTo>
                        <a:pt x="3539" y="94"/>
                      </a:lnTo>
                      <a:lnTo>
                        <a:pt x="3560" y="96"/>
                      </a:lnTo>
                      <a:lnTo>
                        <a:pt x="3577" y="100"/>
                      </a:lnTo>
                      <a:lnTo>
                        <a:pt x="3595" y="104"/>
                      </a:lnTo>
                      <a:lnTo>
                        <a:pt x="3609" y="108"/>
                      </a:lnTo>
                      <a:lnTo>
                        <a:pt x="3623" y="113"/>
                      </a:lnTo>
                      <a:lnTo>
                        <a:pt x="3634" y="118"/>
                      </a:lnTo>
                      <a:lnTo>
                        <a:pt x="3643" y="121"/>
                      </a:lnTo>
                      <a:lnTo>
                        <a:pt x="3671" y="31"/>
                      </a:lnTo>
                      <a:lnTo>
                        <a:pt x="3659" y="25"/>
                      </a:lnTo>
                      <a:lnTo>
                        <a:pt x="3643" y="20"/>
                      </a:lnTo>
                      <a:lnTo>
                        <a:pt x="3627" y="14"/>
                      </a:lnTo>
                      <a:lnTo>
                        <a:pt x="3609" y="9"/>
                      </a:lnTo>
                      <a:lnTo>
                        <a:pt x="3590" y="6"/>
                      </a:lnTo>
                      <a:lnTo>
                        <a:pt x="3568" y="3"/>
                      </a:lnTo>
                      <a:lnTo>
                        <a:pt x="3547" y="1"/>
                      </a:lnTo>
                      <a:lnTo>
                        <a:pt x="3522" y="0"/>
                      </a:lnTo>
                      <a:lnTo>
                        <a:pt x="3497" y="1"/>
                      </a:lnTo>
                      <a:lnTo>
                        <a:pt x="3474" y="4"/>
                      </a:lnTo>
                      <a:lnTo>
                        <a:pt x="3451" y="7"/>
                      </a:lnTo>
                      <a:lnTo>
                        <a:pt x="3431" y="14"/>
                      </a:lnTo>
                      <a:lnTo>
                        <a:pt x="3411" y="22"/>
                      </a:lnTo>
                      <a:lnTo>
                        <a:pt x="3394" y="30"/>
                      </a:lnTo>
                      <a:lnTo>
                        <a:pt x="3377" y="40"/>
                      </a:lnTo>
                      <a:lnTo>
                        <a:pt x="3362" y="51"/>
                      </a:lnTo>
                      <a:lnTo>
                        <a:pt x="3348" y="64"/>
                      </a:lnTo>
                      <a:lnTo>
                        <a:pt x="3336" y="77"/>
                      </a:lnTo>
                      <a:lnTo>
                        <a:pt x="3327" y="92"/>
                      </a:lnTo>
                      <a:lnTo>
                        <a:pt x="3316" y="108"/>
                      </a:lnTo>
                      <a:lnTo>
                        <a:pt x="3310" y="123"/>
                      </a:lnTo>
                      <a:lnTo>
                        <a:pt x="3305" y="142"/>
                      </a:lnTo>
                      <a:lnTo>
                        <a:pt x="3302" y="159"/>
                      </a:lnTo>
                      <a:lnTo>
                        <a:pt x="3302" y="179"/>
                      </a:lnTo>
                      <a:lnTo>
                        <a:pt x="3302" y="194"/>
                      </a:lnTo>
                      <a:lnTo>
                        <a:pt x="3304" y="211"/>
                      </a:lnTo>
                      <a:lnTo>
                        <a:pt x="3308" y="225"/>
                      </a:lnTo>
                      <a:lnTo>
                        <a:pt x="3313" y="239"/>
                      </a:lnTo>
                      <a:lnTo>
                        <a:pt x="3321" y="253"/>
                      </a:lnTo>
                      <a:lnTo>
                        <a:pt x="3329" y="264"/>
                      </a:lnTo>
                      <a:lnTo>
                        <a:pt x="3338" y="276"/>
                      </a:lnTo>
                      <a:lnTo>
                        <a:pt x="3348" y="288"/>
                      </a:lnTo>
                      <a:lnTo>
                        <a:pt x="3360" y="298"/>
                      </a:lnTo>
                      <a:lnTo>
                        <a:pt x="3372" y="310"/>
                      </a:lnTo>
                      <a:lnTo>
                        <a:pt x="3385" y="318"/>
                      </a:lnTo>
                      <a:lnTo>
                        <a:pt x="3401" y="328"/>
                      </a:lnTo>
                      <a:lnTo>
                        <a:pt x="3416" y="335"/>
                      </a:lnTo>
                      <a:lnTo>
                        <a:pt x="3434" y="344"/>
                      </a:lnTo>
                      <a:lnTo>
                        <a:pt x="3451" y="351"/>
                      </a:lnTo>
                      <a:lnTo>
                        <a:pt x="3471" y="358"/>
                      </a:lnTo>
                      <a:lnTo>
                        <a:pt x="3497" y="369"/>
                      </a:lnTo>
                      <a:lnTo>
                        <a:pt x="3521" y="380"/>
                      </a:lnTo>
                      <a:lnTo>
                        <a:pt x="3529" y="385"/>
                      </a:lnTo>
                      <a:lnTo>
                        <a:pt x="3538" y="391"/>
                      </a:lnTo>
                      <a:lnTo>
                        <a:pt x="3548" y="396"/>
                      </a:lnTo>
                      <a:lnTo>
                        <a:pt x="3555" y="403"/>
                      </a:lnTo>
                      <a:lnTo>
                        <a:pt x="3561" y="408"/>
                      </a:lnTo>
                      <a:lnTo>
                        <a:pt x="3566" y="417"/>
                      </a:lnTo>
                      <a:lnTo>
                        <a:pt x="3570" y="422"/>
                      </a:lnTo>
                      <a:lnTo>
                        <a:pt x="3573" y="429"/>
                      </a:lnTo>
                      <a:lnTo>
                        <a:pt x="3575" y="437"/>
                      </a:lnTo>
                      <a:lnTo>
                        <a:pt x="3577" y="444"/>
                      </a:lnTo>
                      <a:lnTo>
                        <a:pt x="3581" y="453"/>
                      </a:lnTo>
                      <a:lnTo>
                        <a:pt x="3581" y="461"/>
                      </a:lnTo>
                      <a:lnTo>
                        <a:pt x="3581" y="470"/>
                      </a:lnTo>
                      <a:lnTo>
                        <a:pt x="3577" y="480"/>
                      </a:lnTo>
                      <a:lnTo>
                        <a:pt x="3575" y="488"/>
                      </a:lnTo>
                      <a:lnTo>
                        <a:pt x="3572" y="496"/>
                      </a:lnTo>
                      <a:lnTo>
                        <a:pt x="3568" y="503"/>
                      </a:lnTo>
                      <a:lnTo>
                        <a:pt x="3563" y="510"/>
                      </a:lnTo>
                      <a:lnTo>
                        <a:pt x="3558" y="517"/>
                      </a:lnTo>
                      <a:lnTo>
                        <a:pt x="3551" y="523"/>
                      </a:lnTo>
                      <a:lnTo>
                        <a:pt x="3544" y="528"/>
                      </a:lnTo>
                      <a:lnTo>
                        <a:pt x="3534" y="532"/>
                      </a:lnTo>
                      <a:lnTo>
                        <a:pt x="3526" y="536"/>
                      </a:lnTo>
                      <a:lnTo>
                        <a:pt x="3516" y="539"/>
                      </a:lnTo>
                      <a:lnTo>
                        <a:pt x="3505" y="542"/>
                      </a:lnTo>
                      <a:lnTo>
                        <a:pt x="3492" y="544"/>
                      </a:lnTo>
                      <a:lnTo>
                        <a:pt x="3481" y="545"/>
                      </a:lnTo>
                      <a:lnTo>
                        <a:pt x="3468" y="545"/>
                      </a:lnTo>
                      <a:lnTo>
                        <a:pt x="3446" y="545"/>
                      </a:lnTo>
                      <a:lnTo>
                        <a:pt x="3424" y="542"/>
                      </a:lnTo>
                      <a:lnTo>
                        <a:pt x="3405" y="539"/>
                      </a:lnTo>
                      <a:lnTo>
                        <a:pt x="3383" y="534"/>
                      </a:lnTo>
                      <a:lnTo>
                        <a:pt x="3366" y="528"/>
                      </a:lnTo>
                      <a:lnTo>
                        <a:pt x="3348" y="522"/>
                      </a:lnTo>
                      <a:lnTo>
                        <a:pt x="3331" y="514"/>
                      </a:lnTo>
                      <a:lnTo>
                        <a:pt x="3316" y="506"/>
                      </a:lnTo>
                      <a:lnTo>
                        <a:pt x="3292" y="600"/>
                      </a:lnTo>
                      <a:close/>
                      <a:moveTo>
                        <a:pt x="3192" y="262"/>
                      </a:moveTo>
                      <a:lnTo>
                        <a:pt x="2959" y="262"/>
                      </a:lnTo>
                      <a:lnTo>
                        <a:pt x="2959" y="104"/>
                      </a:lnTo>
                      <a:lnTo>
                        <a:pt x="3207" y="104"/>
                      </a:lnTo>
                      <a:lnTo>
                        <a:pt x="3207" y="10"/>
                      </a:lnTo>
                      <a:lnTo>
                        <a:pt x="2845" y="10"/>
                      </a:lnTo>
                      <a:lnTo>
                        <a:pt x="2845" y="630"/>
                      </a:lnTo>
                      <a:lnTo>
                        <a:pt x="3221" y="630"/>
                      </a:lnTo>
                      <a:lnTo>
                        <a:pt x="3221" y="536"/>
                      </a:lnTo>
                      <a:lnTo>
                        <a:pt x="2959" y="536"/>
                      </a:lnTo>
                      <a:lnTo>
                        <a:pt x="2959" y="354"/>
                      </a:lnTo>
                      <a:lnTo>
                        <a:pt x="3192" y="354"/>
                      </a:lnTo>
                      <a:lnTo>
                        <a:pt x="3192" y="262"/>
                      </a:lnTo>
                      <a:close/>
                      <a:moveTo>
                        <a:pt x="2731" y="522"/>
                      </a:moveTo>
                      <a:lnTo>
                        <a:pt x="2717" y="527"/>
                      </a:lnTo>
                      <a:lnTo>
                        <a:pt x="2705" y="531"/>
                      </a:lnTo>
                      <a:lnTo>
                        <a:pt x="2691" y="535"/>
                      </a:lnTo>
                      <a:lnTo>
                        <a:pt x="2674" y="538"/>
                      </a:lnTo>
                      <a:lnTo>
                        <a:pt x="2659" y="541"/>
                      </a:lnTo>
                      <a:lnTo>
                        <a:pt x="2640" y="543"/>
                      </a:lnTo>
                      <a:lnTo>
                        <a:pt x="2625" y="544"/>
                      </a:lnTo>
                      <a:lnTo>
                        <a:pt x="2608" y="544"/>
                      </a:lnTo>
                      <a:lnTo>
                        <a:pt x="2593" y="544"/>
                      </a:lnTo>
                      <a:lnTo>
                        <a:pt x="2583" y="543"/>
                      </a:lnTo>
                      <a:lnTo>
                        <a:pt x="2571" y="542"/>
                      </a:lnTo>
                      <a:lnTo>
                        <a:pt x="2558" y="540"/>
                      </a:lnTo>
                      <a:lnTo>
                        <a:pt x="2547" y="538"/>
                      </a:lnTo>
                      <a:lnTo>
                        <a:pt x="2537" y="536"/>
                      </a:lnTo>
                      <a:lnTo>
                        <a:pt x="2525" y="533"/>
                      </a:lnTo>
                      <a:lnTo>
                        <a:pt x="2515" y="529"/>
                      </a:lnTo>
                      <a:lnTo>
                        <a:pt x="2506" y="526"/>
                      </a:lnTo>
                      <a:lnTo>
                        <a:pt x="2497" y="521"/>
                      </a:lnTo>
                      <a:lnTo>
                        <a:pt x="2486" y="516"/>
                      </a:lnTo>
                      <a:lnTo>
                        <a:pt x="2478" y="510"/>
                      </a:lnTo>
                      <a:lnTo>
                        <a:pt x="2471" y="504"/>
                      </a:lnTo>
                      <a:lnTo>
                        <a:pt x="2462" y="498"/>
                      </a:lnTo>
                      <a:lnTo>
                        <a:pt x="2454" y="491"/>
                      </a:lnTo>
                      <a:lnTo>
                        <a:pt x="2447" y="485"/>
                      </a:lnTo>
                      <a:lnTo>
                        <a:pt x="2440" y="477"/>
                      </a:lnTo>
                      <a:lnTo>
                        <a:pt x="2435" y="469"/>
                      </a:lnTo>
                      <a:lnTo>
                        <a:pt x="2430" y="461"/>
                      </a:lnTo>
                      <a:lnTo>
                        <a:pt x="2423" y="452"/>
                      </a:lnTo>
                      <a:lnTo>
                        <a:pt x="2417" y="443"/>
                      </a:lnTo>
                      <a:lnTo>
                        <a:pt x="2413" y="433"/>
                      </a:lnTo>
                      <a:lnTo>
                        <a:pt x="2409" y="424"/>
                      </a:lnTo>
                      <a:lnTo>
                        <a:pt x="2405" y="414"/>
                      </a:lnTo>
                      <a:lnTo>
                        <a:pt x="2399" y="392"/>
                      </a:lnTo>
                      <a:lnTo>
                        <a:pt x="2394" y="371"/>
                      </a:lnTo>
                      <a:lnTo>
                        <a:pt x="2393" y="346"/>
                      </a:lnTo>
                      <a:lnTo>
                        <a:pt x="2391" y="321"/>
                      </a:lnTo>
                      <a:lnTo>
                        <a:pt x="2391" y="308"/>
                      </a:lnTo>
                      <a:lnTo>
                        <a:pt x="2393" y="295"/>
                      </a:lnTo>
                      <a:lnTo>
                        <a:pt x="2393" y="281"/>
                      </a:lnTo>
                      <a:lnTo>
                        <a:pt x="2396" y="269"/>
                      </a:lnTo>
                      <a:lnTo>
                        <a:pt x="2398" y="257"/>
                      </a:lnTo>
                      <a:lnTo>
                        <a:pt x="2400" y="245"/>
                      </a:lnTo>
                      <a:lnTo>
                        <a:pt x="2403" y="235"/>
                      </a:lnTo>
                      <a:lnTo>
                        <a:pt x="2406" y="223"/>
                      </a:lnTo>
                      <a:lnTo>
                        <a:pt x="2411" y="213"/>
                      </a:lnTo>
                      <a:lnTo>
                        <a:pt x="2415" y="203"/>
                      </a:lnTo>
                      <a:lnTo>
                        <a:pt x="2422" y="193"/>
                      </a:lnTo>
                      <a:lnTo>
                        <a:pt x="2427" y="184"/>
                      </a:lnTo>
                      <a:lnTo>
                        <a:pt x="2432" y="176"/>
                      </a:lnTo>
                      <a:lnTo>
                        <a:pt x="2438" y="167"/>
                      </a:lnTo>
                      <a:lnTo>
                        <a:pt x="2444" y="159"/>
                      </a:lnTo>
                      <a:lnTo>
                        <a:pt x="2451" y="152"/>
                      </a:lnTo>
                      <a:lnTo>
                        <a:pt x="2461" y="145"/>
                      </a:lnTo>
                      <a:lnTo>
                        <a:pt x="2467" y="139"/>
                      </a:lnTo>
                      <a:lnTo>
                        <a:pt x="2476" y="132"/>
                      </a:lnTo>
                      <a:lnTo>
                        <a:pt x="2483" y="126"/>
                      </a:lnTo>
                      <a:lnTo>
                        <a:pt x="2492" y="121"/>
                      </a:lnTo>
                      <a:lnTo>
                        <a:pt x="2503" y="117"/>
                      </a:lnTo>
                      <a:lnTo>
                        <a:pt x="2511" y="112"/>
                      </a:lnTo>
                      <a:lnTo>
                        <a:pt x="2520" y="109"/>
                      </a:lnTo>
                      <a:lnTo>
                        <a:pt x="2542" y="102"/>
                      </a:lnTo>
                      <a:lnTo>
                        <a:pt x="2562" y="98"/>
                      </a:lnTo>
                      <a:lnTo>
                        <a:pt x="2586" y="94"/>
                      </a:lnTo>
                      <a:lnTo>
                        <a:pt x="2609" y="94"/>
                      </a:lnTo>
                      <a:lnTo>
                        <a:pt x="2627" y="94"/>
                      </a:lnTo>
                      <a:lnTo>
                        <a:pt x="2645" y="96"/>
                      </a:lnTo>
                      <a:lnTo>
                        <a:pt x="2662" y="98"/>
                      </a:lnTo>
                      <a:lnTo>
                        <a:pt x="2676" y="101"/>
                      </a:lnTo>
                      <a:lnTo>
                        <a:pt x="2692" y="105"/>
                      </a:lnTo>
                      <a:lnTo>
                        <a:pt x="2705" y="109"/>
                      </a:lnTo>
                      <a:lnTo>
                        <a:pt x="2717" y="113"/>
                      </a:lnTo>
                      <a:lnTo>
                        <a:pt x="2730" y="118"/>
                      </a:lnTo>
                      <a:lnTo>
                        <a:pt x="2753" y="28"/>
                      </a:lnTo>
                      <a:lnTo>
                        <a:pt x="2743" y="24"/>
                      </a:lnTo>
                      <a:lnTo>
                        <a:pt x="2732" y="20"/>
                      </a:lnTo>
                      <a:lnTo>
                        <a:pt x="2715" y="12"/>
                      </a:lnTo>
                      <a:lnTo>
                        <a:pt x="2699" y="9"/>
                      </a:lnTo>
                      <a:lnTo>
                        <a:pt x="2677" y="6"/>
                      </a:lnTo>
                      <a:lnTo>
                        <a:pt x="2656" y="3"/>
                      </a:lnTo>
                      <a:lnTo>
                        <a:pt x="2630" y="1"/>
                      </a:lnTo>
                      <a:lnTo>
                        <a:pt x="2603" y="0"/>
                      </a:lnTo>
                      <a:lnTo>
                        <a:pt x="2586" y="1"/>
                      </a:lnTo>
                      <a:lnTo>
                        <a:pt x="2570" y="2"/>
                      </a:lnTo>
                      <a:lnTo>
                        <a:pt x="2552" y="4"/>
                      </a:lnTo>
                      <a:lnTo>
                        <a:pt x="2536" y="6"/>
                      </a:lnTo>
                      <a:lnTo>
                        <a:pt x="2518" y="9"/>
                      </a:lnTo>
                      <a:lnTo>
                        <a:pt x="2503" y="12"/>
                      </a:lnTo>
                      <a:lnTo>
                        <a:pt x="2486" y="17"/>
                      </a:lnTo>
                      <a:lnTo>
                        <a:pt x="2471" y="23"/>
                      </a:lnTo>
                      <a:lnTo>
                        <a:pt x="2458" y="29"/>
                      </a:lnTo>
                      <a:lnTo>
                        <a:pt x="2442" y="35"/>
                      </a:lnTo>
                      <a:lnTo>
                        <a:pt x="2430" y="42"/>
                      </a:lnTo>
                      <a:lnTo>
                        <a:pt x="2414" y="50"/>
                      </a:lnTo>
                      <a:lnTo>
                        <a:pt x="2403" y="59"/>
                      </a:lnTo>
                      <a:lnTo>
                        <a:pt x="2391" y="68"/>
                      </a:lnTo>
                      <a:lnTo>
                        <a:pt x="2377" y="77"/>
                      </a:lnTo>
                      <a:lnTo>
                        <a:pt x="2366" y="87"/>
                      </a:lnTo>
                      <a:lnTo>
                        <a:pt x="2355" y="99"/>
                      </a:lnTo>
                      <a:lnTo>
                        <a:pt x="2344" y="110"/>
                      </a:lnTo>
                      <a:lnTo>
                        <a:pt x="2335" y="121"/>
                      </a:lnTo>
                      <a:lnTo>
                        <a:pt x="2326" y="135"/>
                      </a:lnTo>
                      <a:lnTo>
                        <a:pt x="2318" y="148"/>
                      </a:lnTo>
                      <a:lnTo>
                        <a:pt x="2311" y="162"/>
                      </a:lnTo>
                      <a:lnTo>
                        <a:pt x="2303" y="176"/>
                      </a:lnTo>
                      <a:lnTo>
                        <a:pt x="2296" y="189"/>
                      </a:lnTo>
                      <a:lnTo>
                        <a:pt x="2291" y="205"/>
                      </a:lnTo>
                      <a:lnTo>
                        <a:pt x="2286" y="222"/>
                      </a:lnTo>
                      <a:lnTo>
                        <a:pt x="2281" y="238"/>
                      </a:lnTo>
                      <a:lnTo>
                        <a:pt x="2279" y="255"/>
                      </a:lnTo>
                      <a:lnTo>
                        <a:pt x="2276" y="272"/>
                      </a:lnTo>
                      <a:lnTo>
                        <a:pt x="2274" y="290"/>
                      </a:lnTo>
                      <a:lnTo>
                        <a:pt x="2272" y="308"/>
                      </a:lnTo>
                      <a:lnTo>
                        <a:pt x="2272" y="328"/>
                      </a:lnTo>
                      <a:lnTo>
                        <a:pt x="2272" y="345"/>
                      </a:lnTo>
                      <a:lnTo>
                        <a:pt x="2274" y="362"/>
                      </a:lnTo>
                      <a:lnTo>
                        <a:pt x="2276" y="379"/>
                      </a:lnTo>
                      <a:lnTo>
                        <a:pt x="2277" y="394"/>
                      </a:lnTo>
                      <a:lnTo>
                        <a:pt x="2281" y="412"/>
                      </a:lnTo>
                      <a:lnTo>
                        <a:pt x="2284" y="426"/>
                      </a:lnTo>
                      <a:lnTo>
                        <a:pt x="2288" y="441"/>
                      </a:lnTo>
                      <a:lnTo>
                        <a:pt x="2293" y="456"/>
                      </a:lnTo>
                      <a:lnTo>
                        <a:pt x="2298" y="469"/>
                      </a:lnTo>
                      <a:lnTo>
                        <a:pt x="2305" y="483"/>
                      </a:lnTo>
                      <a:lnTo>
                        <a:pt x="2313" y="496"/>
                      </a:lnTo>
                      <a:lnTo>
                        <a:pt x="2320" y="508"/>
                      </a:lnTo>
                      <a:lnTo>
                        <a:pt x="2328" y="521"/>
                      </a:lnTo>
                      <a:lnTo>
                        <a:pt x="2336" y="533"/>
                      </a:lnTo>
                      <a:lnTo>
                        <a:pt x="2347" y="543"/>
                      </a:lnTo>
                      <a:lnTo>
                        <a:pt x="2357" y="555"/>
                      </a:lnTo>
                      <a:lnTo>
                        <a:pt x="2366" y="564"/>
                      </a:lnTo>
                      <a:lnTo>
                        <a:pt x="2377" y="573"/>
                      </a:lnTo>
                      <a:lnTo>
                        <a:pt x="2389" y="582"/>
                      </a:lnTo>
                      <a:lnTo>
                        <a:pt x="2401" y="592"/>
                      </a:lnTo>
                      <a:lnTo>
                        <a:pt x="2414" y="598"/>
                      </a:lnTo>
                      <a:lnTo>
                        <a:pt x="2428" y="605"/>
                      </a:lnTo>
                      <a:lnTo>
                        <a:pt x="2442" y="611"/>
                      </a:lnTo>
                      <a:lnTo>
                        <a:pt x="2455" y="617"/>
                      </a:lnTo>
                      <a:lnTo>
                        <a:pt x="2471" y="622"/>
                      </a:lnTo>
                      <a:lnTo>
                        <a:pt x="2485" y="628"/>
                      </a:lnTo>
                      <a:lnTo>
                        <a:pt x="2503" y="631"/>
                      </a:lnTo>
                      <a:lnTo>
                        <a:pt x="2518" y="634"/>
                      </a:lnTo>
                      <a:lnTo>
                        <a:pt x="2536" y="636"/>
                      </a:lnTo>
                      <a:lnTo>
                        <a:pt x="2552" y="638"/>
                      </a:lnTo>
                      <a:lnTo>
                        <a:pt x="2571" y="639"/>
                      </a:lnTo>
                      <a:lnTo>
                        <a:pt x="2589" y="640"/>
                      </a:lnTo>
                      <a:lnTo>
                        <a:pt x="2616" y="639"/>
                      </a:lnTo>
                      <a:lnTo>
                        <a:pt x="2640" y="637"/>
                      </a:lnTo>
                      <a:lnTo>
                        <a:pt x="2664" y="634"/>
                      </a:lnTo>
                      <a:lnTo>
                        <a:pt x="2688" y="631"/>
                      </a:lnTo>
                      <a:lnTo>
                        <a:pt x="2706" y="628"/>
                      </a:lnTo>
                      <a:lnTo>
                        <a:pt x="2724" y="620"/>
                      </a:lnTo>
                      <a:lnTo>
                        <a:pt x="2738" y="616"/>
                      </a:lnTo>
                      <a:lnTo>
                        <a:pt x="2748" y="611"/>
                      </a:lnTo>
                      <a:lnTo>
                        <a:pt x="2731" y="522"/>
                      </a:lnTo>
                      <a:close/>
                      <a:moveTo>
                        <a:pt x="2061" y="10"/>
                      </a:moveTo>
                      <a:lnTo>
                        <a:pt x="2061" y="630"/>
                      </a:lnTo>
                      <a:lnTo>
                        <a:pt x="2174" y="630"/>
                      </a:lnTo>
                      <a:lnTo>
                        <a:pt x="2174" y="10"/>
                      </a:lnTo>
                      <a:lnTo>
                        <a:pt x="2061" y="10"/>
                      </a:lnTo>
                      <a:close/>
                      <a:moveTo>
                        <a:pt x="1778" y="630"/>
                      </a:moveTo>
                      <a:lnTo>
                        <a:pt x="1994" y="10"/>
                      </a:lnTo>
                      <a:lnTo>
                        <a:pt x="1873" y="10"/>
                      </a:lnTo>
                      <a:lnTo>
                        <a:pt x="1782" y="294"/>
                      </a:lnTo>
                      <a:lnTo>
                        <a:pt x="1773" y="321"/>
                      </a:lnTo>
                      <a:lnTo>
                        <a:pt x="1765" y="350"/>
                      </a:lnTo>
                      <a:lnTo>
                        <a:pt x="1756" y="378"/>
                      </a:lnTo>
                      <a:lnTo>
                        <a:pt x="1749" y="407"/>
                      </a:lnTo>
                      <a:lnTo>
                        <a:pt x="1740" y="434"/>
                      </a:lnTo>
                      <a:lnTo>
                        <a:pt x="1732" y="462"/>
                      </a:lnTo>
                      <a:lnTo>
                        <a:pt x="1726" y="490"/>
                      </a:lnTo>
                      <a:lnTo>
                        <a:pt x="1719" y="517"/>
                      </a:lnTo>
                      <a:lnTo>
                        <a:pt x="1717" y="517"/>
                      </a:lnTo>
                      <a:lnTo>
                        <a:pt x="1712" y="490"/>
                      </a:lnTo>
                      <a:lnTo>
                        <a:pt x="1704" y="461"/>
                      </a:lnTo>
                      <a:lnTo>
                        <a:pt x="1697" y="433"/>
                      </a:lnTo>
                      <a:lnTo>
                        <a:pt x="1690" y="405"/>
                      </a:lnTo>
                      <a:lnTo>
                        <a:pt x="1683" y="378"/>
                      </a:lnTo>
                      <a:lnTo>
                        <a:pt x="1675" y="349"/>
                      </a:lnTo>
                      <a:lnTo>
                        <a:pt x="1665" y="320"/>
                      </a:lnTo>
                      <a:lnTo>
                        <a:pt x="1656" y="292"/>
                      </a:lnTo>
                      <a:lnTo>
                        <a:pt x="1572" y="10"/>
                      </a:lnTo>
                      <a:lnTo>
                        <a:pt x="1449" y="10"/>
                      </a:lnTo>
                      <a:lnTo>
                        <a:pt x="1649" y="630"/>
                      </a:lnTo>
                      <a:lnTo>
                        <a:pt x="1778" y="630"/>
                      </a:lnTo>
                      <a:close/>
                      <a:moveTo>
                        <a:pt x="1091" y="97"/>
                      </a:moveTo>
                      <a:lnTo>
                        <a:pt x="1102" y="94"/>
                      </a:lnTo>
                      <a:lnTo>
                        <a:pt x="1119" y="92"/>
                      </a:lnTo>
                      <a:lnTo>
                        <a:pt x="1137" y="92"/>
                      </a:lnTo>
                      <a:lnTo>
                        <a:pt x="1163" y="90"/>
                      </a:lnTo>
                      <a:lnTo>
                        <a:pt x="1175" y="92"/>
                      </a:lnTo>
                      <a:lnTo>
                        <a:pt x="1189" y="92"/>
                      </a:lnTo>
                      <a:lnTo>
                        <a:pt x="1201" y="94"/>
                      </a:lnTo>
                      <a:lnTo>
                        <a:pt x="1211" y="97"/>
                      </a:lnTo>
                      <a:lnTo>
                        <a:pt x="1223" y="100"/>
                      </a:lnTo>
                      <a:lnTo>
                        <a:pt x="1233" y="105"/>
                      </a:lnTo>
                      <a:lnTo>
                        <a:pt x="1242" y="109"/>
                      </a:lnTo>
                      <a:lnTo>
                        <a:pt x="1250" y="115"/>
                      </a:lnTo>
                      <a:lnTo>
                        <a:pt x="1257" y="121"/>
                      </a:lnTo>
                      <a:lnTo>
                        <a:pt x="1265" y="129"/>
                      </a:lnTo>
                      <a:lnTo>
                        <a:pt x="1270" y="137"/>
                      </a:lnTo>
                      <a:lnTo>
                        <a:pt x="1275" y="146"/>
                      </a:lnTo>
                      <a:lnTo>
                        <a:pt x="1279" y="155"/>
                      </a:lnTo>
                      <a:lnTo>
                        <a:pt x="1281" y="167"/>
                      </a:lnTo>
                      <a:lnTo>
                        <a:pt x="1282" y="178"/>
                      </a:lnTo>
                      <a:lnTo>
                        <a:pt x="1282" y="189"/>
                      </a:lnTo>
                      <a:lnTo>
                        <a:pt x="1282" y="201"/>
                      </a:lnTo>
                      <a:lnTo>
                        <a:pt x="1281" y="212"/>
                      </a:lnTo>
                      <a:lnTo>
                        <a:pt x="1279" y="222"/>
                      </a:lnTo>
                      <a:lnTo>
                        <a:pt x="1275" y="232"/>
                      </a:lnTo>
                      <a:lnTo>
                        <a:pt x="1270" y="241"/>
                      </a:lnTo>
                      <a:lnTo>
                        <a:pt x="1265" y="250"/>
                      </a:lnTo>
                      <a:lnTo>
                        <a:pt x="1257" y="257"/>
                      </a:lnTo>
                      <a:lnTo>
                        <a:pt x="1250" y="264"/>
                      </a:lnTo>
                      <a:lnTo>
                        <a:pt x="1242" y="271"/>
                      </a:lnTo>
                      <a:lnTo>
                        <a:pt x="1233" y="276"/>
                      </a:lnTo>
                      <a:lnTo>
                        <a:pt x="1222" y="280"/>
                      </a:lnTo>
                      <a:lnTo>
                        <a:pt x="1211" y="285"/>
                      </a:lnTo>
                      <a:lnTo>
                        <a:pt x="1199" y="288"/>
                      </a:lnTo>
                      <a:lnTo>
                        <a:pt x="1186" y="291"/>
                      </a:lnTo>
                      <a:lnTo>
                        <a:pt x="1172" y="292"/>
                      </a:lnTo>
                      <a:lnTo>
                        <a:pt x="1160" y="292"/>
                      </a:lnTo>
                      <a:lnTo>
                        <a:pt x="1091" y="292"/>
                      </a:lnTo>
                      <a:lnTo>
                        <a:pt x="1091" y="97"/>
                      </a:lnTo>
                      <a:close/>
                      <a:moveTo>
                        <a:pt x="979" y="630"/>
                      </a:moveTo>
                      <a:lnTo>
                        <a:pt x="1091" y="630"/>
                      </a:lnTo>
                      <a:lnTo>
                        <a:pt x="1091" y="374"/>
                      </a:lnTo>
                      <a:lnTo>
                        <a:pt x="1150" y="374"/>
                      </a:lnTo>
                      <a:lnTo>
                        <a:pt x="1161" y="376"/>
                      </a:lnTo>
                      <a:lnTo>
                        <a:pt x="1172" y="378"/>
                      </a:lnTo>
                      <a:lnTo>
                        <a:pt x="1181" y="379"/>
                      </a:lnTo>
                      <a:lnTo>
                        <a:pt x="1192" y="381"/>
                      </a:lnTo>
                      <a:lnTo>
                        <a:pt x="1200" y="384"/>
                      </a:lnTo>
                      <a:lnTo>
                        <a:pt x="1208" y="388"/>
                      </a:lnTo>
                      <a:lnTo>
                        <a:pt x="1214" y="393"/>
                      </a:lnTo>
                      <a:lnTo>
                        <a:pt x="1222" y="400"/>
                      </a:lnTo>
                      <a:lnTo>
                        <a:pt x="1229" y="407"/>
                      </a:lnTo>
                      <a:lnTo>
                        <a:pt x="1235" y="414"/>
                      </a:lnTo>
                      <a:lnTo>
                        <a:pt x="1240" y="423"/>
                      </a:lnTo>
                      <a:lnTo>
                        <a:pt x="1245" y="432"/>
                      </a:lnTo>
                      <a:lnTo>
                        <a:pt x="1248" y="444"/>
                      </a:lnTo>
                      <a:lnTo>
                        <a:pt x="1252" y="456"/>
                      </a:lnTo>
                      <a:lnTo>
                        <a:pt x="1257" y="469"/>
                      </a:lnTo>
                      <a:lnTo>
                        <a:pt x="1260" y="485"/>
                      </a:lnTo>
                      <a:lnTo>
                        <a:pt x="1274" y="536"/>
                      </a:lnTo>
                      <a:lnTo>
                        <a:pt x="1284" y="578"/>
                      </a:lnTo>
                      <a:lnTo>
                        <a:pt x="1289" y="596"/>
                      </a:lnTo>
                      <a:lnTo>
                        <a:pt x="1293" y="610"/>
                      </a:lnTo>
                      <a:lnTo>
                        <a:pt x="1298" y="620"/>
                      </a:lnTo>
                      <a:lnTo>
                        <a:pt x="1303" y="630"/>
                      </a:lnTo>
                      <a:lnTo>
                        <a:pt x="1419" y="630"/>
                      </a:lnTo>
                      <a:lnTo>
                        <a:pt x="1415" y="618"/>
                      </a:lnTo>
                      <a:lnTo>
                        <a:pt x="1408" y="604"/>
                      </a:lnTo>
                      <a:lnTo>
                        <a:pt x="1403" y="584"/>
                      </a:lnTo>
                      <a:lnTo>
                        <a:pt x="1397" y="564"/>
                      </a:lnTo>
                      <a:lnTo>
                        <a:pt x="1391" y="539"/>
                      </a:lnTo>
                      <a:lnTo>
                        <a:pt x="1384" y="514"/>
                      </a:lnTo>
                      <a:lnTo>
                        <a:pt x="1378" y="487"/>
                      </a:lnTo>
                      <a:lnTo>
                        <a:pt x="1369" y="457"/>
                      </a:lnTo>
                      <a:lnTo>
                        <a:pt x="1364" y="435"/>
                      </a:lnTo>
                      <a:lnTo>
                        <a:pt x="1355" y="415"/>
                      </a:lnTo>
                      <a:lnTo>
                        <a:pt x="1348" y="397"/>
                      </a:lnTo>
                      <a:lnTo>
                        <a:pt x="1338" y="381"/>
                      </a:lnTo>
                      <a:lnTo>
                        <a:pt x="1331" y="373"/>
                      </a:lnTo>
                      <a:lnTo>
                        <a:pt x="1326" y="367"/>
                      </a:lnTo>
                      <a:lnTo>
                        <a:pt x="1320" y="361"/>
                      </a:lnTo>
                      <a:lnTo>
                        <a:pt x="1314" y="354"/>
                      </a:lnTo>
                      <a:lnTo>
                        <a:pt x="1307" y="349"/>
                      </a:lnTo>
                      <a:lnTo>
                        <a:pt x="1300" y="345"/>
                      </a:lnTo>
                      <a:lnTo>
                        <a:pt x="1291" y="342"/>
                      </a:lnTo>
                      <a:lnTo>
                        <a:pt x="1284" y="337"/>
                      </a:lnTo>
                      <a:lnTo>
                        <a:pt x="1284" y="335"/>
                      </a:lnTo>
                      <a:lnTo>
                        <a:pt x="1293" y="330"/>
                      </a:lnTo>
                      <a:lnTo>
                        <a:pt x="1306" y="326"/>
                      </a:lnTo>
                      <a:lnTo>
                        <a:pt x="1316" y="319"/>
                      </a:lnTo>
                      <a:lnTo>
                        <a:pt x="1326" y="313"/>
                      </a:lnTo>
                      <a:lnTo>
                        <a:pt x="1335" y="305"/>
                      </a:lnTo>
                      <a:lnTo>
                        <a:pt x="1345" y="298"/>
                      </a:lnTo>
                      <a:lnTo>
                        <a:pt x="1354" y="289"/>
                      </a:lnTo>
                      <a:lnTo>
                        <a:pt x="1362" y="279"/>
                      </a:lnTo>
                      <a:lnTo>
                        <a:pt x="1369" y="269"/>
                      </a:lnTo>
                      <a:lnTo>
                        <a:pt x="1376" y="257"/>
                      </a:lnTo>
                      <a:lnTo>
                        <a:pt x="1382" y="247"/>
                      </a:lnTo>
                      <a:lnTo>
                        <a:pt x="1387" y="235"/>
                      </a:lnTo>
                      <a:lnTo>
                        <a:pt x="1391" y="222"/>
                      </a:lnTo>
                      <a:lnTo>
                        <a:pt x="1394" y="208"/>
                      </a:lnTo>
                      <a:lnTo>
                        <a:pt x="1396" y="194"/>
                      </a:lnTo>
                      <a:lnTo>
                        <a:pt x="1396" y="180"/>
                      </a:lnTo>
                      <a:lnTo>
                        <a:pt x="1395" y="160"/>
                      </a:lnTo>
                      <a:lnTo>
                        <a:pt x="1393" y="142"/>
                      </a:lnTo>
                      <a:lnTo>
                        <a:pt x="1388" y="123"/>
                      </a:lnTo>
                      <a:lnTo>
                        <a:pt x="1383" y="108"/>
                      </a:lnTo>
                      <a:lnTo>
                        <a:pt x="1375" y="94"/>
                      </a:lnTo>
                      <a:lnTo>
                        <a:pt x="1365" y="79"/>
                      </a:lnTo>
                      <a:lnTo>
                        <a:pt x="1355" y="67"/>
                      </a:lnTo>
                      <a:lnTo>
                        <a:pt x="1343" y="55"/>
                      </a:lnTo>
                      <a:lnTo>
                        <a:pt x="1335" y="48"/>
                      </a:lnTo>
                      <a:lnTo>
                        <a:pt x="1326" y="43"/>
                      </a:lnTo>
                      <a:lnTo>
                        <a:pt x="1317" y="38"/>
                      </a:lnTo>
                      <a:lnTo>
                        <a:pt x="1308" y="33"/>
                      </a:lnTo>
                      <a:lnTo>
                        <a:pt x="1297" y="28"/>
                      </a:lnTo>
                      <a:lnTo>
                        <a:pt x="1287" y="24"/>
                      </a:lnTo>
                      <a:lnTo>
                        <a:pt x="1277" y="22"/>
                      </a:lnTo>
                      <a:lnTo>
                        <a:pt x="1265" y="17"/>
                      </a:lnTo>
                      <a:lnTo>
                        <a:pt x="1240" y="12"/>
                      </a:lnTo>
                      <a:lnTo>
                        <a:pt x="1213" y="7"/>
                      </a:lnTo>
                      <a:lnTo>
                        <a:pt x="1182" y="6"/>
                      </a:lnTo>
                      <a:lnTo>
                        <a:pt x="1152" y="5"/>
                      </a:lnTo>
                      <a:lnTo>
                        <a:pt x="1127" y="5"/>
                      </a:lnTo>
                      <a:lnTo>
                        <a:pt x="1102" y="6"/>
                      </a:lnTo>
                      <a:lnTo>
                        <a:pt x="1080" y="7"/>
                      </a:lnTo>
                      <a:lnTo>
                        <a:pt x="1057" y="9"/>
                      </a:lnTo>
                      <a:lnTo>
                        <a:pt x="1035" y="11"/>
                      </a:lnTo>
                      <a:lnTo>
                        <a:pt x="1016" y="12"/>
                      </a:lnTo>
                      <a:lnTo>
                        <a:pt x="996" y="14"/>
                      </a:lnTo>
                      <a:lnTo>
                        <a:pt x="979" y="20"/>
                      </a:lnTo>
                      <a:lnTo>
                        <a:pt x="979" y="630"/>
                      </a:lnTo>
                      <a:close/>
                      <a:moveTo>
                        <a:pt x="854" y="262"/>
                      </a:moveTo>
                      <a:lnTo>
                        <a:pt x="617" y="262"/>
                      </a:lnTo>
                      <a:lnTo>
                        <a:pt x="617" y="104"/>
                      </a:lnTo>
                      <a:lnTo>
                        <a:pt x="866" y="104"/>
                      </a:lnTo>
                      <a:lnTo>
                        <a:pt x="866" y="10"/>
                      </a:lnTo>
                      <a:lnTo>
                        <a:pt x="505" y="10"/>
                      </a:lnTo>
                      <a:lnTo>
                        <a:pt x="505" y="630"/>
                      </a:lnTo>
                      <a:lnTo>
                        <a:pt x="880" y="630"/>
                      </a:lnTo>
                      <a:lnTo>
                        <a:pt x="880" y="536"/>
                      </a:lnTo>
                      <a:lnTo>
                        <a:pt x="617" y="536"/>
                      </a:lnTo>
                      <a:lnTo>
                        <a:pt x="617" y="354"/>
                      </a:lnTo>
                      <a:lnTo>
                        <a:pt x="854" y="354"/>
                      </a:lnTo>
                      <a:lnTo>
                        <a:pt x="854" y="262"/>
                      </a:lnTo>
                      <a:close/>
                      <a:moveTo>
                        <a:pt x="0" y="600"/>
                      </a:moveTo>
                      <a:lnTo>
                        <a:pt x="14" y="608"/>
                      </a:lnTo>
                      <a:lnTo>
                        <a:pt x="32" y="615"/>
                      </a:lnTo>
                      <a:lnTo>
                        <a:pt x="50" y="620"/>
                      </a:lnTo>
                      <a:lnTo>
                        <a:pt x="73" y="628"/>
                      </a:lnTo>
                      <a:lnTo>
                        <a:pt x="94" y="633"/>
                      </a:lnTo>
                      <a:lnTo>
                        <a:pt x="118" y="636"/>
                      </a:lnTo>
                      <a:lnTo>
                        <a:pt x="144" y="639"/>
                      </a:lnTo>
                      <a:lnTo>
                        <a:pt x="167" y="640"/>
                      </a:lnTo>
                      <a:lnTo>
                        <a:pt x="196" y="639"/>
                      </a:lnTo>
                      <a:lnTo>
                        <a:pt x="224" y="636"/>
                      </a:lnTo>
                      <a:lnTo>
                        <a:pt x="236" y="634"/>
                      </a:lnTo>
                      <a:lnTo>
                        <a:pt x="248" y="631"/>
                      </a:lnTo>
                      <a:lnTo>
                        <a:pt x="261" y="628"/>
                      </a:lnTo>
                      <a:lnTo>
                        <a:pt x="273" y="623"/>
                      </a:lnTo>
                      <a:lnTo>
                        <a:pt x="282" y="620"/>
                      </a:lnTo>
                      <a:lnTo>
                        <a:pt x="294" y="616"/>
                      </a:lnTo>
                      <a:lnTo>
                        <a:pt x="303" y="612"/>
                      </a:lnTo>
                      <a:lnTo>
                        <a:pt x="312" y="607"/>
                      </a:lnTo>
                      <a:lnTo>
                        <a:pt x="321" y="602"/>
                      </a:lnTo>
                      <a:lnTo>
                        <a:pt x="331" y="596"/>
                      </a:lnTo>
                      <a:lnTo>
                        <a:pt x="339" y="590"/>
                      </a:lnTo>
                      <a:lnTo>
                        <a:pt x="346" y="583"/>
                      </a:lnTo>
                      <a:lnTo>
                        <a:pt x="352" y="577"/>
                      </a:lnTo>
                      <a:lnTo>
                        <a:pt x="358" y="570"/>
                      </a:lnTo>
                      <a:lnTo>
                        <a:pt x="366" y="563"/>
                      </a:lnTo>
                      <a:lnTo>
                        <a:pt x="372" y="556"/>
                      </a:lnTo>
                      <a:lnTo>
                        <a:pt x="381" y="540"/>
                      </a:lnTo>
                      <a:lnTo>
                        <a:pt x="388" y="526"/>
                      </a:lnTo>
                      <a:lnTo>
                        <a:pt x="394" y="507"/>
                      </a:lnTo>
                      <a:lnTo>
                        <a:pt x="400" y="490"/>
                      </a:lnTo>
                      <a:lnTo>
                        <a:pt x="403" y="471"/>
                      </a:lnTo>
                      <a:lnTo>
                        <a:pt x="404" y="453"/>
                      </a:lnTo>
                      <a:lnTo>
                        <a:pt x="403" y="437"/>
                      </a:lnTo>
                      <a:lnTo>
                        <a:pt x="401" y="421"/>
                      </a:lnTo>
                      <a:lnTo>
                        <a:pt x="397" y="407"/>
                      </a:lnTo>
                      <a:lnTo>
                        <a:pt x="393" y="392"/>
                      </a:lnTo>
                      <a:lnTo>
                        <a:pt x="388" y="379"/>
                      </a:lnTo>
                      <a:lnTo>
                        <a:pt x="381" y="367"/>
                      </a:lnTo>
                      <a:lnTo>
                        <a:pt x="374" y="354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2" y="321"/>
                      </a:lnTo>
                      <a:lnTo>
                        <a:pt x="329" y="312"/>
                      </a:lnTo>
                      <a:lnTo>
                        <a:pt x="313" y="303"/>
                      </a:lnTo>
                      <a:lnTo>
                        <a:pt x="299" y="294"/>
                      </a:lnTo>
                      <a:lnTo>
                        <a:pt x="281" y="286"/>
                      </a:lnTo>
                      <a:lnTo>
                        <a:pt x="263" y="277"/>
                      </a:lnTo>
                      <a:lnTo>
                        <a:pt x="243" y="269"/>
                      </a:lnTo>
                      <a:lnTo>
                        <a:pt x="216" y="257"/>
                      </a:lnTo>
                      <a:lnTo>
                        <a:pt x="190" y="247"/>
                      </a:lnTo>
                      <a:lnTo>
                        <a:pt x="180" y="241"/>
                      </a:lnTo>
                      <a:lnTo>
                        <a:pt x="169" y="235"/>
                      </a:lnTo>
                      <a:lnTo>
                        <a:pt x="161" y="230"/>
                      </a:lnTo>
                      <a:lnTo>
                        <a:pt x="153" y="223"/>
                      </a:lnTo>
                      <a:lnTo>
                        <a:pt x="146" y="219"/>
                      </a:lnTo>
                      <a:lnTo>
                        <a:pt x="142" y="213"/>
                      </a:lnTo>
                      <a:lnTo>
                        <a:pt x="135" y="205"/>
                      </a:lnTo>
                      <a:lnTo>
                        <a:pt x="131" y="199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7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8" y="128"/>
                      </a:lnTo>
                      <a:lnTo>
                        <a:pt x="144" y="121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2" y="100"/>
                      </a:lnTo>
                      <a:lnTo>
                        <a:pt x="192" y="97"/>
                      </a:lnTo>
                      <a:lnTo>
                        <a:pt x="202" y="94"/>
                      </a:lnTo>
                      <a:lnTo>
                        <a:pt x="216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3" y="104"/>
                      </a:lnTo>
                      <a:lnTo>
                        <a:pt x="317" y="108"/>
                      </a:lnTo>
                      <a:lnTo>
                        <a:pt x="332" y="113"/>
                      </a:lnTo>
                      <a:lnTo>
                        <a:pt x="342" y="118"/>
                      </a:lnTo>
                      <a:lnTo>
                        <a:pt x="351" y="121"/>
                      </a:lnTo>
                      <a:lnTo>
                        <a:pt x="378" y="31"/>
                      </a:lnTo>
                      <a:lnTo>
                        <a:pt x="367" y="25"/>
                      </a:lnTo>
                      <a:lnTo>
                        <a:pt x="351" y="20"/>
                      </a:lnTo>
                      <a:lnTo>
                        <a:pt x="336" y="14"/>
                      </a:lnTo>
                      <a:lnTo>
                        <a:pt x="316" y="9"/>
                      </a:lnTo>
                      <a:lnTo>
                        <a:pt x="299" y="6"/>
                      </a:lnTo>
                      <a:lnTo>
                        <a:pt x="276" y="3"/>
                      </a:lnTo>
                      <a:lnTo>
                        <a:pt x="255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3" y="4"/>
                      </a:lnTo>
                      <a:lnTo>
                        <a:pt x="159" y="7"/>
                      </a:lnTo>
                      <a:lnTo>
                        <a:pt x="138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1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2"/>
                      </a:lnTo>
                      <a:lnTo>
                        <a:pt x="26" y="108"/>
                      </a:lnTo>
                      <a:lnTo>
                        <a:pt x="18" y="123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39"/>
                      </a:lnTo>
                      <a:lnTo>
                        <a:pt x="28" y="253"/>
                      </a:lnTo>
                      <a:lnTo>
                        <a:pt x="36" y="264"/>
                      </a:lnTo>
                      <a:lnTo>
                        <a:pt x="45" y="276"/>
                      </a:lnTo>
                      <a:lnTo>
                        <a:pt x="55" y="288"/>
                      </a:lnTo>
                      <a:lnTo>
                        <a:pt x="68" y="298"/>
                      </a:lnTo>
                      <a:lnTo>
                        <a:pt x="80" y="310"/>
                      </a:lnTo>
                      <a:lnTo>
                        <a:pt x="93" y="318"/>
                      </a:lnTo>
                      <a:lnTo>
                        <a:pt x="110" y="328"/>
                      </a:lnTo>
                      <a:lnTo>
                        <a:pt x="124" y="335"/>
                      </a:lnTo>
                      <a:lnTo>
                        <a:pt x="143" y="344"/>
                      </a:lnTo>
                      <a:lnTo>
                        <a:pt x="159" y="351"/>
                      </a:lnTo>
                      <a:lnTo>
                        <a:pt x="179" y="358"/>
                      </a:lnTo>
                      <a:lnTo>
                        <a:pt x="205" y="369"/>
                      </a:lnTo>
                      <a:lnTo>
                        <a:pt x="229" y="380"/>
                      </a:lnTo>
                      <a:lnTo>
                        <a:pt x="238" y="385"/>
                      </a:lnTo>
                      <a:lnTo>
                        <a:pt x="247" y="391"/>
                      </a:lnTo>
                      <a:lnTo>
                        <a:pt x="256" y="396"/>
                      </a:lnTo>
                      <a:lnTo>
                        <a:pt x="263" y="403"/>
                      </a:lnTo>
                      <a:lnTo>
                        <a:pt x="268" y="408"/>
                      </a:lnTo>
                      <a:lnTo>
                        <a:pt x="273" y="417"/>
                      </a:lnTo>
                      <a:lnTo>
                        <a:pt x="278" y="422"/>
                      </a:lnTo>
                      <a:lnTo>
                        <a:pt x="281" y="429"/>
                      </a:lnTo>
                      <a:lnTo>
                        <a:pt x="284" y="437"/>
                      </a:lnTo>
                      <a:lnTo>
                        <a:pt x="287" y="444"/>
                      </a:lnTo>
                      <a:lnTo>
                        <a:pt x="288" y="453"/>
                      </a:lnTo>
                      <a:lnTo>
                        <a:pt x="288" y="461"/>
                      </a:lnTo>
                      <a:lnTo>
                        <a:pt x="288" y="470"/>
                      </a:lnTo>
                      <a:lnTo>
                        <a:pt x="285" y="480"/>
                      </a:lnTo>
                      <a:lnTo>
                        <a:pt x="283" y="488"/>
                      </a:lnTo>
                      <a:lnTo>
                        <a:pt x="280" y="496"/>
                      </a:lnTo>
                      <a:lnTo>
                        <a:pt x="276" y="503"/>
                      </a:lnTo>
                      <a:lnTo>
                        <a:pt x="271" y="510"/>
                      </a:lnTo>
                      <a:lnTo>
                        <a:pt x="266" y="517"/>
                      </a:lnTo>
                      <a:lnTo>
                        <a:pt x="260" y="523"/>
                      </a:lnTo>
                      <a:lnTo>
                        <a:pt x="251" y="528"/>
                      </a:lnTo>
                      <a:lnTo>
                        <a:pt x="242" y="532"/>
                      </a:lnTo>
                      <a:lnTo>
                        <a:pt x="234" y="536"/>
                      </a:lnTo>
                      <a:lnTo>
                        <a:pt x="224" y="539"/>
                      </a:lnTo>
                      <a:lnTo>
                        <a:pt x="213" y="542"/>
                      </a:lnTo>
                      <a:lnTo>
                        <a:pt x="200" y="544"/>
                      </a:lnTo>
                      <a:lnTo>
                        <a:pt x="188" y="545"/>
                      </a:lnTo>
                      <a:lnTo>
                        <a:pt x="175" y="545"/>
                      </a:lnTo>
                      <a:lnTo>
                        <a:pt x="154" y="545"/>
                      </a:lnTo>
                      <a:lnTo>
                        <a:pt x="132" y="542"/>
                      </a:lnTo>
                      <a:lnTo>
                        <a:pt x="112" y="539"/>
                      </a:lnTo>
                      <a:lnTo>
                        <a:pt x="92" y="534"/>
                      </a:lnTo>
                      <a:lnTo>
                        <a:pt x="75" y="528"/>
                      </a:lnTo>
                      <a:lnTo>
                        <a:pt x="56" y="522"/>
                      </a:lnTo>
                      <a:lnTo>
                        <a:pt x="40" y="514"/>
                      </a:lnTo>
                      <a:lnTo>
                        <a:pt x="26" y="506"/>
                      </a:lnTo>
                      <a:lnTo>
                        <a:pt x="0" y="60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 userDrawn="1"/>
              </p:nvSpPr>
              <p:spPr bwMode="auto">
                <a:xfrm>
                  <a:off x="615" y="271"/>
                  <a:ext cx="737" cy="80"/>
                </a:xfrm>
                <a:custGeom>
                  <a:avLst/>
                  <a:gdLst/>
                  <a:ahLst/>
                  <a:cxnLst>
                    <a:cxn ang="0">
                      <a:pos x="5508" y="10"/>
                    </a:cxn>
                    <a:cxn ang="0">
                      <a:pos x="5171" y="543"/>
                    </a:cxn>
                    <a:cxn ang="0">
                      <a:pos x="5032" y="477"/>
                    </a:cxn>
                    <a:cxn ang="0">
                      <a:pos x="4984" y="269"/>
                    </a:cxn>
                    <a:cxn ang="0">
                      <a:pos x="5066" y="132"/>
                    </a:cxn>
                    <a:cxn ang="0">
                      <a:pos x="5296" y="109"/>
                    </a:cxn>
                    <a:cxn ang="0">
                      <a:pos x="5125" y="6"/>
                    </a:cxn>
                    <a:cxn ang="0">
                      <a:pos x="4927" y="121"/>
                    </a:cxn>
                    <a:cxn ang="0">
                      <a:pos x="4864" y="362"/>
                    </a:cxn>
                    <a:cxn ang="0">
                      <a:pos x="4958" y="564"/>
                    </a:cxn>
                    <a:cxn ang="0">
                      <a:pos x="5178" y="640"/>
                    </a:cxn>
                    <a:cxn ang="0">
                      <a:pos x="4375" y="269"/>
                    </a:cxn>
                    <a:cxn ang="0">
                      <a:pos x="4763" y="630"/>
                    </a:cxn>
                    <a:cxn ang="0">
                      <a:pos x="4633" y="407"/>
                    </a:cxn>
                    <a:cxn ang="0">
                      <a:pos x="3906" y="100"/>
                    </a:cxn>
                    <a:cxn ang="0">
                      <a:pos x="3811" y="455"/>
                    </a:cxn>
                    <a:cxn ang="0">
                      <a:pos x="3022" y="10"/>
                    </a:cxn>
                    <a:cxn ang="0">
                      <a:pos x="2325" y="527"/>
                    </a:cxn>
                    <a:cxn ang="0">
                      <a:pos x="2456" y="633"/>
                    </a:cxn>
                    <a:cxn ang="0">
                      <a:pos x="2664" y="609"/>
                    </a:cxn>
                    <a:cxn ang="0">
                      <a:pos x="2768" y="460"/>
                    </a:cxn>
                    <a:cxn ang="0">
                      <a:pos x="2646" y="480"/>
                    </a:cxn>
                    <a:cxn ang="0">
                      <a:pos x="2471" y="532"/>
                    </a:cxn>
                    <a:cxn ang="0">
                      <a:pos x="1804" y="608"/>
                    </a:cxn>
                    <a:cxn ang="0">
                      <a:pos x="2083" y="616"/>
                    </a:cxn>
                    <a:cxn ang="0">
                      <a:pos x="2193" y="471"/>
                    </a:cxn>
                    <a:cxn ang="0">
                      <a:pos x="2071" y="286"/>
                    </a:cxn>
                    <a:cxn ang="0">
                      <a:pos x="1915" y="177"/>
                    </a:cxn>
                    <a:cxn ang="0">
                      <a:pos x="1992" y="94"/>
                    </a:cxn>
                    <a:cxn ang="0">
                      <a:pos x="2107" y="9"/>
                    </a:cxn>
                    <a:cxn ang="0">
                      <a:pos x="1824" y="92"/>
                    </a:cxn>
                    <a:cxn ang="0">
                      <a:pos x="1870" y="310"/>
                    </a:cxn>
                    <a:cxn ang="0">
                      <a:pos x="2068" y="422"/>
                    </a:cxn>
                    <a:cxn ang="0">
                      <a:pos x="2032" y="532"/>
                    </a:cxn>
                    <a:cxn ang="0">
                      <a:pos x="1790" y="600"/>
                    </a:cxn>
                    <a:cxn ang="0">
                      <a:pos x="1349" y="251"/>
                    </a:cxn>
                    <a:cxn ang="0">
                      <a:pos x="1587" y="421"/>
                    </a:cxn>
                    <a:cxn ang="0">
                      <a:pos x="1301" y="630"/>
                    </a:cxn>
                    <a:cxn ang="0">
                      <a:pos x="679" y="482"/>
                    </a:cxn>
                    <a:cxn ang="0">
                      <a:pos x="669" y="177"/>
                    </a:cxn>
                    <a:cxn ang="0">
                      <a:pos x="808" y="90"/>
                    </a:cxn>
                    <a:cxn ang="0">
                      <a:pos x="944" y="177"/>
                    </a:cxn>
                    <a:cxn ang="0">
                      <a:pos x="934" y="482"/>
                    </a:cxn>
                    <a:cxn ang="0">
                      <a:pos x="804" y="549"/>
                    </a:cxn>
                    <a:cxn ang="0">
                      <a:pos x="994" y="574"/>
                    </a:cxn>
                    <a:cxn ang="0">
                      <a:pos x="1094" y="369"/>
                    </a:cxn>
                    <a:cxn ang="0">
                      <a:pos x="1054" y="137"/>
                    </a:cxn>
                    <a:cxn ang="0">
                      <a:pos x="891" y="9"/>
                    </a:cxn>
                    <a:cxn ang="0">
                      <a:pos x="666" y="37"/>
                    </a:cxn>
                    <a:cxn ang="0">
                      <a:pos x="531" y="208"/>
                    </a:cxn>
                    <a:cxn ang="0">
                      <a:pos x="535" y="451"/>
                    </a:cxn>
                    <a:cxn ang="0">
                      <a:pos x="670" y="610"/>
                    </a:cxn>
                    <a:cxn ang="0">
                      <a:pos x="403" y="538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6"/>
                    </a:cxn>
                    <a:cxn ang="0">
                      <a:pos x="215" y="628"/>
                    </a:cxn>
                    <a:cxn ang="0">
                      <a:pos x="458" y="522"/>
                    </a:cxn>
                  </a:cxnLst>
                  <a:rect l="0" t="0" r="r" b="b"/>
                  <a:pathLst>
                    <a:path w="5896" h="640">
                      <a:moveTo>
                        <a:pt x="5688" y="630"/>
                      </a:moveTo>
                      <a:lnTo>
                        <a:pt x="5688" y="369"/>
                      </a:lnTo>
                      <a:lnTo>
                        <a:pt x="5896" y="10"/>
                      </a:lnTo>
                      <a:lnTo>
                        <a:pt x="5766" y="10"/>
                      </a:lnTo>
                      <a:lnTo>
                        <a:pt x="5693" y="168"/>
                      </a:lnTo>
                      <a:lnTo>
                        <a:pt x="5678" y="201"/>
                      </a:lnTo>
                      <a:lnTo>
                        <a:pt x="5664" y="232"/>
                      </a:lnTo>
                      <a:lnTo>
                        <a:pt x="5651" y="262"/>
                      </a:lnTo>
                      <a:lnTo>
                        <a:pt x="5639" y="292"/>
                      </a:lnTo>
                      <a:lnTo>
                        <a:pt x="5638" y="292"/>
                      </a:lnTo>
                      <a:lnTo>
                        <a:pt x="5624" y="261"/>
                      </a:lnTo>
                      <a:lnTo>
                        <a:pt x="5612" y="232"/>
                      </a:lnTo>
                      <a:lnTo>
                        <a:pt x="5599" y="201"/>
                      </a:lnTo>
                      <a:lnTo>
                        <a:pt x="5583" y="169"/>
                      </a:lnTo>
                      <a:lnTo>
                        <a:pt x="5508" y="10"/>
                      </a:lnTo>
                      <a:lnTo>
                        <a:pt x="5380" y="10"/>
                      </a:lnTo>
                      <a:lnTo>
                        <a:pt x="5576" y="371"/>
                      </a:lnTo>
                      <a:lnTo>
                        <a:pt x="5576" y="630"/>
                      </a:lnTo>
                      <a:lnTo>
                        <a:pt x="5688" y="630"/>
                      </a:lnTo>
                      <a:close/>
                      <a:moveTo>
                        <a:pt x="5320" y="522"/>
                      </a:moveTo>
                      <a:lnTo>
                        <a:pt x="5308" y="527"/>
                      </a:lnTo>
                      <a:lnTo>
                        <a:pt x="5296" y="531"/>
                      </a:lnTo>
                      <a:lnTo>
                        <a:pt x="5279" y="535"/>
                      </a:lnTo>
                      <a:lnTo>
                        <a:pt x="5265" y="538"/>
                      </a:lnTo>
                      <a:lnTo>
                        <a:pt x="5247" y="541"/>
                      </a:lnTo>
                      <a:lnTo>
                        <a:pt x="5232" y="543"/>
                      </a:lnTo>
                      <a:lnTo>
                        <a:pt x="5213" y="544"/>
                      </a:lnTo>
                      <a:lnTo>
                        <a:pt x="5196" y="544"/>
                      </a:lnTo>
                      <a:lnTo>
                        <a:pt x="5185" y="544"/>
                      </a:lnTo>
                      <a:lnTo>
                        <a:pt x="5171" y="543"/>
                      </a:lnTo>
                      <a:lnTo>
                        <a:pt x="5159" y="542"/>
                      </a:lnTo>
                      <a:lnTo>
                        <a:pt x="5149" y="540"/>
                      </a:lnTo>
                      <a:lnTo>
                        <a:pt x="5136" y="538"/>
                      </a:lnTo>
                      <a:lnTo>
                        <a:pt x="5127" y="536"/>
                      </a:lnTo>
                      <a:lnTo>
                        <a:pt x="5116" y="533"/>
                      </a:lnTo>
                      <a:lnTo>
                        <a:pt x="5107" y="529"/>
                      </a:lnTo>
                      <a:lnTo>
                        <a:pt x="5095" y="526"/>
                      </a:lnTo>
                      <a:lnTo>
                        <a:pt x="5086" y="521"/>
                      </a:lnTo>
                      <a:lnTo>
                        <a:pt x="5078" y="516"/>
                      </a:lnTo>
                      <a:lnTo>
                        <a:pt x="5070" y="510"/>
                      </a:lnTo>
                      <a:lnTo>
                        <a:pt x="5059" y="504"/>
                      </a:lnTo>
                      <a:lnTo>
                        <a:pt x="5052" y="498"/>
                      </a:lnTo>
                      <a:lnTo>
                        <a:pt x="5045" y="491"/>
                      </a:lnTo>
                      <a:lnTo>
                        <a:pt x="5039" y="485"/>
                      </a:lnTo>
                      <a:lnTo>
                        <a:pt x="5032" y="477"/>
                      </a:lnTo>
                      <a:lnTo>
                        <a:pt x="5024" y="469"/>
                      </a:lnTo>
                      <a:lnTo>
                        <a:pt x="5018" y="461"/>
                      </a:lnTo>
                      <a:lnTo>
                        <a:pt x="5013" y="452"/>
                      </a:lnTo>
                      <a:lnTo>
                        <a:pt x="5008" y="443"/>
                      </a:lnTo>
                      <a:lnTo>
                        <a:pt x="5004" y="433"/>
                      </a:lnTo>
                      <a:lnTo>
                        <a:pt x="5000" y="424"/>
                      </a:lnTo>
                      <a:lnTo>
                        <a:pt x="4996" y="414"/>
                      </a:lnTo>
                      <a:lnTo>
                        <a:pt x="4988" y="392"/>
                      </a:lnTo>
                      <a:lnTo>
                        <a:pt x="4984" y="371"/>
                      </a:lnTo>
                      <a:lnTo>
                        <a:pt x="4981" y="346"/>
                      </a:lnTo>
                      <a:lnTo>
                        <a:pt x="4981" y="321"/>
                      </a:lnTo>
                      <a:lnTo>
                        <a:pt x="4981" y="308"/>
                      </a:lnTo>
                      <a:lnTo>
                        <a:pt x="4981" y="295"/>
                      </a:lnTo>
                      <a:lnTo>
                        <a:pt x="4983" y="281"/>
                      </a:lnTo>
                      <a:lnTo>
                        <a:pt x="4984" y="269"/>
                      </a:lnTo>
                      <a:lnTo>
                        <a:pt x="4987" y="257"/>
                      </a:lnTo>
                      <a:lnTo>
                        <a:pt x="4989" y="245"/>
                      </a:lnTo>
                      <a:lnTo>
                        <a:pt x="4994" y="235"/>
                      </a:lnTo>
                      <a:lnTo>
                        <a:pt x="4998" y="223"/>
                      </a:lnTo>
                      <a:lnTo>
                        <a:pt x="5001" y="213"/>
                      </a:lnTo>
                      <a:lnTo>
                        <a:pt x="5006" y="203"/>
                      </a:lnTo>
                      <a:lnTo>
                        <a:pt x="5010" y="193"/>
                      </a:lnTo>
                      <a:lnTo>
                        <a:pt x="5016" y="184"/>
                      </a:lnTo>
                      <a:lnTo>
                        <a:pt x="5021" y="176"/>
                      </a:lnTo>
                      <a:lnTo>
                        <a:pt x="5029" y="167"/>
                      </a:lnTo>
                      <a:lnTo>
                        <a:pt x="5036" y="159"/>
                      </a:lnTo>
                      <a:lnTo>
                        <a:pt x="5043" y="152"/>
                      </a:lnTo>
                      <a:lnTo>
                        <a:pt x="5049" y="145"/>
                      </a:lnTo>
                      <a:lnTo>
                        <a:pt x="5057" y="139"/>
                      </a:lnTo>
                      <a:lnTo>
                        <a:pt x="5066" y="132"/>
                      </a:lnTo>
                      <a:lnTo>
                        <a:pt x="5075" y="126"/>
                      </a:lnTo>
                      <a:lnTo>
                        <a:pt x="5083" y="121"/>
                      </a:lnTo>
                      <a:lnTo>
                        <a:pt x="5091" y="117"/>
                      </a:lnTo>
                      <a:lnTo>
                        <a:pt x="5100" y="112"/>
                      </a:lnTo>
                      <a:lnTo>
                        <a:pt x="5112" y="109"/>
                      </a:lnTo>
                      <a:lnTo>
                        <a:pt x="5132" y="102"/>
                      </a:lnTo>
                      <a:lnTo>
                        <a:pt x="5152" y="98"/>
                      </a:lnTo>
                      <a:lnTo>
                        <a:pt x="5174" y="94"/>
                      </a:lnTo>
                      <a:lnTo>
                        <a:pt x="5198" y="94"/>
                      </a:lnTo>
                      <a:lnTo>
                        <a:pt x="5218" y="94"/>
                      </a:lnTo>
                      <a:lnTo>
                        <a:pt x="5235" y="96"/>
                      </a:lnTo>
                      <a:lnTo>
                        <a:pt x="5250" y="98"/>
                      </a:lnTo>
                      <a:lnTo>
                        <a:pt x="5267" y="101"/>
                      </a:lnTo>
                      <a:lnTo>
                        <a:pt x="5281" y="105"/>
                      </a:lnTo>
                      <a:lnTo>
                        <a:pt x="5296" y="109"/>
                      </a:lnTo>
                      <a:lnTo>
                        <a:pt x="5308" y="113"/>
                      </a:lnTo>
                      <a:lnTo>
                        <a:pt x="5318" y="118"/>
                      </a:lnTo>
                      <a:lnTo>
                        <a:pt x="5344" y="28"/>
                      </a:lnTo>
                      <a:lnTo>
                        <a:pt x="5335" y="24"/>
                      </a:lnTo>
                      <a:lnTo>
                        <a:pt x="5320" y="20"/>
                      </a:lnTo>
                      <a:lnTo>
                        <a:pt x="5306" y="12"/>
                      </a:lnTo>
                      <a:lnTo>
                        <a:pt x="5288" y="9"/>
                      </a:lnTo>
                      <a:lnTo>
                        <a:pt x="5268" y="6"/>
                      </a:lnTo>
                      <a:lnTo>
                        <a:pt x="5244" y="3"/>
                      </a:lnTo>
                      <a:lnTo>
                        <a:pt x="5221" y="1"/>
                      </a:lnTo>
                      <a:lnTo>
                        <a:pt x="5194" y="0"/>
                      </a:lnTo>
                      <a:lnTo>
                        <a:pt x="5175" y="1"/>
                      </a:lnTo>
                      <a:lnTo>
                        <a:pt x="5159" y="2"/>
                      </a:lnTo>
                      <a:lnTo>
                        <a:pt x="5142" y="4"/>
                      </a:lnTo>
                      <a:lnTo>
                        <a:pt x="5125" y="6"/>
                      </a:lnTo>
                      <a:lnTo>
                        <a:pt x="5109" y="9"/>
                      </a:lnTo>
                      <a:lnTo>
                        <a:pt x="5093" y="12"/>
                      </a:lnTo>
                      <a:lnTo>
                        <a:pt x="5078" y="17"/>
                      </a:lnTo>
                      <a:lnTo>
                        <a:pt x="5061" y="23"/>
                      </a:lnTo>
                      <a:lnTo>
                        <a:pt x="5047" y="29"/>
                      </a:lnTo>
                      <a:lnTo>
                        <a:pt x="5034" y="35"/>
                      </a:lnTo>
                      <a:lnTo>
                        <a:pt x="5018" y="42"/>
                      </a:lnTo>
                      <a:lnTo>
                        <a:pt x="5006" y="50"/>
                      </a:lnTo>
                      <a:lnTo>
                        <a:pt x="4992" y="59"/>
                      </a:lnTo>
                      <a:lnTo>
                        <a:pt x="4979" y="68"/>
                      </a:lnTo>
                      <a:lnTo>
                        <a:pt x="4969" y="77"/>
                      </a:lnTo>
                      <a:lnTo>
                        <a:pt x="4958" y="87"/>
                      </a:lnTo>
                      <a:lnTo>
                        <a:pt x="4945" y="99"/>
                      </a:lnTo>
                      <a:lnTo>
                        <a:pt x="4935" y="110"/>
                      </a:lnTo>
                      <a:lnTo>
                        <a:pt x="4927" y="121"/>
                      </a:lnTo>
                      <a:lnTo>
                        <a:pt x="4917" y="135"/>
                      </a:lnTo>
                      <a:lnTo>
                        <a:pt x="4908" y="148"/>
                      </a:lnTo>
                      <a:lnTo>
                        <a:pt x="4901" y="162"/>
                      </a:lnTo>
                      <a:lnTo>
                        <a:pt x="4894" y="176"/>
                      </a:lnTo>
                      <a:lnTo>
                        <a:pt x="4888" y="189"/>
                      </a:lnTo>
                      <a:lnTo>
                        <a:pt x="4882" y="205"/>
                      </a:lnTo>
                      <a:lnTo>
                        <a:pt x="4875" y="222"/>
                      </a:lnTo>
                      <a:lnTo>
                        <a:pt x="4871" y="238"/>
                      </a:lnTo>
                      <a:lnTo>
                        <a:pt x="4868" y="255"/>
                      </a:lnTo>
                      <a:lnTo>
                        <a:pt x="4865" y="272"/>
                      </a:lnTo>
                      <a:lnTo>
                        <a:pt x="4864" y="290"/>
                      </a:lnTo>
                      <a:lnTo>
                        <a:pt x="4862" y="308"/>
                      </a:lnTo>
                      <a:lnTo>
                        <a:pt x="4862" y="328"/>
                      </a:lnTo>
                      <a:lnTo>
                        <a:pt x="4862" y="345"/>
                      </a:lnTo>
                      <a:lnTo>
                        <a:pt x="4864" y="362"/>
                      </a:lnTo>
                      <a:lnTo>
                        <a:pt x="4864" y="379"/>
                      </a:lnTo>
                      <a:lnTo>
                        <a:pt x="4867" y="394"/>
                      </a:lnTo>
                      <a:lnTo>
                        <a:pt x="4870" y="412"/>
                      </a:lnTo>
                      <a:lnTo>
                        <a:pt x="4873" y="426"/>
                      </a:lnTo>
                      <a:lnTo>
                        <a:pt x="4879" y="441"/>
                      </a:lnTo>
                      <a:lnTo>
                        <a:pt x="4884" y="456"/>
                      </a:lnTo>
                      <a:lnTo>
                        <a:pt x="4889" y="469"/>
                      </a:lnTo>
                      <a:lnTo>
                        <a:pt x="4896" y="483"/>
                      </a:lnTo>
                      <a:lnTo>
                        <a:pt x="4903" y="496"/>
                      </a:lnTo>
                      <a:lnTo>
                        <a:pt x="4909" y="508"/>
                      </a:lnTo>
                      <a:lnTo>
                        <a:pt x="4918" y="521"/>
                      </a:lnTo>
                      <a:lnTo>
                        <a:pt x="4928" y="533"/>
                      </a:lnTo>
                      <a:lnTo>
                        <a:pt x="4937" y="543"/>
                      </a:lnTo>
                      <a:lnTo>
                        <a:pt x="4945" y="555"/>
                      </a:lnTo>
                      <a:lnTo>
                        <a:pt x="4958" y="564"/>
                      </a:lnTo>
                      <a:lnTo>
                        <a:pt x="4967" y="573"/>
                      </a:lnTo>
                      <a:lnTo>
                        <a:pt x="4979" y="582"/>
                      </a:lnTo>
                      <a:lnTo>
                        <a:pt x="4992" y="592"/>
                      </a:lnTo>
                      <a:lnTo>
                        <a:pt x="5005" y="598"/>
                      </a:lnTo>
                      <a:lnTo>
                        <a:pt x="5017" y="605"/>
                      </a:lnTo>
                      <a:lnTo>
                        <a:pt x="5032" y="611"/>
                      </a:lnTo>
                      <a:lnTo>
                        <a:pt x="5045" y="617"/>
                      </a:lnTo>
                      <a:lnTo>
                        <a:pt x="5060" y="622"/>
                      </a:lnTo>
                      <a:lnTo>
                        <a:pt x="5077" y="628"/>
                      </a:lnTo>
                      <a:lnTo>
                        <a:pt x="5091" y="631"/>
                      </a:lnTo>
                      <a:lnTo>
                        <a:pt x="5109" y="634"/>
                      </a:lnTo>
                      <a:lnTo>
                        <a:pt x="5125" y="636"/>
                      </a:lnTo>
                      <a:lnTo>
                        <a:pt x="5142" y="638"/>
                      </a:lnTo>
                      <a:lnTo>
                        <a:pt x="5161" y="639"/>
                      </a:lnTo>
                      <a:lnTo>
                        <a:pt x="5178" y="640"/>
                      </a:lnTo>
                      <a:lnTo>
                        <a:pt x="5205" y="639"/>
                      </a:lnTo>
                      <a:lnTo>
                        <a:pt x="5232" y="637"/>
                      </a:lnTo>
                      <a:lnTo>
                        <a:pt x="5256" y="634"/>
                      </a:lnTo>
                      <a:lnTo>
                        <a:pt x="5276" y="631"/>
                      </a:lnTo>
                      <a:lnTo>
                        <a:pt x="5297" y="628"/>
                      </a:lnTo>
                      <a:lnTo>
                        <a:pt x="5313" y="620"/>
                      </a:lnTo>
                      <a:lnTo>
                        <a:pt x="5326" y="616"/>
                      </a:lnTo>
                      <a:lnTo>
                        <a:pt x="5340" y="611"/>
                      </a:lnTo>
                      <a:lnTo>
                        <a:pt x="5320" y="522"/>
                      </a:lnTo>
                      <a:close/>
                      <a:moveTo>
                        <a:pt x="4376" y="630"/>
                      </a:moveTo>
                      <a:lnTo>
                        <a:pt x="4376" y="408"/>
                      </a:lnTo>
                      <a:lnTo>
                        <a:pt x="4376" y="371"/>
                      </a:lnTo>
                      <a:lnTo>
                        <a:pt x="4376" y="335"/>
                      </a:lnTo>
                      <a:lnTo>
                        <a:pt x="4376" y="301"/>
                      </a:lnTo>
                      <a:lnTo>
                        <a:pt x="4375" y="269"/>
                      </a:lnTo>
                      <a:lnTo>
                        <a:pt x="4374" y="237"/>
                      </a:lnTo>
                      <a:lnTo>
                        <a:pt x="4373" y="204"/>
                      </a:lnTo>
                      <a:lnTo>
                        <a:pt x="4372" y="175"/>
                      </a:lnTo>
                      <a:lnTo>
                        <a:pt x="4372" y="144"/>
                      </a:lnTo>
                      <a:lnTo>
                        <a:pt x="4373" y="144"/>
                      </a:lnTo>
                      <a:lnTo>
                        <a:pt x="4385" y="169"/>
                      </a:lnTo>
                      <a:lnTo>
                        <a:pt x="4399" y="198"/>
                      </a:lnTo>
                      <a:lnTo>
                        <a:pt x="4412" y="223"/>
                      </a:lnTo>
                      <a:lnTo>
                        <a:pt x="4425" y="251"/>
                      </a:lnTo>
                      <a:lnTo>
                        <a:pt x="4440" y="278"/>
                      </a:lnTo>
                      <a:lnTo>
                        <a:pt x="4455" y="305"/>
                      </a:lnTo>
                      <a:lnTo>
                        <a:pt x="4471" y="332"/>
                      </a:lnTo>
                      <a:lnTo>
                        <a:pt x="4485" y="357"/>
                      </a:lnTo>
                      <a:lnTo>
                        <a:pt x="4646" y="630"/>
                      </a:lnTo>
                      <a:lnTo>
                        <a:pt x="4763" y="630"/>
                      </a:lnTo>
                      <a:lnTo>
                        <a:pt x="4763" y="10"/>
                      </a:lnTo>
                      <a:lnTo>
                        <a:pt x="4660" y="10"/>
                      </a:lnTo>
                      <a:lnTo>
                        <a:pt x="4660" y="226"/>
                      </a:lnTo>
                      <a:lnTo>
                        <a:pt x="4660" y="261"/>
                      </a:lnTo>
                      <a:lnTo>
                        <a:pt x="4660" y="295"/>
                      </a:lnTo>
                      <a:lnTo>
                        <a:pt x="4660" y="328"/>
                      </a:lnTo>
                      <a:lnTo>
                        <a:pt x="4662" y="359"/>
                      </a:lnTo>
                      <a:lnTo>
                        <a:pt x="4664" y="390"/>
                      </a:lnTo>
                      <a:lnTo>
                        <a:pt x="4665" y="421"/>
                      </a:lnTo>
                      <a:lnTo>
                        <a:pt x="4667" y="452"/>
                      </a:lnTo>
                      <a:lnTo>
                        <a:pt x="4669" y="483"/>
                      </a:lnTo>
                      <a:lnTo>
                        <a:pt x="4667" y="485"/>
                      </a:lnTo>
                      <a:lnTo>
                        <a:pt x="4656" y="458"/>
                      </a:lnTo>
                      <a:lnTo>
                        <a:pt x="4644" y="432"/>
                      </a:lnTo>
                      <a:lnTo>
                        <a:pt x="4633" y="407"/>
                      </a:lnTo>
                      <a:lnTo>
                        <a:pt x="4619" y="380"/>
                      </a:lnTo>
                      <a:lnTo>
                        <a:pt x="4605" y="354"/>
                      </a:lnTo>
                      <a:lnTo>
                        <a:pt x="4591" y="328"/>
                      </a:lnTo>
                      <a:lnTo>
                        <a:pt x="4576" y="301"/>
                      </a:lnTo>
                      <a:lnTo>
                        <a:pt x="4562" y="276"/>
                      </a:lnTo>
                      <a:lnTo>
                        <a:pt x="4401" y="10"/>
                      </a:lnTo>
                      <a:lnTo>
                        <a:pt x="4272" y="10"/>
                      </a:lnTo>
                      <a:lnTo>
                        <a:pt x="4272" y="630"/>
                      </a:lnTo>
                      <a:lnTo>
                        <a:pt x="4376" y="630"/>
                      </a:lnTo>
                      <a:close/>
                      <a:moveTo>
                        <a:pt x="3828" y="369"/>
                      </a:moveTo>
                      <a:lnTo>
                        <a:pt x="3878" y="216"/>
                      </a:lnTo>
                      <a:lnTo>
                        <a:pt x="3886" y="187"/>
                      </a:lnTo>
                      <a:lnTo>
                        <a:pt x="3893" y="157"/>
                      </a:lnTo>
                      <a:lnTo>
                        <a:pt x="3900" y="128"/>
                      </a:lnTo>
                      <a:lnTo>
                        <a:pt x="3906" y="100"/>
                      </a:lnTo>
                      <a:lnTo>
                        <a:pt x="3910" y="100"/>
                      </a:lnTo>
                      <a:lnTo>
                        <a:pt x="3917" y="128"/>
                      </a:lnTo>
                      <a:lnTo>
                        <a:pt x="3924" y="157"/>
                      </a:lnTo>
                      <a:lnTo>
                        <a:pt x="3932" y="187"/>
                      </a:lnTo>
                      <a:lnTo>
                        <a:pt x="3940" y="217"/>
                      </a:lnTo>
                      <a:lnTo>
                        <a:pt x="3990" y="369"/>
                      </a:lnTo>
                      <a:lnTo>
                        <a:pt x="3828" y="369"/>
                      </a:lnTo>
                      <a:close/>
                      <a:moveTo>
                        <a:pt x="4008" y="455"/>
                      </a:moveTo>
                      <a:lnTo>
                        <a:pt x="4065" y="630"/>
                      </a:lnTo>
                      <a:lnTo>
                        <a:pt x="4186" y="630"/>
                      </a:lnTo>
                      <a:lnTo>
                        <a:pt x="3985" y="10"/>
                      </a:lnTo>
                      <a:lnTo>
                        <a:pt x="3841" y="10"/>
                      </a:lnTo>
                      <a:lnTo>
                        <a:pt x="3640" y="630"/>
                      </a:lnTo>
                      <a:lnTo>
                        <a:pt x="3758" y="630"/>
                      </a:lnTo>
                      <a:lnTo>
                        <a:pt x="3811" y="455"/>
                      </a:lnTo>
                      <a:lnTo>
                        <a:pt x="4008" y="455"/>
                      </a:lnTo>
                      <a:close/>
                      <a:moveTo>
                        <a:pt x="3391" y="630"/>
                      </a:moveTo>
                      <a:lnTo>
                        <a:pt x="3504" y="630"/>
                      </a:lnTo>
                      <a:lnTo>
                        <a:pt x="3504" y="105"/>
                      </a:lnTo>
                      <a:lnTo>
                        <a:pt x="3681" y="105"/>
                      </a:lnTo>
                      <a:lnTo>
                        <a:pt x="3681" y="10"/>
                      </a:lnTo>
                      <a:lnTo>
                        <a:pt x="3213" y="10"/>
                      </a:lnTo>
                      <a:lnTo>
                        <a:pt x="3213" y="105"/>
                      </a:lnTo>
                      <a:lnTo>
                        <a:pt x="3391" y="105"/>
                      </a:lnTo>
                      <a:lnTo>
                        <a:pt x="3391" y="630"/>
                      </a:lnTo>
                      <a:close/>
                      <a:moveTo>
                        <a:pt x="2907" y="630"/>
                      </a:moveTo>
                      <a:lnTo>
                        <a:pt x="3277" y="630"/>
                      </a:lnTo>
                      <a:lnTo>
                        <a:pt x="3277" y="535"/>
                      </a:lnTo>
                      <a:lnTo>
                        <a:pt x="3022" y="535"/>
                      </a:lnTo>
                      <a:lnTo>
                        <a:pt x="3022" y="10"/>
                      </a:lnTo>
                      <a:lnTo>
                        <a:pt x="2907" y="10"/>
                      </a:lnTo>
                      <a:lnTo>
                        <a:pt x="2907" y="630"/>
                      </a:lnTo>
                      <a:close/>
                      <a:moveTo>
                        <a:pt x="2294" y="10"/>
                      </a:moveTo>
                      <a:lnTo>
                        <a:pt x="2294" y="365"/>
                      </a:lnTo>
                      <a:lnTo>
                        <a:pt x="2294" y="383"/>
                      </a:lnTo>
                      <a:lnTo>
                        <a:pt x="2295" y="400"/>
                      </a:lnTo>
                      <a:lnTo>
                        <a:pt x="2296" y="417"/>
                      </a:lnTo>
                      <a:lnTo>
                        <a:pt x="2297" y="432"/>
                      </a:lnTo>
                      <a:lnTo>
                        <a:pt x="2301" y="448"/>
                      </a:lnTo>
                      <a:lnTo>
                        <a:pt x="2305" y="462"/>
                      </a:lnTo>
                      <a:lnTo>
                        <a:pt x="2307" y="477"/>
                      </a:lnTo>
                      <a:lnTo>
                        <a:pt x="2312" y="490"/>
                      </a:lnTo>
                      <a:lnTo>
                        <a:pt x="2315" y="502"/>
                      </a:lnTo>
                      <a:lnTo>
                        <a:pt x="2320" y="514"/>
                      </a:lnTo>
                      <a:lnTo>
                        <a:pt x="2325" y="527"/>
                      </a:lnTo>
                      <a:lnTo>
                        <a:pt x="2331" y="537"/>
                      </a:lnTo>
                      <a:lnTo>
                        <a:pt x="2336" y="547"/>
                      </a:lnTo>
                      <a:lnTo>
                        <a:pt x="2344" y="558"/>
                      </a:lnTo>
                      <a:lnTo>
                        <a:pt x="2351" y="567"/>
                      </a:lnTo>
                      <a:lnTo>
                        <a:pt x="2358" y="575"/>
                      </a:lnTo>
                      <a:lnTo>
                        <a:pt x="2366" y="583"/>
                      </a:lnTo>
                      <a:lnTo>
                        <a:pt x="2374" y="592"/>
                      </a:lnTo>
                      <a:lnTo>
                        <a:pt x="2385" y="598"/>
                      </a:lnTo>
                      <a:lnTo>
                        <a:pt x="2393" y="604"/>
                      </a:lnTo>
                      <a:lnTo>
                        <a:pt x="2402" y="610"/>
                      </a:lnTo>
                      <a:lnTo>
                        <a:pt x="2413" y="615"/>
                      </a:lnTo>
                      <a:lnTo>
                        <a:pt x="2424" y="620"/>
                      </a:lnTo>
                      <a:lnTo>
                        <a:pt x="2433" y="623"/>
                      </a:lnTo>
                      <a:lnTo>
                        <a:pt x="2444" y="628"/>
                      </a:lnTo>
                      <a:lnTo>
                        <a:pt x="2456" y="633"/>
                      </a:lnTo>
                      <a:lnTo>
                        <a:pt x="2468" y="634"/>
                      </a:lnTo>
                      <a:lnTo>
                        <a:pt x="2479" y="636"/>
                      </a:lnTo>
                      <a:lnTo>
                        <a:pt x="2504" y="639"/>
                      </a:lnTo>
                      <a:lnTo>
                        <a:pt x="2532" y="640"/>
                      </a:lnTo>
                      <a:lnTo>
                        <a:pt x="2544" y="640"/>
                      </a:lnTo>
                      <a:lnTo>
                        <a:pt x="2557" y="639"/>
                      </a:lnTo>
                      <a:lnTo>
                        <a:pt x="2571" y="638"/>
                      </a:lnTo>
                      <a:lnTo>
                        <a:pt x="2584" y="636"/>
                      </a:lnTo>
                      <a:lnTo>
                        <a:pt x="2596" y="634"/>
                      </a:lnTo>
                      <a:lnTo>
                        <a:pt x="2610" y="631"/>
                      </a:lnTo>
                      <a:lnTo>
                        <a:pt x="2620" y="628"/>
                      </a:lnTo>
                      <a:lnTo>
                        <a:pt x="2632" y="622"/>
                      </a:lnTo>
                      <a:lnTo>
                        <a:pt x="2644" y="618"/>
                      </a:lnTo>
                      <a:lnTo>
                        <a:pt x="2654" y="613"/>
                      </a:lnTo>
                      <a:lnTo>
                        <a:pt x="2664" y="609"/>
                      </a:lnTo>
                      <a:lnTo>
                        <a:pt x="2675" y="603"/>
                      </a:lnTo>
                      <a:lnTo>
                        <a:pt x="2685" y="597"/>
                      </a:lnTo>
                      <a:lnTo>
                        <a:pt x="2693" y="590"/>
                      </a:lnTo>
                      <a:lnTo>
                        <a:pt x="2702" y="581"/>
                      </a:lnTo>
                      <a:lnTo>
                        <a:pt x="2710" y="573"/>
                      </a:lnTo>
                      <a:lnTo>
                        <a:pt x="2720" y="565"/>
                      </a:lnTo>
                      <a:lnTo>
                        <a:pt x="2726" y="556"/>
                      </a:lnTo>
                      <a:lnTo>
                        <a:pt x="2733" y="545"/>
                      </a:lnTo>
                      <a:lnTo>
                        <a:pt x="2739" y="535"/>
                      </a:lnTo>
                      <a:lnTo>
                        <a:pt x="2745" y="524"/>
                      </a:lnTo>
                      <a:lnTo>
                        <a:pt x="2752" y="511"/>
                      </a:lnTo>
                      <a:lnTo>
                        <a:pt x="2756" y="500"/>
                      </a:lnTo>
                      <a:lnTo>
                        <a:pt x="2761" y="488"/>
                      </a:lnTo>
                      <a:lnTo>
                        <a:pt x="2765" y="475"/>
                      </a:lnTo>
                      <a:lnTo>
                        <a:pt x="2768" y="460"/>
                      </a:lnTo>
                      <a:lnTo>
                        <a:pt x="2771" y="446"/>
                      </a:lnTo>
                      <a:lnTo>
                        <a:pt x="2773" y="430"/>
                      </a:lnTo>
                      <a:lnTo>
                        <a:pt x="2775" y="415"/>
                      </a:lnTo>
                      <a:lnTo>
                        <a:pt x="2777" y="399"/>
                      </a:lnTo>
                      <a:lnTo>
                        <a:pt x="2778" y="383"/>
                      </a:lnTo>
                      <a:lnTo>
                        <a:pt x="2778" y="364"/>
                      </a:lnTo>
                      <a:lnTo>
                        <a:pt x="2778" y="10"/>
                      </a:lnTo>
                      <a:lnTo>
                        <a:pt x="2665" y="10"/>
                      </a:lnTo>
                      <a:lnTo>
                        <a:pt x="2665" y="371"/>
                      </a:lnTo>
                      <a:lnTo>
                        <a:pt x="2664" y="393"/>
                      </a:lnTo>
                      <a:lnTo>
                        <a:pt x="2662" y="414"/>
                      </a:lnTo>
                      <a:lnTo>
                        <a:pt x="2660" y="432"/>
                      </a:lnTo>
                      <a:lnTo>
                        <a:pt x="2656" y="451"/>
                      </a:lnTo>
                      <a:lnTo>
                        <a:pt x="2651" y="466"/>
                      </a:lnTo>
                      <a:lnTo>
                        <a:pt x="2646" y="480"/>
                      </a:lnTo>
                      <a:lnTo>
                        <a:pt x="2639" y="494"/>
                      </a:lnTo>
                      <a:lnTo>
                        <a:pt x="2630" y="505"/>
                      </a:lnTo>
                      <a:lnTo>
                        <a:pt x="2621" y="516"/>
                      </a:lnTo>
                      <a:lnTo>
                        <a:pt x="2612" y="526"/>
                      </a:lnTo>
                      <a:lnTo>
                        <a:pt x="2602" y="532"/>
                      </a:lnTo>
                      <a:lnTo>
                        <a:pt x="2589" y="538"/>
                      </a:lnTo>
                      <a:lnTo>
                        <a:pt x="2578" y="543"/>
                      </a:lnTo>
                      <a:lnTo>
                        <a:pt x="2565" y="545"/>
                      </a:lnTo>
                      <a:lnTo>
                        <a:pt x="2549" y="547"/>
                      </a:lnTo>
                      <a:lnTo>
                        <a:pt x="2536" y="547"/>
                      </a:lnTo>
                      <a:lnTo>
                        <a:pt x="2520" y="547"/>
                      </a:lnTo>
                      <a:lnTo>
                        <a:pt x="2507" y="545"/>
                      </a:lnTo>
                      <a:lnTo>
                        <a:pt x="2495" y="542"/>
                      </a:lnTo>
                      <a:lnTo>
                        <a:pt x="2482" y="538"/>
                      </a:lnTo>
                      <a:lnTo>
                        <a:pt x="2471" y="532"/>
                      </a:lnTo>
                      <a:lnTo>
                        <a:pt x="2461" y="526"/>
                      </a:lnTo>
                      <a:lnTo>
                        <a:pt x="2451" y="516"/>
                      </a:lnTo>
                      <a:lnTo>
                        <a:pt x="2442" y="505"/>
                      </a:lnTo>
                      <a:lnTo>
                        <a:pt x="2434" y="494"/>
                      </a:lnTo>
                      <a:lnTo>
                        <a:pt x="2427" y="480"/>
                      </a:lnTo>
                      <a:lnTo>
                        <a:pt x="2422" y="466"/>
                      </a:lnTo>
                      <a:lnTo>
                        <a:pt x="2417" y="451"/>
                      </a:lnTo>
                      <a:lnTo>
                        <a:pt x="2413" y="432"/>
                      </a:lnTo>
                      <a:lnTo>
                        <a:pt x="2409" y="414"/>
                      </a:lnTo>
                      <a:lnTo>
                        <a:pt x="2407" y="393"/>
                      </a:lnTo>
                      <a:lnTo>
                        <a:pt x="2407" y="371"/>
                      </a:lnTo>
                      <a:lnTo>
                        <a:pt x="2407" y="10"/>
                      </a:lnTo>
                      <a:lnTo>
                        <a:pt x="2294" y="10"/>
                      </a:lnTo>
                      <a:close/>
                      <a:moveTo>
                        <a:pt x="1790" y="600"/>
                      </a:moveTo>
                      <a:lnTo>
                        <a:pt x="1804" y="608"/>
                      </a:lnTo>
                      <a:lnTo>
                        <a:pt x="1822" y="615"/>
                      </a:lnTo>
                      <a:lnTo>
                        <a:pt x="1841" y="620"/>
                      </a:lnTo>
                      <a:lnTo>
                        <a:pt x="1862" y="628"/>
                      </a:lnTo>
                      <a:lnTo>
                        <a:pt x="1883" y="633"/>
                      </a:lnTo>
                      <a:lnTo>
                        <a:pt x="1909" y="636"/>
                      </a:lnTo>
                      <a:lnTo>
                        <a:pt x="1933" y="639"/>
                      </a:lnTo>
                      <a:lnTo>
                        <a:pt x="1956" y="640"/>
                      </a:lnTo>
                      <a:lnTo>
                        <a:pt x="1987" y="639"/>
                      </a:lnTo>
                      <a:lnTo>
                        <a:pt x="2014" y="636"/>
                      </a:lnTo>
                      <a:lnTo>
                        <a:pt x="2026" y="634"/>
                      </a:lnTo>
                      <a:lnTo>
                        <a:pt x="2038" y="631"/>
                      </a:lnTo>
                      <a:lnTo>
                        <a:pt x="2051" y="628"/>
                      </a:lnTo>
                      <a:lnTo>
                        <a:pt x="2062" y="623"/>
                      </a:lnTo>
                      <a:lnTo>
                        <a:pt x="2072" y="620"/>
                      </a:lnTo>
                      <a:lnTo>
                        <a:pt x="2083" y="616"/>
                      </a:lnTo>
                      <a:lnTo>
                        <a:pt x="2093" y="612"/>
                      </a:lnTo>
                      <a:lnTo>
                        <a:pt x="2102" y="607"/>
                      </a:lnTo>
                      <a:lnTo>
                        <a:pt x="2111" y="602"/>
                      </a:lnTo>
                      <a:lnTo>
                        <a:pt x="2120" y="596"/>
                      </a:lnTo>
                      <a:lnTo>
                        <a:pt x="2128" y="590"/>
                      </a:lnTo>
                      <a:lnTo>
                        <a:pt x="2135" y="583"/>
                      </a:lnTo>
                      <a:lnTo>
                        <a:pt x="2142" y="577"/>
                      </a:lnTo>
                      <a:lnTo>
                        <a:pt x="2148" y="570"/>
                      </a:lnTo>
                      <a:lnTo>
                        <a:pt x="2156" y="563"/>
                      </a:lnTo>
                      <a:lnTo>
                        <a:pt x="2161" y="556"/>
                      </a:lnTo>
                      <a:lnTo>
                        <a:pt x="2171" y="540"/>
                      </a:lnTo>
                      <a:lnTo>
                        <a:pt x="2178" y="526"/>
                      </a:lnTo>
                      <a:lnTo>
                        <a:pt x="2184" y="507"/>
                      </a:lnTo>
                      <a:lnTo>
                        <a:pt x="2191" y="490"/>
                      </a:lnTo>
                      <a:lnTo>
                        <a:pt x="2193" y="471"/>
                      </a:lnTo>
                      <a:lnTo>
                        <a:pt x="2193" y="453"/>
                      </a:lnTo>
                      <a:lnTo>
                        <a:pt x="2193" y="437"/>
                      </a:lnTo>
                      <a:lnTo>
                        <a:pt x="2191" y="421"/>
                      </a:lnTo>
                      <a:lnTo>
                        <a:pt x="2187" y="407"/>
                      </a:lnTo>
                      <a:lnTo>
                        <a:pt x="2183" y="392"/>
                      </a:lnTo>
                      <a:lnTo>
                        <a:pt x="2177" y="379"/>
                      </a:lnTo>
                      <a:lnTo>
                        <a:pt x="2171" y="367"/>
                      </a:lnTo>
                      <a:lnTo>
                        <a:pt x="2163" y="354"/>
                      </a:lnTo>
                      <a:lnTo>
                        <a:pt x="2154" y="344"/>
                      </a:lnTo>
                      <a:lnTo>
                        <a:pt x="2143" y="332"/>
                      </a:lnTo>
                      <a:lnTo>
                        <a:pt x="2131" y="321"/>
                      </a:lnTo>
                      <a:lnTo>
                        <a:pt x="2118" y="312"/>
                      </a:lnTo>
                      <a:lnTo>
                        <a:pt x="2103" y="303"/>
                      </a:lnTo>
                      <a:lnTo>
                        <a:pt x="2088" y="294"/>
                      </a:lnTo>
                      <a:lnTo>
                        <a:pt x="2071" y="286"/>
                      </a:lnTo>
                      <a:lnTo>
                        <a:pt x="2053" y="277"/>
                      </a:lnTo>
                      <a:lnTo>
                        <a:pt x="2033" y="269"/>
                      </a:lnTo>
                      <a:lnTo>
                        <a:pt x="2005" y="257"/>
                      </a:lnTo>
                      <a:lnTo>
                        <a:pt x="1980" y="247"/>
                      </a:lnTo>
                      <a:lnTo>
                        <a:pt x="1971" y="241"/>
                      </a:lnTo>
                      <a:lnTo>
                        <a:pt x="1958" y="235"/>
                      </a:lnTo>
                      <a:lnTo>
                        <a:pt x="1951" y="230"/>
                      </a:lnTo>
                      <a:lnTo>
                        <a:pt x="1943" y="223"/>
                      </a:lnTo>
                      <a:lnTo>
                        <a:pt x="1937" y="219"/>
                      </a:lnTo>
                      <a:lnTo>
                        <a:pt x="1932" y="213"/>
                      </a:lnTo>
                      <a:lnTo>
                        <a:pt x="1924" y="205"/>
                      </a:lnTo>
                      <a:lnTo>
                        <a:pt x="1921" y="199"/>
                      </a:lnTo>
                      <a:lnTo>
                        <a:pt x="1917" y="192"/>
                      </a:lnTo>
                      <a:lnTo>
                        <a:pt x="1916" y="184"/>
                      </a:lnTo>
                      <a:lnTo>
                        <a:pt x="1915" y="177"/>
                      </a:lnTo>
                      <a:lnTo>
                        <a:pt x="1915" y="167"/>
                      </a:lnTo>
                      <a:lnTo>
                        <a:pt x="1915" y="162"/>
                      </a:lnTo>
                      <a:lnTo>
                        <a:pt x="1916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4" y="135"/>
                      </a:lnTo>
                      <a:lnTo>
                        <a:pt x="1930" y="128"/>
                      </a:lnTo>
                      <a:lnTo>
                        <a:pt x="1934" y="121"/>
                      </a:lnTo>
                      <a:lnTo>
                        <a:pt x="1939" y="117"/>
                      </a:lnTo>
                      <a:lnTo>
                        <a:pt x="1946" y="112"/>
                      </a:lnTo>
                      <a:lnTo>
                        <a:pt x="1953" y="107"/>
                      </a:lnTo>
                      <a:lnTo>
                        <a:pt x="1961" y="103"/>
                      </a:lnTo>
                      <a:lnTo>
                        <a:pt x="1971" y="100"/>
                      </a:lnTo>
                      <a:lnTo>
                        <a:pt x="1981" y="97"/>
                      </a:lnTo>
                      <a:lnTo>
                        <a:pt x="1992" y="94"/>
                      </a:lnTo>
                      <a:lnTo>
                        <a:pt x="2005" y="94"/>
                      </a:lnTo>
                      <a:lnTo>
                        <a:pt x="2017" y="94"/>
                      </a:lnTo>
                      <a:lnTo>
                        <a:pt x="2038" y="94"/>
                      </a:lnTo>
                      <a:lnTo>
                        <a:pt x="2058" y="96"/>
                      </a:lnTo>
                      <a:lnTo>
                        <a:pt x="2075" y="100"/>
                      </a:lnTo>
                      <a:lnTo>
                        <a:pt x="2093" y="104"/>
                      </a:lnTo>
                      <a:lnTo>
                        <a:pt x="2107" y="108"/>
                      </a:lnTo>
                      <a:lnTo>
                        <a:pt x="2122" y="113"/>
                      </a:lnTo>
                      <a:lnTo>
                        <a:pt x="2132" y="118"/>
                      </a:lnTo>
                      <a:lnTo>
                        <a:pt x="2141" y="121"/>
                      </a:lnTo>
                      <a:lnTo>
                        <a:pt x="2168" y="31"/>
                      </a:lnTo>
                      <a:lnTo>
                        <a:pt x="2156" y="25"/>
                      </a:lnTo>
                      <a:lnTo>
                        <a:pt x="2140" y="20"/>
                      </a:lnTo>
                      <a:lnTo>
                        <a:pt x="2125" y="14"/>
                      </a:lnTo>
                      <a:lnTo>
                        <a:pt x="2107" y="9"/>
                      </a:lnTo>
                      <a:lnTo>
                        <a:pt x="2088" y="6"/>
                      </a:lnTo>
                      <a:lnTo>
                        <a:pt x="2066" y="3"/>
                      </a:lnTo>
                      <a:lnTo>
                        <a:pt x="2044" y="1"/>
                      </a:lnTo>
                      <a:lnTo>
                        <a:pt x="2020" y="0"/>
                      </a:lnTo>
                      <a:lnTo>
                        <a:pt x="1995" y="1"/>
                      </a:lnTo>
                      <a:lnTo>
                        <a:pt x="1972" y="4"/>
                      </a:lnTo>
                      <a:lnTo>
                        <a:pt x="1949" y="7"/>
                      </a:lnTo>
                      <a:lnTo>
                        <a:pt x="1930" y="14"/>
                      </a:lnTo>
                      <a:lnTo>
                        <a:pt x="1909" y="22"/>
                      </a:lnTo>
                      <a:lnTo>
                        <a:pt x="1891" y="30"/>
                      </a:lnTo>
                      <a:lnTo>
                        <a:pt x="1874" y="40"/>
                      </a:lnTo>
                      <a:lnTo>
                        <a:pt x="1860" y="51"/>
                      </a:lnTo>
                      <a:lnTo>
                        <a:pt x="1846" y="64"/>
                      </a:lnTo>
                      <a:lnTo>
                        <a:pt x="1834" y="77"/>
                      </a:lnTo>
                      <a:lnTo>
                        <a:pt x="1824" y="92"/>
                      </a:lnTo>
                      <a:lnTo>
                        <a:pt x="1816" y="108"/>
                      </a:lnTo>
                      <a:lnTo>
                        <a:pt x="1809" y="123"/>
                      </a:lnTo>
                      <a:lnTo>
                        <a:pt x="1804" y="142"/>
                      </a:lnTo>
                      <a:lnTo>
                        <a:pt x="1801" y="159"/>
                      </a:lnTo>
                      <a:lnTo>
                        <a:pt x="1800" y="179"/>
                      </a:lnTo>
                      <a:lnTo>
                        <a:pt x="1801" y="194"/>
                      </a:lnTo>
                      <a:lnTo>
                        <a:pt x="1803" y="211"/>
                      </a:lnTo>
                      <a:lnTo>
                        <a:pt x="1807" y="225"/>
                      </a:lnTo>
                      <a:lnTo>
                        <a:pt x="1812" y="239"/>
                      </a:lnTo>
                      <a:lnTo>
                        <a:pt x="1820" y="253"/>
                      </a:lnTo>
                      <a:lnTo>
                        <a:pt x="1826" y="264"/>
                      </a:lnTo>
                      <a:lnTo>
                        <a:pt x="1835" y="276"/>
                      </a:lnTo>
                      <a:lnTo>
                        <a:pt x="1844" y="288"/>
                      </a:lnTo>
                      <a:lnTo>
                        <a:pt x="1859" y="298"/>
                      </a:lnTo>
                      <a:lnTo>
                        <a:pt x="1870" y="310"/>
                      </a:lnTo>
                      <a:lnTo>
                        <a:pt x="1883" y="318"/>
                      </a:lnTo>
                      <a:lnTo>
                        <a:pt x="1899" y="328"/>
                      </a:lnTo>
                      <a:lnTo>
                        <a:pt x="1914" y="335"/>
                      </a:lnTo>
                      <a:lnTo>
                        <a:pt x="1932" y="344"/>
                      </a:lnTo>
                      <a:lnTo>
                        <a:pt x="1949" y="351"/>
                      </a:lnTo>
                      <a:lnTo>
                        <a:pt x="1969" y="358"/>
                      </a:lnTo>
                      <a:lnTo>
                        <a:pt x="1995" y="369"/>
                      </a:lnTo>
                      <a:lnTo>
                        <a:pt x="2018" y="380"/>
                      </a:lnTo>
                      <a:lnTo>
                        <a:pt x="2028" y="385"/>
                      </a:lnTo>
                      <a:lnTo>
                        <a:pt x="2036" y="391"/>
                      </a:lnTo>
                      <a:lnTo>
                        <a:pt x="2045" y="396"/>
                      </a:lnTo>
                      <a:lnTo>
                        <a:pt x="2052" y="403"/>
                      </a:lnTo>
                      <a:lnTo>
                        <a:pt x="2058" y="408"/>
                      </a:lnTo>
                      <a:lnTo>
                        <a:pt x="2063" y="417"/>
                      </a:lnTo>
                      <a:lnTo>
                        <a:pt x="2068" y="422"/>
                      </a:lnTo>
                      <a:lnTo>
                        <a:pt x="2071" y="429"/>
                      </a:lnTo>
                      <a:lnTo>
                        <a:pt x="2073" y="437"/>
                      </a:lnTo>
                      <a:lnTo>
                        <a:pt x="2075" y="444"/>
                      </a:lnTo>
                      <a:lnTo>
                        <a:pt x="2078" y="453"/>
                      </a:lnTo>
                      <a:lnTo>
                        <a:pt x="2078" y="461"/>
                      </a:lnTo>
                      <a:lnTo>
                        <a:pt x="2078" y="470"/>
                      </a:lnTo>
                      <a:lnTo>
                        <a:pt x="2075" y="480"/>
                      </a:lnTo>
                      <a:lnTo>
                        <a:pt x="2073" y="488"/>
                      </a:lnTo>
                      <a:lnTo>
                        <a:pt x="2070" y="496"/>
                      </a:lnTo>
                      <a:lnTo>
                        <a:pt x="2066" y="503"/>
                      </a:lnTo>
                      <a:lnTo>
                        <a:pt x="2061" y="510"/>
                      </a:lnTo>
                      <a:lnTo>
                        <a:pt x="2055" y="517"/>
                      </a:lnTo>
                      <a:lnTo>
                        <a:pt x="2049" y="523"/>
                      </a:lnTo>
                      <a:lnTo>
                        <a:pt x="2042" y="528"/>
                      </a:lnTo>
                      <a:lnTo>
                        <a:pt x="2032" y="532"/>
                      </a:lnTo>
                      <a:lnTo>
                        <a:pt x="2023" y="536"/>
                      </a:lnTo>
                      <a:lnTo>
                        <a:pt x="2013" y="539"/>
                      </a:lnTo>
                      <a:lnTo>
                        <a:pt x="2003" y="542"/>
                      </a:lnTo>
                      <a:lnTo>
                        <a:pt x="1990" y="544"/>
                      </a:lnTo>
                      <a:lnTo>
                        <a:pt x="1978" y="545"/>
                      </a:lnTo>
                      <a:lnTo>
                        <a:pt x="1966" y="545"/>
                      </a:lnTo>
                      <a:lnTo>
                        <a:pt x="1944" y="545"/>
                      </a:lnTo>
                      <a:lnTo>
                        <a:pt x="1922" y="542"/>
                      </a:lnTo>
                      <a:lnTo>
                        <a:pt x="1902" y="539"/>
                      </a:lnTo>
                      <a:lnTo>
                        <a:pt x="1882" y="534"/>
                      </a:lnTo>
                      <a:lnTo>
                        <a:pt x="1864" y="528"/>
                      </a:lnTo>
                      <a:lnTo>
                        <a:pt x="1846" y="522"/>
                      </a:lnTo>
                      <a:lnTo>
                        <a:pt x="1830" y="514"/>
                      </a:lnTo>
                      <a:lnTo>
                        <a:pt x="1816" y="506"/>
                      </a:lnTo>
                      <a:lnTo>
                        <a:pt x="1790" y="600"/>
                      </a:lnTo>
                      <a:close/>
                      <a:moveTo>
                        <a:pt x="1301" y="630"/>
                      </a:moveTo>
                      <a:lnTo>
                        <a:pt x="1301" y="408"/>
                      </a:lnTo>
                      <a:lnTo>
                        <a:pt x="1301" y="371"/>
                      </a:lnTo>
                      <a:lnTo>
                        <a:pt x="1300" y="335"/>
                      </a:lnTo>
                      <a:lnTo>
                        <a:pt x="1300" y="301"/>
                      </a:lnTo>
                      <a:lnTo>
                        <a:pt x="1299" y="269"/>
                      </a:lnTo>
                      <a:lnTo>
                        <a:pt x="1299" y="237"/>
                      </a:lnTo>
                      <a:lnTo>
                        <a:pt x="1298" y="204"/>
                      </a:lnTo>
                      <a:lnTo>
                        <a:pt x="1296" y="175"/>
                      </a:lnTo>
                      <a:lnTo>
                        <a:pt x="1295" y="144"/>
                      </a:lnTo>
                      <a:lnTo>
                        <a:pt x="1298" y="144"/>
                      </a:lnTo>
                      <a:lnTo>
                        <a:pt x="1309" y="169"/>
                      </a:lnTo>
                      <a:lnTo>
                        <a:pt x="1321" y="198"/>
                      </a:lnTo>
                      <a:lnTo>
                        <a:pt x="1336" y="223"/>
                      </a:lnTo>
                      <a:lnTo>
                        <a:pt x="1349" y="251"/>
                      </a:lnTo>
                      <a:lnTo>
                        <a:pt x="1362" y="278"/>
                      </a:lnTo>
                      <a:lnTo>
                        <a:pt x="1379" y="305"/>
                      </a:lnTo>
                      <a:lnTo>
                        <a:pt x="1392" y="332"/>
                      </a:lnTo>
                      <a:lnTo>
                        <a:pt x="1409" y="357"/>
                      </a:lnTo>
                      <a:lnTo>
                        <a:pt x="1570" y="630"/>
                      </a:lnTo>
                      <a:lnTo>
                        <a:pt x="1687" y="630"/>
                      </a:lnTo>
                      <a:lnTo>
                        <a:pt x="1687" y="10"/>
                      </a:lnTo>
                      <a:lnTo>
                        <a:pt x="1583" y="10"/>
                      </a:lnTo>
                      <a:lnTo>
                        <a:pt x="1583" y="226"/>
                      </a:lnTo>
                      <a:lnTo>
                        <a:pt x="1583" y="261"/>
                      </a:lnTo>
                      <a:lnTo>
                        <a:pt x="1583" y="295"/>
                      </a:lnTo>
                      <a:lnTo>
                        <a:pt x="1583" y="328"/>
                      </a:lnTo>
                      <a:lnTo>
                        <a:pt x="1585" y="359"/>
                      </a:lnTo>
                      <a:lnTo>
                        <a:pt x="1585" y="390"/>
                      </a:lnTo>
                      <a:lnTo>
                        <a:pt x="1587" y="421"/>
                      </a:lnTo>
                      <a:lnTo>
                        <a:pt x="1591" y="452"/>
                      </a:lnTo>
                      <a:lnTo>
                        <a:pt x="1593" y="483"/>
                      </a:lnTo>
                      <a:lnTo>
                        <a:pt x="1591" y="485"/>
                      </a:lnTo>
                      <a:lnTo>
                        <a:pt x="1578" y="458"/>
                      </a:lnTo>
                      <a:lnTo>
                        <a:pt x="1568" y="432"/>
                      </a:lnTo>
                      <a:lnTo>
                        <a:pt x="1556" y="407"/>
                      </a:lnTo>
                      <a:lnTo>
                        <a:pt x="1542" y="380"/>
                      </a:lnTo>
                      <a:lnTo>
                        <a:pt x="1529" y="354"/>
                      </a:lnTo>
                      <a:lnTo>
                        <a:pt x="1513" y="328"/>
                      </a:lnTo>
                      <a:lnTo>
                        <a:pt x="1500" y="301"/>
                      </a:lnTo>
                      <a:lnTo>
                        <a:pt x="1485" y="276"/>
                      </a:lnTo>
                      <a:lnTo>
                        <a:pt x="1324" y="10"/>
                      </a:lnTo>
                      <a:lnTo>
                        <a:pt x="1196" y="10"/>
                      </a:lnTo>
                      <a:lnTo>
                        <a:pt x="1196" y="630"/>
                      </a:lnTo>
                      <a:lnTo>
                        <a:pt x="1301" y="630"/>
                      </a:lnTo>
                      <a:close/>
                      <a:moveTo>
                        <a:pt x="804" y="549"/>
                      </a:moveTo>
                      <a:lnTo>
                        <a:pt x="795" y="547"/>
                      </a:lnTo>
                      <a:lnTo>
                        <a:pt x="785" y="547"/>
                      </a:lnTo>
                      <a:lnTo>
                        <a:pt x="777" y="545"/>
                      </a:lnTo>
                      <a:lnTo>
                        <a:pt x="766" y="544"/>
                      </a:lnTo>
                      <a:lnTo>
                        <a:pt x="757" y="542"/>
                      </a:lnTo>
                      <a:lnTo>
                        <a:pt x="749" y="539"/>
                      </a:lnTo>
                      <a:lnTo>
                        <a:pt x="742" y="535"/>
                      </a:lnTo>
                      <a:lnTo>
                        <a:pt x="734" y="531"/>
                      </a:lnTo>
                      <a:lnTo>
                        <a:pt x="724" y="526"/>
                      </a:lnTo>
                      <a:lnTo>
                        <a:pt x="717" y="522"/>
                      </a:lnTo>
                      <a:lnTo>
                        <a:pt x="710" y="516"/>
                      </a:lnTo>
                      <a:lnTo>
                        <a:pt x="704" y="509"/>
                      </a:lnTo>
                      <a:lnTo>
                        <a:pt x="690" y="496"/>
                      </a:lnTo>
                      <a:lnTo>
                        <a:pt x="679" y="482"/>
                      </a:lnTo>
                      <a:lnTo>
                        <a:pt x="669" y="465"/>
                      </a:lnTo>
                      <a:lnTo>
                        <a:pt x="661" y="448"/>
                      </a:lnTo>
                      <a:lnTo>
                        <a:pt x="651" y="429"/>
                      </a:lnTo>
                      <a:lnTo>
                        <a:pt x="645" y="410"/>
                      </a:lnTo>
                      <a:lnTo>
                        <a:pt x="640" y="388"/>
                      </a:lnTo>
                      <a:lnTo>
                        <a:pt x="637" y="367"/>
                      </a:lnTo>
                      <a:lnTo>
                        <a:pt x="634" y="345"/>
                      </a:lnTo>
                      <a:lnTo>
                        <a:pt x="634" y="321"/>
                      </a:lnTo>
                      <a:lnTo>
                        <a:pt x="634" y="298"/>
                      </a:lnTo>
                      <a:lnTo>
                        <a:pt x="636" y="276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60" y="194"/>
                      </a:lnTo>
                      <a:lnTo>
                        <a:pt x="669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3" y="131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3" y="109"/>
                      </a:lnTo>
                      <a:lnTo>
                        <a:pt x="741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7" y="94"/>
                      </a:lnTo>
                      <a:lnTo>
                        <a:pt x="786" y="92"/>
                      </a:lnTo>
                      <a:lnTo>
                        <a:pt x="795" y="90"/>
                      </a:lnTo>
                      <a:lnTo>
                        <a:pt x="808" y="90"/>
                      </a:lnTo>
                      <a:lnTo>
                        <a:pt x="818" y="90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7" y="96"/>
                      </a:lnTo>
                      <a:lnTo>
                        <a:pt x="856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2" y="110"/>
                      </a:lnTo>
                      <a:lnTo>
                        <a:pt x="890" y="114"/>
                      </a:lnTo>
                      <a:lnTo>
                        <a:pt x="897" y="120"/>
                      </a:lnTo>
                      <a:lnTo>
                        <a:pt x="903" y="126"/>
                      </a:lnTo>
                      <a:lnTo>
                        <a:pt x="910" y="131"/>
                      </a:lnTo>
                      <a:lnTo>
                        <a:pt x="924" y="145"/>
                      </a:lnTo>
                      <a:lnTo>
                        <a:pt x="935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2" y="214"/>
                      </a:lnTo>
                      <a:lnTo>
                        <a:pt x="968" y="233"/>
                      </a:lnTo>
                      <a:lnTo>
                        <a:pt x="972" y="254"/>
                      </a:lnTo>
                      <a:lnTo>
                        <a:pt x="974" y="274"/>
                      </a:lnTo>
                      <a:lnTo>
                        <a:pt x="976" y="296"/>
                      </a:lnTo>
                      <a:lnTo>
                        <a:pt x="977" y="317"/>
                      </a:lnTo>
                      <a:lnTo>
                        <a:pt x="976" y="342"/>
                      </a:lnTo>
                      <a:lnTo>
                        <a:pt x="974" y="365"/>
                      </a:lnTo>
                      <a:lnTo>
                        <a:pt x="972" y="387"/>
                      </a:lnTo>
                      <a:lnTo>
                        <a:pt x="967" y="408"/>
                      </a:lnTo>
                      <a:lnTo>
                        <a:pt x="961" y="429"/>
                      </a:lnTo>
                      <a:lnTo>
                        <a:pt x="951" y="448"/>
                      </a:lnTo>
                      <a:lnTo>
                        <a:pt x="943" y="466"/>
                      </a:lnTo>
                      <a:lnTo>
                        <a:pt x="934" y="482"/>
                      </a:lnTo>
                      <a:lnTo>
                        <a:pt x="922" y="497"/>
                      </a:lnTo>
                      <a:lnTo>
                        <a:pt x="908" y="510"/>
                      </a:lnTo>
                      <a:lnTo>
                        <a:pt x="901" y="517"/>
                      </a:lnTo>
                      <a:lnTo>
                        <a:pt x="895" y="522"/>
                      </a:lnTo>
                      <a:lnTo>
                        <a:pt x="888" y="527"/>
                      </a:lnTo>
                      <a:lnTo>
                        <a:pt x="878" y="531"/>
                      </a:lnTo>
                      <a:lnTo>
                        <a:pt x="870" y="535"/>
                      </a:lnTo>
                      <a:lnTo>
                        <a:pt x="862" y="539"/>
                      </a:lnTo>
                      <a:lnTo>
                        <a:pt x="855" y="542"/>
                      </a:lnTo>
                      <a:lnTo>
                        <a:pt x="846" y="544"/>
                      </a:lnTo>
                      <a:lnTo>
                        <a:pt x="835" y="545"/>
                      </a:lnTo>
                      <a:lnTo>
                        <a:pt x="826" y="547"/>
                      </a:lnTo>
                      <a:lnTo>
                        <a:pt x="817" y="547"/>
                      </a:lnTo>
                      <a:lnTo>
                        <a:pt x="805" y="549"/>
                      </a:lnTo>
                      <a:lnTo>
                        <a:pt x="804" y="549"/>
                      </a:lnTo>
                      <a:close/>
                      <a:moveTo>
                        <a:pt x="802" y="640"/>
                      </a:moveTo>
                      <a:lnTo>
                        <a:pt x="819" y="640"/>
                      </a:lnTo>
                      <a:lnTo>
                        <a:pt x="833" y="639"/>
                      </a:lnTo>
                      <a:lnTo>
                        <a:pt x="850" y="637"/>
                      </a:lnTo>
                      <a:lnTo>
                        <a:pt x="863" y="635"/>
                      </a:lnTo>
                      <a:lnTo>
                        <a:pt x="878" y="633"/>
                      </a:lnTo>
                      <a:lnTo>
                        <a:pt x="894" y="628"/>
                      </a:lnTo>
                      <a:lnTo>
                        <a:pt x="906" y="622"/>
                      </a:lnTo>
                      <a:lnTo>
                        <a:pt x="921" y="618"/>
                      </a:lnTo>
                      <a:lnTo>
                        <a:pt x="934" y="612"/>
                      </a:lnTo>
                      <a:lnTo>
                        <a:pt x="946" y="606"/>
                      </a:lnTo>
                      <a:lnTo>
                        <a:pt x="960" y="599"/>
                      </a:lnTo>
                      <a:lnTo>
                        <a:pt x="971" y="592"/>
                      </a:lnTo>
                      <a:lnTo>
                        <a:pt x="982" y="583"/>
                      </a:lnTo>
                      <a:lnTo>
                        <a:pt x="994" y="574"/>
                      </a:lnTo>
                      <a:lnTo>
                        <a:pt x="1005" y="565"/>
                      </a:lnTo>
                      <a:lnTo>
                        <a:pt x="1013" y="555"/>
                      </a:lnTo>
                      <a:lnTo>
                        <a:pt x="1023" y="544"/>
                      </a:lnTo>
                      <a:lnTo>
                        <a:pt x="1034" y="532"/>
                      </a:lnTo>
                      <a:lnTo>
                        <a:pt x="1042" y="521"/>
                      </a:lnTo>
                      <a:lnTo>
                        <a:pt x="1050" y="508"/>
                      </a:lnTo>
                      <a:lnTo>
                        <a:pt x="1056" y="495"/>
                      </a:lnTo>
                      <a:lnTo>
                        <a:pt x="1063" y="482"/>
                      </a:lnTo>
                      <a:lnTo>
                        <a:pt x="1071" y="467"/>
                      </a:lnTo>
                      <a:lnTo>
                        <a:pt x="1077" y="452"/>
                      </a:lnTo>
                      <a:lnTo>
                        <a:pt x="1082" y="437"/>
                      </a:lnTo>
                      <a:lnTo>
                        <a:pt x="1086" y="421"/>
                      </a:lnTo>
                      <a:lnTo>
                        <a:pt x="1089" y="405"/>
                      </a:lnTo>
                      <a:lnTo>
                        <a:pt x="1092" y="387"/>
                      </a:lnTo>
                      <a:lnTo>
                        <a:pt x="1094" y="369"/>
                      </a:lnTo>
                      <a:lnTo>
                        <a:pt x="1096" y="351"/>
                      </a:lnTo>
                      <a:lnTo>
                        <a:pt x="1097" y="333"/>
                      </a:lnTo>
                      <a:lnTo>
                        <a:pt x="1097" y="313"/>
                      </a:lnTo>
                      <a:lnTo>
                        <a:pt x="1097" y="296"/>
                      </a:lnTo>
                      <a:lnTo>
                        <a:pt x="1096" y="280"/>
                      </a:lnTo>
                      <a:lnTo>
                        <a:pt x="1095" y="264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4" y="204"/>
                      </a:lnTo>
                      <a:lnTo>
                        <a:pt x="1079" y="189"/>
                      </a:lnTo>
                      <a:lnTo>
                        <a:pt x="1074" y="176"/>
                      </a:lnTo>
                      <a:lnTo>
                        <a:pt x="1069" y="162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8" y="123"/>
                      </a:lnTo>
                      <a:lnTo>
                        <a:pt x="1040" y="113"/>
                      </a:lnTo>
                      <a:lnTo>
                        <a:pt x="1032" y="102"/>
                      </a:lnTo>
                      <a:lnTo>
                        <a:pt x="1021" y="90"/>
                      </a:lnTo>
                      <a:lnTo>
                        <a:pt x="1013" y="80"/>
                      </a:lnTo>
                      <a:lnTo>
                        <a:pt x="1003" y="71"/>
                      </a:lnTo>
                      <a:lnTo>
                        <a:pt x="991" y="62"/>
                      </a:lnTo>
                      <a:lnTo>
                        <a:pt x="980" y="51"/>
                      </a:lnTo>
                      <a:lnTo>
                        <a:pt x="970" y="44"/>
                      </a:lnTo>
                      <a:lnTo>
                        <a:pt x="958" y="37"/>
                      </a:lnTo>
                      <a:lnTo>
                        <a:pt x="944" y="30"/>
                      </a:lnTo>
                      <a:lnTo>
                        <a:pt x="933" y="24"/>
                      </a:lnTo>
                      <a:lnTo>
                        <a:pt x="917" y="20"/>
                      </a:lnTo>
                      <a:lnTo>
                        <a:pt x="904" y="12"/>
                      </a:lnTo>
                      <a:lnTo>
                        <a:pt x="891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5" y="2"/>
                      </a:lnTo>
                      <a:lnTo>
                        <a:pt x="827" y="0"/>
                      </a:lnTo>
                      <a:lnTo>
                        <a:pt x="812" y="0"/>
                      </a:lnTo>
                      <a:lnTo>
                        <a:pt x="794" y="0"/>
                      </a:lnTo>
                      <a:lnTo>
                        <a:pt x="779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4" y="9"/>
                      </a:lnTo>
                      <a:lnTo>
                        <a:pt x="718" y="12"/>
                      </a:lnTo>
                      <a:lnTo>
                        <a:pt x="705" y="20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6" y="37"/>
                      </a:lnTo>
                      <a:lnTo>
                        <a:pt x="652" y="44"/>
                      </a:lnTo>
                      <a:lnTo>
                        <a:pt x="640" y="51"/>
                      </a:lnTo>
                      <a:lnTo>
                        <a:pt x="630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9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50" y="165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8"/>
                      </a:lnTo>
                      <a:lnTo>
                        <a:pt x="527" y="223"/>
                      </a:lnTo>
                      <a:lnTo>
                        <a:pt x="524" y="240"/>
                      </a:lnTo>
                      <a:lnTo>
                        <a:pt x="521" y="256"/>
                      </a:lnTo>
                      <a:lnTo>
                        <a:pt x="518" y="272"/>
                      </a:lnTo>
                      <a:lnTo>
                        <a:pt x="517" y="290"/>
                      </a:lnTo>
                      <a:lnTo>
                        <a:pt x="517" y="307"/>
                      </a:lnTo>
                      <a:lnTo>
                        <a:pt x="516" y="325"/>
                      </a:lnTo>
                      <a:lnTo>
                        <a:pt x="517" y="342"/>
                      </a:lnTo>
                      <a:lnTo>
                        <a:pt x="517" y="358"/>
                      </a:lnTo>
                      <a:lnTo>
                        <a:pt x="518" y="373"/>
                      </a:lnTo>
                      <a:lnTo>
                        <a:pt x="520" y="390"/>
                      </a:lnTo>
                      <a:lnTo>
                        <a:pt x="523" y="405"/>
                      </a:lnTo>
                      <a:lnTo>
                        <a:pt x="526" y="421"/>
                      </a:lnTo>
                      <a:lnTo>
                        <a:pt x="530" y="435"/>
                      </a:lnTo>
                      <a:lnTo>
                        <a:pt x="535" y="451"/>
                      </a:lnTo>
                      <a:lnTo>
                        <a:pt x="540" y="464"/>
                      </a:lnTo>
                      <a:lnTo>
                        <a:pt x="548" y="478"/>
                      </a:lnTo>
                      <a:lnTo>
                        <a:pt x="554" y="491"/>
                      </a:lnTo>
                      <a:lnTo>
                        <a:pt x="559" y="504"/>
                      </a:lnTo>
                      <a:lnTo>
                        <a:pt x="567" y="517"/>
                      </a:lnTo>
                      <a:lnTo>
                        <a:pt x="575" y="528"/>
                      </a:lnTo>
                      <a:lnTo>
                        <a:pt x="585" y="539"/>
                      </a:lnTo>
                      <a:lnTo>
                        <a:pt x="593" y="551"/>
                      </a:lnTo>
                      <a:lnTo>
                        <a:pt x="602" y="561"/>
                      </a:lnTo>
                      <a:lnTo>
                        <a:pt x="612" y="570"/>
                      </a:lnTo>
                      <a:lnTo>
                        <a:pt x="624" y="579"/>
                      </a:lnTo>
                      <a:lnTo>
                        <a:pt x="634" y="586"/>
                      </a:lnTo>
                      <a:lnTo>
                        <a:pt x="645" y="596"/>
                      </a:lnTo>
                      <a:lnTo>
                        <a:pt x="659" y="603"/>
                      </a:lnTo>
                      <a:lnTo>
                        <a:pt x="670" y="610"/>
                      </a:lnTo>
                      <a:lnTo>
                        <a:pt x="682" y="616"/>
                      </a:lnTo>
                      <a:lnTo>
                        <a:pt x="697" y="620"/>
                      </a:lnTo>
                      <a:lnTo>
                        <a:pt x="710" y="628"/>
                      </a:lnTo>
                      <a:lnTo>
                        <a:pt x="724" y="631"/>
                      </a:lnTo>
                      <a:lnTo>
                        <a:pt x="740" y="634"/>
                      </a:lnTo>
                      <a:lnTo>
                        <a:pt x="753" y="637"/>
                      </a:lnTo>
                      <a:lnTo>
                        <a:pt x="770" y="639"/>
                      </a:lnTo>
                      <a:lnTo>
                        <a:pt x="785" y="640"/>
                      </a:lnTo>
                      <a:lnTo>
                        <a:pt x="801" y="640"/>
                      </a:lnTo>
                      <a:lnTo>
                        <a:pt x="802" y="640"/>
                      </a:lnTo>
                      <a:close/>
                      <a:moveTo>
                        <a:pt x="458" y="522"/>
                      </a:moveTo>
                      <a:lnTo>
                        <a:pt x="447" y="527"/>
                      </a:lnTo>
                      <a:lnTo>
                        <a:pt x="435" y="531"/>
                      </a:lnTo>
                      <a:lnTo>
                        <a:pt x="418" y="535"/>
                      </a:lnTo>
                      <a:lnTo>
                        <a:pt x="403" y="538"/>
                      </a:lnTo>
                      <a:lnTo>
                        <a:pt x="386" y="541"/>
                      </a:lnTo>
                      <a:lnTo>
                        <a:pt x="370" y="543"/>
                      </a:lnTo>
                      <a:lnTo>
                        <a:pt x="352" y="544"/>
                      </a:lnTo>
                      <a:lnTo>
                        <a:pt x="335" y="544"/>
                      </a:lnTo>
                      <a:lnTo>
                        <a:pt x="324" y="544"/>
                      </a:lnTo>
                      <a:lnTo>
                        <a:pt x="310" y="543"/>
                      </a:lnTo>
                      <a:lnTo>
                        <a:pt x="298" y="542"/>
                      </a:lnTo>
                      <a:lnTo>
                        <a:pt x="288" y="540"/>
                      </a:lnTo>
                      <a:lnTo>
                        <a:pt x="275" y="538"/>
                      </a:lnTo>
                      <a:lnTo>
                        <a:pt x="265" y="536"/>
                      </a:lnTo>
                      <a:lnTo>
                        <a:pt x="254" y="533"/>
                      </a:lnTo>
                      <a:lnTo>
                        <a:pt x="243" y="529"/>
                      </a:lnTo>
                      <a:lnTo>
                        <a:pt x="234" y="526"/>
                      </a:lnTo>
                      <a:lnTo>
                        <a:pt x="225" y="521"/>
                      </a:lnTo>
                      <a:lnTo>
                        <a:pt x="216" y="516"/>
                      </a:lnTo>
                      <a:lnTo>
                        <a:pt x="207" y="510"/>
                      </a:lnTo>
                      <a:lnTo>
                        <a:pt x="198" y="504"/>
                      </a:lnTo>
                      <a:lnTo>
                        <a:pt x="191" y="498"/>
                      </a:lnTo>
                      <a:lnTo>
                        <a:pt x="183" y="491"/>
                      </a:lnTo>
                      <a:lnTo>
                        <a:pt x="177" y="485"/>
                      </a:lnTo>
                      <a:lnTo>
                        <a:pt x="169" y="477"/>
                      </a:lnTo>
                      <a:lnTo>
                        <a:pt x="163" y="469"/>
                      </a:lnTo>
                      <a:lnTo>
                        <a:pt x="157" y="461"/>
                      </a:lnTo>
                      <a:lnTo>
                        <a:pt x="152" y="452"/>
                      </a:lnTo>
                      <a:lnTo>
                        <a:pt x="147" y="443"/>
                      </a:lnTo>
                      <a:lnTo>
                        <a:pt x="142" y="433"/>
                      </a:lnTo>
                      <a:lnTo>
                        <a:pt x="138" y="424"/>
                      </a:lnTo>
                      <a:lnTo>
                        <a:pt x="135" y="414"/>
                      </a:lnTo>
                      <a:lnTo>
                        <a:pt x="127" y="392"/>
                      </a:lnTo>
                      <a:lnTo>
                        <a:pt x="123" y="371"/>
                      </a:lnTo>
                      <a:lnTo>
                        <a:pt x="120" y="346"/>
                      </a:lnTo>
                      <a:lnTo>
                        <a:pt x="119" y="321"/>
                      </a:lnTo>
                      <a:lnTo>
                        <a:pt x="119" y="308"/>
                      </a:lnTo>
                      <a:lnTo>
                        <a:pt x="120" y="295"/>
                      </a:lnTo>
                      <a:lnTo>
                        <a:pt x="122" y="281"/>
                      </a:lnTo>
                      <a:lnTo>
                        <a:pt x="123" y="269"/>
                      </a:lnTo>
                      <a:lnTo>
                        <a:pt x="125" y="257"/>
                      </a:lnTo>
                      <a:lnTo>
                        <a:pt x="128" y="245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7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2"/>
                      </a:lnTo>
                      <a:lnTo>
                        <a:pt x="213" y="126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4"/>
                      </a:lnTo>
                      <a:lnTo>
                        <a:pt x="337" y="94"/>
                      </a:lnTo>
                      <a:lnTo>
                        <a:pt x="355" y="94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5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4" y="24"/>
                      </a:lnTo>
                      <a:lnTo>
                        <a:pt x="459" y="20"/>
                      </a:lnTo>
                      <a:lnTo>
                        <a:pt x="444" y="12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60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8" y="9"/>
                      </a:lnTo>
                      <a:lnTo>
                        <a:pt x="231" y="12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3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1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89"/>
                      </a:lnTo>
                      <a:lnTo>
                        <a:pt x="19" y="205"/>
                      </a:lnTo>
                      <a:lnTo>
                        <a:pt x="14" y="222"/>
                      </a:lnTo>
                      <a:lnTo>
                        <a:pt x="10" y="238"/>
                      </a:lnTo>
                      <a:lnTo>
                        <a:pt x="6" y="255"/>
                      </a:lnTo>
                      <a:lnTo>
                        <a:pt x="4" y="272"/>
                      </a:lnTo>
                      <a:lnTo>
                        <a:pt x="2" y="290"/>
                      </a:lnTo>
                      <a:lnTo>
                        <a:pt x="1" y="308"/>
                      </a:lnTo>
                      <a:lnTo>
                        <a:pt x="0" y="328"/>
                      </a:lnTo>
                      <a:lnTo>
                        <a:pt x="1" y="345"/>
                      </a:lnTo>
                      <a:lnTo>
                        <a:pt x="2" y="362"/>
                      </a:lnTo>
                      <a:lnTo>
                        <a:pt x="3" y="379"/>
                      </a:lnTo>
                      <a:lnTo>
                        <a:pt x="6" y="394"/>
                      </a:lnTo>
                      <a:lnTo>
                        <a:pt x="9" y="412"/>
                      </a:lnTo>
                      <a:lnTo>
                        <a:pt x="12" y="426"/>
                      </a:lnTo>
                      <a:lnTo>
                        <a:pt x="16" y="441"/>
                      </a:lnTo>
                      <a:lnTo>
                        <a:pt x="22" y="456"/>
                      </a:lnTo>
                      <a:lnTo>
                        <a:pt x="28" y="469"/>
                      </a:lnTo>
                      <a:lnTo>
                        <a:pt x="34" y="483"/>
                      </a:lnTo>
                      <a:lnTo>
                        <a:pt x="41" y="496"/>
                      </a:lnTo>
                      <a:lnTo>
                        <a:pt x="48" y="508"/>
                      </a:lnTo>
                      <a:lnTo>
                        <a:pt x="56" y="521"/>
                      </a:lnTo>
                      <a:lnTo>
                        <a:pt x="66" y="533"/>
                      </a:lnTo>
                      <a:lnTo>
                        <a:pt x="75" y="543"/>
                      </a:lnTo>
                      <a:lnTo>
                        <a:pt x="84" y="555"/>
                      </a:lnTo>
                      <a:lnTo>
                        <a:pt x="95" y="564"/>
                      </a:lnTo>
                      <a:lnTo>
                        <a:pt x="106" y="573"/>
                      </a:lnTo>
                      <a:lnTo>
                        <a:pt x="118" y="582"/>
                      </a:lnTo>
                      <a:lnTo>
                        <a:pt x="130" y="592"/>
                      </a:lnTo>
                      <a:lnTo>
                        <a:pt x="143" y="598"/>
                      </a:lnTo>
                      <a:lnTo>
                        <a:pt x="156" y="605"/>
                      </a:lnTo>
                      <a:lnTo>
                        <a:pt x="169" y="611"/>
                      </a:lnTo>
                      <a:lnTo>
                        <a:pt x="184" y="617"/>
                      </a:lnTo>
                      <a:lnTo>
                        <a:pt x="199" y="622"/>
                      </a:lnTo>
                      <a:lnTo>
                        <a:pt x="215" y="628"/>
                      </a:lnTo>
                      <a:lnTo>
                        <a:pt x="230" y="631"/>
                      </a:lnTo>
                      <a:lnTo>
                        <a:pt x="248" y="634"/>
                      </a:lnTo>
                      <a:lnTo>
                        <a:pt x="263" y="636"/>
                      </a:lnTo>
                      <a:lnTo>
                        <a:pt x="280" y="638"/>
                      </a:lnTo>
                      <a:lnTo>
                        <a:pt x="298" y="639"/>
                      </a:lnTo>
                      <a:lnTo>
                        <a:pt x="316" y="640"/>
                      </a:lnTo>
                      <a:lnTo>
                        <a:pt x="344" y="639"/>
                      </a:lnTo>
                      <a:lnTo>
                        <a:pt x="370" y="637"/>
                      </a:lnTo>
                      <a:lnTo>
                        <a:pt x="393" y="634"/>
                      </a:lnTo>
                      <a:lnTo>
                        <a:pt x="415" y="631"/>
                      </a:lnTo>
                      <a:lnTo>
                        <a:pt x="436" y="628"/>
                      </a:lnTo>
                      <a:lnTo>
                        <a:pt x="451" y="620"/>
                      </a:lnTo>
                      <a:lnTo>
                        <a:pt x="465" y="616"/>
                      </a:lnTo>
                      <a:lnTo>
                        <a:pt x="479" y="611"/>
                      </a:lnTo>
                      <a:lnTo>
                        <a:pt x="458" y="522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3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265" y="272"/>
                  <a:ext cx="311" cy="78"/>
                </a:xfrm>
                <a:custGeom>
                  <a:avLst/>
                  <a:gdLst/>
                  <a:ahLst/>
                  <a:cxnLst>
                    <a:cxn ang="0">
                      <a:pos x="597" y="180"/>
                    </a:cxn>
                    <a:cxn ang="0">
                      <a:pos x="597" y="0"/>
                    </a:cxn>
                    <a:cxn ang="0">
                      <a:pos x="523" y="0"/>
                    </a:cxn>
                    <a:cxn ang="0">
                      <a:pos x="448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80"/>
                    </a:cxn>
                    <a:cxn ang="0">
                      <a:pos x="176" y="180"/>
                    </a:cxn>
                    <a:cxn ang="0">
                      <a:pos x="176" y="625"/>
                    </a:cxn>
                    <a:cxn ang="0">
                      <a:pos x="422" y="625"/>
                    </a:cxn>
                    <a:cxn ang="0">
                      <a:pos x="422" y="180"/>
                    </a:cxn>
                    <a:cxn ang="0">
                      <a:pos x="597" y="180"/>
                    </a:cxn>
                    <a:cxn ang="0">
                      <a:pos x="906" y="251"/>
                    </a:cxn>
                    <a:cxn ang="0">
                      <a:pos x="780" y="625"/>
                    </a:cxn>
                    <a:cxn ang="0">
                      <a:pos x="538" y="625"/>
                    </a:cxn>
                    <a:cxn ang="0">
                      <a:pos x="775" y="0"/>
                    </a:cxn>
                    <a:cxn ang="0">
                      <a:pos x="808" y="0"/>
                    </a:cxn>
                    <a:cxn ang="0">
                      <a:pos x="840" y="0"/>
                    </a:cxn>
                    <a:cxn ang="0">
                      <a:pos x="873" y="0"/>
                    </a:cxn>
                    <a:cxn ang="0">
                      <a:pos x="906" y="0"/>
                    </a:cxn>
                    <a:cxn ang="0">
                      <a:pos x="938" y="0"/>
                    </a:cxn>
                    <a:cxn ang="0">
                      <a:pos x="971" y="0"/>
                    </a:cxn>
                    <a:cxn ang="0">
                      <a:pos x="1004" y="0"/>
                    </a:cxn>
                    <a:cxn ang="0">
                      <a:pos x="1037" y="0"/>
                    </a:cxn>
                    <a:cxn ang="0">
                      <a:pos x="1273" y="625"/>
                    </a:cxn>
                    <a:cxn ang="0">
                      <a:pos x="1032" y="625"/>
                    </a:cxn>
                    <a:cxn ang="0">
                      <a:pos x="906" y="251"/>
                    </a:cxn>
                    <a:cxn ang="0">
                      <a:pos x="1811" y="180"/>
                    </a:cxn>
                    <a:cxn ang="0">
                      <a:pos x="1811" y="0"/>
                    </a:cxn>
                    <a:cxn ang="0">
                      <a:pos x="1738" y="0"/>
                    </a:cxn>
                    <a:cxn ang="0">
                      <a:pos x="1662" y="0"/>
                    </a:cxn>
                    <a:cxn ang="0">
                      <a:pos x="1589" y="0"/>
                    </a:cxn>
                    <a:cxn ang="0">
                      <a:pos x="1514" y="0"/>
                    </a:cxn>
                    <a:cxn ang="0">
                      <a:pos x="1439" y="0"/>
                    </a:cxn>
                    <a:cxn ang="0">
                      <a:pos x="1365" y="0"/>
                    </a:cxn>
                    <a:cxn ang="0">
                      <a:pos x="1290" y="0"/>
                    </a:cxn>
                    <a:cxn ang="0">
                      <a:pos x="1215" y="0"/>
                    </a:cxn>
                    <a:cxn ang="0">
                      <a:pos x="1215" y="180"/>
                    </a:cxn>
                    <a:cxn ang="0">
                      <a:pos x="1389" y="180"/>
                    </a:cxn>
                    <a:cxn ang="0">
                      <a:pos x="1389" y="625"/>
                    </a:cxn>
                    <a:cxn ang="0">
                      <a:pos x="1637" y="625"/>
                    </a:cxn>
                    <a:cxn ang="0">
                      <a:pos x="1637" y="180"/>
                    </a:cxn>
                    <a:cxn ang="0">
                      <a:pos x="1811" y="180"/>
                    </a:cxn>
                    <a:cxn ang="0">
                      <a:pos x="2121" y="251"/>
                    </a:cxn>
                    <a:cxn ang="0">
                      <a:pos x="1993" y="625"/>
                    </a:cxn>
                    <a:cxn ang="0">
                      <a:pos x="1752" y="625"/>
                    </a:cxn>
                    <a:cxn ang="0">
                      <a:pos x="1988" y="0"/>
                    </a:cxn>
                    <a:cxn ang="0">
                      <a:pos x="2021" y="0"/>
                    </a:cxn>
                    <a:cxn ang="0">
                      <a:pos x="2055" y="0"/>
                    </a:cxn>
                    <a:cxn ang="0">
                      <a:pos x="2088" y="0"/>
                    </a:cxn>
                    <a:cxn ang="0">
                      <a:pos x="2121" y="0"/>
                    </a:cxn>
                    <a:cxn ang="0">
                      <a:pos x="2153" y="0"/>
                    </a:cxn>
                    <a:cxn ang="0">
                      <a:pos x="2185" y="0"/>
                    </a:cxn>
                    <a:cxn ang="0">
                      <a:pos x="2217" y="0"/>
                    </a:cxn>
                    <a:cxn ang="0">
                      <a:pos x="2250" y="0"/>
                    </a:cxn>
                    <a:cxn ang="0">
                      <a:pos x="2488" y="625"/>
                    </a:cxn>
                    <a:cxn ang="0">
                      <a:pos x="2245" y="625"/>
                    </a:cxn>
                    <a:cxn ang="0">
                      <a:pos x="2121" y="251"/>
                    </a:cxn>
                  </a:cxnLst>
                  <a:rect l="0" t="0" r="r" b="b"/>
                  <a:pathLst>
                    <a:path w="2488" h="625">
                      <a:moveTo>
                        <a:pt x="597" y="180"/>
                      </a:moveTo>
                      <a:lnTo>
                        <a:pt x="597" y="0"/>
                      </a:lnTo>
                      <a:lnTo>
                        <a:pt x="523" y="0"/>
                      </a:lnTo>
                      <a:lnTo>
                        <a:pt x="448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80"/>
                      </a:lnTo>
                      <a:lnTo>
                        <a:pt x="176" y="180"/>
                      </a:lnTo>
                      <a:lnTo>
                        <a:pt x="176" y="625"/>
                      </a:lnTo>
                      <a:lnTo>
                        <a:pt x="422" y="625"/>
                      </a:lnTo>
                      <a:lnTo>
                        <a:pt x="422" y="180"/>
                      </a:lnTo>
                      <a:lnTo>
                        <a:pt x="597" y="180"/>
                      </a:lnTo>
                      <a:close/>
                      <a:moveTo>
                        <a:pt x="906" y="251"/>
                      </a:moveTo>
                      <a:lnTo>
                        <a:pt x="780" y="625"/>
                      </a:lnTo>
                      <a:lnTo>
                        <a:pt x="538" y="625"/>
                      </a:lnTo>
                      <a:lnTo>
                        <a:pt x="775" y="0"/>
                      </a:lnTo>
                      <a:lnTo>
                        <a:pt x="808" y="0"/>
                      </a:lnTo>
                      <a:lnTo>
                        <a:pt x="840" y="0"/>
                      </a:lnTo>
                      <a:lnTo>
                        <a:pt x="873" y="0"/>
                      </a:lnTo>
                      <a:lnTo>
                        <a:pt x="906" y="0"/>
                      </a:lnTo>
                      <a:lnTo>
                        <a:pt x="938" y="0"/>
                      </a:lnTo>
                      <a:lnTo>
                        <a:pt x="971" y="0"/>
                      </a:lnTo>
                      <a:lnTo>
                        <a:pt x="1004" y="0"/>
                      </a:lnTo>
                      <a:lnTo>
                        <a:pt x="1037" y="0"/>
                      </a:lnTo>
                      <a:lnTo>
                        <a:pt x="1273" y="625"/>
                      </a:lnTo>
                      <a:lnTo>
                        <a:pt x="1032" y="625"/>
                      </a:lnTo>
                      <a:lnTo>
                        <a:pt x="906" y="251"/>
                      </a:lnTo>
                      <a:close/>
                      <a:moveTo>
                        <a:pt x="1811" y="180"/>
                      </a:moveTo>
                      <a:lnTo>
                        <a:pt x="1811" y="0"/>
                      </a:lnTo>
                      <a:lnTo>
                        <a:pt x="1738" y="0"/>
                      </a:lnTo>
                      <a:lnTo>
                        <a:pt x="1662" y="0"/>
                      </a:lnTo>
                      <a:lnTo>
                        <a:pt x="1589" y="0"/>
                      </a:lnTo>
                      <a:lnTo>
                        <a:pt x="1514" y="0"/>
                      </a:lnTo>
                      <a:lnTo>
                        <a:pt x="1439" y="0"/>
                      </a:lnTo>
                      <a:lnTo>
                        <a:pt x="1365" y="0"/>
                      </a:lnTo>
                      <a:lnTo>
                        <a:pt x="1290" y="0"/>
                      </a:lnTo>
                      <a:lnTo>
                        <a:pt x="1215" y="0"/>
                      </a:lnTo>
                      <a:lnTo>
                        <a:pt x="1215" y="180"/>
                      </a:lnTo>
                      <a:lnTo>
                        <a:pt x="1389" y="180"/>
                      </a:lnTo>
                      <a:lnTo>
                        <a:pt x="1389" y="625"/>
                      </a:lnTo>
                      <a:lnTo>
                        <a:pt x="1637" y="625"/>
                      </a:lnTo>
                      <a:lnTo>
                        <a:pt x="1637" y="180"/>
                      </a:lnTo>
                      <a:lnTo>
                        <a:pt x="1811" y="180"/>
                      </a:lnTo>
                      <a:close/>
                      <a:moveTo>
                        <a:pt x="2121" y="251"/>
                      </a:moveTo>
                      <a:lnTo>
                        <a:pt x="1993" y="625"/>
                      </a:lnTo>
                      <a:lnTo>
                        <a:pt x="1752" y="625"/>
                      </a:lnTo>
                      <a:lnTo>
                        <a:pt x="1988" y="0"/>
                      </a:lnTo>
                      <a:lnTo>
                        <a:pt x="2021" y="0"/>
                      </a:lnTo>
                      <a:lnTo>
                        <a:pt x="2055" y="0"/>
                      </a:lnTo>
                      <a:lnTo>
                        <a:pt x="2088" y="0"/>
                      </a:lnTo>
                      <a:lnTo>
                        <a:pt x="2121" y="0"/>
                      </a:lnTo>
                      <a:lnTo>
                        <a:pt x="2153" y="0"/>
                      </a:lnTo>
                      <a:lnTo>
                        <a:pt x="2185" y="0"/>
                      </a:lnTo>
                      <a:lnTo>
                        <a:pt x="2217" y="0"/>
                      </a:lnTo>
                      <a:lnTo>
                        <a:pt x="2250" y="0"/>
                      </a:lnTo>
                      <a:lnTo>
                        <a:pt x="2488" y="625"/>
                      </a:lnTo>
                      <a:lnTo>
                        <a:pt x="2245" y="625"/>
                      </a:lnTo>
                      <a:lnTo>
                        <a:pt x="2121" y="251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Freeform 12"/>
                <p:cNvSpPr>
                  <a:spLocks noEditPoints="1"/>
                </p:cNvSpPr>
                <p:nvPr userDrawn="1"/>
              </p:nvSpPr>
              <p:spPr bwMode="auto">
                <a:xfrm>
                  <a:off x="1326" y="403"/>
                  <a:ext cx="994" cy="105"/>
                </a:xfrm>
                <a:custGeom>
                  <a:avLst/>
                  <a:gdLst/>
                  <a:ahLst/>
                  <a:cxnLst>
                    <a:cxn ang="0">
                      <a:pos x="805" y="636"/>
                    </a:cxn>
                    <a:cxn ang="0">
                      <a:pos x="996" y="218"/>
                    </a:cxn>
                    <a:cxn ang="0">
                      <a:pos x="1304" y="355"/>
                    </a:cxn>
                    <a:cxn ang="0">
                      <a:pos x="1069" y="642"/>
                    </a:cxn>
                    <a:cxn ang="0">
                      <a:pos x="1040" y="571"/>
                    </a:cxn>
                    <a:cxn ang="0">
                      <a:pos x="1182" y="279"/>
                    </a:cxn>
                    <a:cxn ang="0">
                      <a:pos x="1456" y="425"/>
                    </a:cxn>
                    <a:cxn ang="0">
                      <a:pos x="1680" y="638"/>
                    </a:cxn>
                    <a:cxn ang="0">
                      <a:pos x="1383" y="478"/>
                    </a:cxn>
                    <a:cxn ang="0">
                      <a:pos x="1565" y="178"/>
                    </a:cxn>
                    <a:cxn ang="0">
                      <a:pos x="1772" y="418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4"/>
                    </a:cxn>
                    <a:cxn ang="0">
                      <a:pos x="2523" y="566"/>
                    </a:cxn>
                    <a:cxn ang="0">
                      <a:pos x="2483" y="625"/>
                    </a:cxn>
                    <a:cxn ang="0">
                      <a:pos x="2395" y="281"/>
                    </a:cxn>
                    <a:cxn ang="0">
                      <a:pos x="2669" y="200"/>
                    </a:cxn>
                    <a:cxn ang="0">
                      <a:pos x="2656" y="281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8"/>
                    </a:cxn>
                    <a:cxn ang="0">
                      <a:pos x="3665" y="630"/>
                    </a:cxn>
                    <a:cxn ang="0">
                      <a:pos x="3354" y="498"/>
                    </a:cxn>
                    <a:cxn ang="0">
                      <a:pos x="3483" y="194"/>
                    </a:cxn>
                    <a:cxn ang="0">
                      <a:pos x="3515" y="256"/>
                    </a:cxn>
                    <a:cxn ang="0">
                      <a:pos x="3591" y="579"/>
                    </a:cxn>
                    <a:cxn ang="0">
                      <a:pos x="4055" y="575"/>
                    </a:cxn>
                    <a:cxn ang="0">
                      <a:pos x="3802" y="566"/>
                    </a:cxn>
                    <a:cxn ang="0">
                      <a:pos x="3853" y="209"/>
                    </a:cxn>
                    <a:cxn ang="0">
                      <a:pos x="4131" y="280"/>
                    </a:cxn>
                    <a:cxn ang="0">
                      <a:pos x="3946" y="236"/>
                    </a:cxn>
                    <a:cxn ang="0">
                      <a:pos x="4570" y="637"/>
                    </a:cxn>
                    <a:cxn ang="0">
                      <a:pos x="4425" y="353"/>
                    </a:cxn>
                    <a:cxn ang="0">
                      <a:pos x="4691" y="179"/>
                    </a:cxn>
                    <a:cxn ang="0">
                      <a:pos x="4503" y="377"/>
                    </a:cxn>
                    <a:cxn ang="0">
                      <a:pos x="4914" y="444"/>
                    </a:cxn>
                    <a:cxn ang="0">
                      <a:pos x="5115" y="641"/>
                    </a:cxn>
                    <a:cxn ang="0">
                      <a:pos x="4837" y="467"/>
                    </a:cxn>
                    <a:cxn ang="0">
                      <a:pos x="5032" y="177"/>
                    </a:cxn>
                    <a:cxn ang="0">
                      <a:pos x="5224" y="426"/>
                    </a:cxn>
                    <a:cxn ang="0">
                      <a:pos x="4929" y="309"/>
                    </a:cxn>
                    <a:cxn ang="0">
                      <a:pos x="5519" y="177"/>
                    </a:cxn>
                    <a:cxn ang="0">
                      <a:pos x="5849" y="248"/>
                    </a:cxn>
                    <a:cxn ang="0">
                      <a:pos x="5744" y="642"/>
                    </a:cxn>
                    <a:cxn ang="0">
                      <a:pos x="6172" y="586"/>
                    </a:cxn>
                    <a:cxn ang="0">
                      <a:pos x="5906" y="541"/>
                    </a:cxn>
                    <a:cxn ang="0">
                      <a:pos x="6172" y="316"/>
                    </a:cxn>
                    <a:cxn ang="0">
                      <a:pos x="6044" y="179"/>
                    </a:cxn>
                    <a:cxn ang="0">
                      <a:pos x="6021" y="437"/>
                    </a:cxn>
                    <a:cxn ang="0">
                      <a:pos x="6117" y="571"/>
                    </a:cxn>
                    <a:cxn ang="0">
                      <a:pos x="6378" y="72"/>
                    </a:cxn>
                    <a:cxn ang="0">
                      <a:pos x="6453" y="98"/>
                    </a:cxn>
                    <a:cxn ang="0">
                      <a:pos x="6815" y="177"/>
                    </a:cxn>
                    <a:cxn ang="0">
                      <a:pos x="6900" y="332"/>
                    </a:cxn>
                    <a:cxn ang="0">
                      <a:pos x="6690" y="329"/>
                    </a:cxn>
                    <a:cxn ang="0">
                      <a:pos x="7277" y="578"/>
                    </a:cxn>
                    <a:cxn ang="0">
                      <a:pos x="7136" y="188"/>
                    </a:cxn>
                    <a:cxn ang="0">
                      <a:pos x="7540" y="757"/>
                    </a:cxn>
                    <a:cxn ang="0">
                      <a:pos x="7365" y="188"/>
                    </a:cxn>
                    <a:cxn ang="0">
                      <a:pos x="7880" y="530"/>
                    </a:cxn>
                    <a:cxn ang="0">
                      <a:pos x="7919" y="641"/>
                    </a:cxn>
                  </a:cxnLst>
                  <a:rect l="0" t="0" r="r" b="b"/>
                  <a:pathLst>
                    <a:path w="7952" h="840">
                      <a:moveTo>
                        <a:pt x="324" y="276"/>
                      </a:moveTo>
                      <a:lnTo>
                        <a:pt x="324" y="343"/>
                      </a:lnTo>
                      <a:lnTo>
                        <a:pt x="81" y="343"/>
                      </a:lnTo>
                      <a:lnTo>
                        <a:pt x="81" y="568"/>
                      </a:lnTo>
                      <a:lnTo>
                        <a:pt x="352" y="568"/>
                      </a:lnTo>
                      <a:lnTo>
                        <a:pt x="352" y="636"/>
                      </a:lnTo>
                      <a:lnTo>
                        <a:pt x="0" y="636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6"/>
                      </a:lnTo>
                      <a:lnTo>
                        <a:pt x="324" y="276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3"/>
                      </a:lnTo>
                      <a:lnTo>
                        <a:pt x="565" y="300"/>
                      </a:lnTo>
                      <a:lnTo>
                        <a:pt x="578" y="316"/>
                      </a:lnTo>
                      <a:lnTo>
                        <a:pt x="589" y="336"/>
                      </a:lnTo>
                      <a:lnTo>
                        <a:pt x="601" y="355"/>
                      </a:lnTo>
                      <a:lnTo>
                        <a:pt x="604" y="355"/>
                      </a:lnTo>
                      <a:lnTo>
                        <a:pt x="614" y="339"/>
                      </a:lnTo>
                      <a:lnTo>
                        <a:pt x="625" y="319"/>
                      </a:lnTo>
                      <a:lnTo>
                        <a:pt x="636" y="302"/>
                      </a:lnTo>
                      <a:lnTo>
                        <a:pt x="649" y="282"/>
                      </a:lnTo>
                      <a:lnTo>
                        <a:pt x="711" y="188"/>
                      </a:lnTo>
                      <a:lnTo>
                        <a:pt x="800" y="188"/>
                      </a:lnTo>
                      <a:lnTo>
                        <a:pt x="645" y="403"/>
                      </a:lnTo>
                      <a:lnTo>
                        <a:pt x="805" y="636"/>
                      </a:lnTo>
                      <a:lnTo>
                        <a:pt x="711" y="636"/>
                      </a:lnTo>
                      <a:lnTo>
                        <a:pt x="645" y="534"/>
                      </a:lnTo>
                      <a:lnTo>
                        <a:pt x="635" y="519"/>
                      </a:lnTo>
                      <a:lnTo>
                        <a:pt x="624" y="500"/>
                      </a:lnTo>
                      <a:lnTo>
                        <a:pt x="612" y="479"/>
                      </a:lnTo>
                      <a:lnTo>
                        <a:pt x="598" y="456"/>
                      </a:lnTo>
                      <a:lnTo>
                        <a:pt x="596" y="456"/>
                      </a:lnTo>
                      <a:lnTo>
                        <a:pt x="588" y="471"/>
                      </a:lnTo>
                      <a:lnTo>
                        <a:pt x="578" y="489"/>
                      </a:lnTo>
                      <a:lnTo>
                        <a:pt x="564" y="510"/>
                      </a:lnTo>
                      <a:lnTo>
                        <a:pt x="549" y="534"/>
                      </a:lnTo>
                      <a:lnTo>
                        <a:pt x="484" y="636"/>
                      </a:lnTo>
                      <a:lnTo>
                        <a:pt x="395" y="636"/>
                      </a:lnTo>
                      <a:lnTo>
                        <a:pt x="553" y="407"/>
                      </a:lnTo>
                      <a:lnTo>
                        <a:pt x="401" y="188"/>
                      </a:lnTo>
                      <a:close/>
                      <a:moveTo>
                        <a:pt x="883" y="817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3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4"/>
                      </a:lnTo>
                      <a:lnTo>
                        <a:pt x="958" y="264"/>
                      </a:lnTo>
                      <a:lnTo>
                        <a:pt x="965" y="254"/>
                      </a:lnTo>
                      <a:lnTo>
                        <a:pt x="972" y="243"/>
                      </a:lnTo>
                      <a:lnTo>
                        <a:pt x="978" y="234"/>
                      </a:lnTo>
                      <a:lnTo>
                        <a:pt x="989" y="227"/>
                      </a:lnTo>
                      <a:lnTo>
                        <a:pt x="996" y="218"/>
                      </a:lnTo>
                      <a:lnTo>
                        <a:pt x="1005" y="210"/>
                      </a:lnTo>
                      <a:lnTo>
                        <a:pt x="1013" y="204"/>
                      </a:lnTo>
                      <a:lnTo>
                        <a:pt x="1024" y="198"/>
                      </a:lnTo>
                      <a:lnTo>
                        <a:pt x="1034" y="193"/>
                      </a:lnTo>
                      <a:lnTo>
                        <a:pt x="1045" y="189"/>
                      </a:lnTo>
                      <a:lnTo>
                        <a:pt x="1054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0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6"/>
                      </a:lnTo>
                      <a:lnTo>
                        <a:pt x="1185" y="189"/>
                      </a:lnTo>
                      <a:lnTo>
                        <a:pt x="1193" y="192"/>
                      </a:lnTo>
                      <a:lnTo>
                        <a:pt x="1200" y="197"/>
                      </a:lnTo>
                      <a:lnTo>
                        <a:pt x="1210" y="201"/>
                      </a:lnTo>
                      <a:lnTo>
                        <a:pt x="1218" y="206"/>
                      </a:lnTo>
                      <a:lnTo>
                        <a:pt x="1225" y="212"/>
                      </a:lnTo>
                      <a:lnTo>
                        <a:pt x="1239" y="225"/>
                      </a:lnTo>
                      <a:lnTo>
                        <a:pt x="1254" y="240"/>
                      </a:lnTo>
                      <a:lnTo>
                        <a:pt x="1266" y="257"/>
                      </a:lnTo>
                      <a:lnTo>
                        <a:pt x="1276" y="274"/>
                      </a:lnTo>
                      <a:lnTo>
                        <a:pt x="1287" y="293"/>
                      </a:lnTo>
                      <a:lnTo>
                        <a:pt x="1294" y="313"/>
                      </a:lnTo>
                      <a:lnTo>
                        <a:pt x="1300" y="334"/>
                      </a:lnTo>
                      <a:lnTo>
                        <a:pt x="1304" y="355"/>
                      </a:lnTo>
                      <a:lnTo>
                        <a:pt x="1307" y="380"/>
                      </a:lnTo>
                      <a:lnTo>
                        <a:pt x="1307" y="405"/>
                      </a:lnTo>
                      <a:lnTo>
                        <a:pt x="1307" y="433"/>
                      </a:lnTo>
                      <a:lnTo>
                        <a:pt x="1304" y="459"/>
                      </a:lnTo>
                      <a:lnTo>
                        <a:pt x="1302" y="471"/>
                      </a:lnTo>
                      <a:lnTo>
                        <a:pt x="1299" y="484"/>
                      </a:lnTo>
                      <a:lnTo>
                        <a:pt x="1296" y="496"/>
                      </a:lnTo>
                      <a:lnTo>
                        <a:pt x="1292" y="507"/>
                      </a:lnTo>
                      <a:lnTo>
                        <a:pt x="1288" y="519"/>
                      </a:lnTo>
                      <a:lnTo>
                        <a:pt x="1282" y="529"/>
                      </a:lnTo>
                      <a:lnTo>
                        <a:pt x="1278" y="539"/>
                      </a:lnTo>
                      <a:lnTo>
                        <a:pt x="1271" y="549"/>
                      </a:lnTo>
                      <a:lnTo>
                        <a:pt x="1266" y="559"/>
                      </a:lnTo>
                      <a:lnTo>
                        <a:pt x="1260" y="568"/>
                      </a:lnTo>
                      <a:lnTo>
                        <a:pt x="1253" y="578"/>
                      </a:lnTo>
                      <a:lnTo>
                        <a:pt x="1244" y="585"/>
                      </a:lnTo>
                      <a:lnTo>
                        <a:pt x="1231" y="600"/>
                      </a:lnTo>
                      <a:lnTo>
                        <a:pt x="1215" y="612"/>
                      </a:lnTo>
                      <a:lnTo>
                        <a:pt x="1207" y="617"/>
                      </a:lnTo>
                      <a:lnTo>
                        <a:pt x="1198" y="622"/>
                      </a:lnTo>
                      <a:lnTo>
                        <a:pt x="1190" y="626"/>
                      </a:lnTo>
                      <a:lnTo>
                        <a:pt x="1181" y="630"/>
                      </a:lnTo>
                      <a:lnTo>
                        <a:pt x="1163" y="637"/>
                      </a:lnTo>
                      <a:lnTo>
                        <a:pt x="1144" y="641"/>
                      </a:lnTo>
                      <a:lnTo>
                        <a:pt x="1122" y="646"/>
                      </a:lnTo>
                      <a:lnTo>
                        <a:pt x="1103" y="646"/>
                      </a:lnTo>
                      <a:lnTo>
                        <a:pt x="1090" y="646"/>
                      </a:lnTo>
                      <a:lnTo>
                        <a:pt x="1079" y="644"/>
                      </a:lnTo>
                      <a:lnTo>
                        <a:pt x="1069" y="642"/>
                      </a:lnTo>
                      <a:lnTo>
                        <a:pt x="1057" y="641"/>
                      </a:lnTo>
                      <a:lnTo>
                        <a:pt x="1047" y="639"/>
                      </a:lnTo>
                      <a:lnTo>
                        <a:pt x="1038" y="636"/>
                      </a:lnTo>
                      <a:lnTo>
                        <a:pt x="1029" y="632"/>
                      </a:lnTo>
                      <a:lnTo>
                        <a:pt x="1018" y="627"/>
                      </a:lnTo>
                      <a:lnTo>
                        <a:pt x="1010" y="623"/>
                      </a:lnTo>
                      <a:lnTo>
                        <a:pt x="1003" y="618"/>
                      </a:lnTo>
                      <a:lnTo>
                        <a:pt x="996" y="612"/>
                      </a:lnTo>
                      <a:lnTo>
                        <a:pt x="989" y="605"/>
                      </a:lnTo>
                      <a:lnTo>
                        <a:pt x="981" y="599"/>
                      </a:lnTo>
                      <a:lnTo>
                        <a:pt x="974" y="591"/>
                      </a:lnTo>
                      <a:lnTo>
                        <a:pt x="969" y="583"/>
                      </a:lnTo>
                      <a:lnTo>
                        <a:pt x="964" y="575"/>
                      </a:lnTo>
                      <a:lnTo>
                        <a:pt x="964" y="817"/>
                      </a:lnTo>
                      <a:lnTo>
                        <a:pt x="883" y="817"/>
                      </a:lnTo>
                      <a:close/>
                      <a:moveTo>
                        <a:pt x="964" y="376"/>
                      </a:moveTo>
                      <a:lnTo>
                        <a:pt x="964" y="453"/>
                      </a:lnTo>
                      <a:lnTo>
                        <a:pt x="964" y="467"/>
                      </a:lnTo>
                      <a:lnTo>
                        <a:pt x="966" y="478"/>
                      </a:lnTo>
                      <a:lnTo>
                        <a:pt x="969" y="491"/>
                      </a:lnTo>
                      <a:lnTo>
                        <a:pt x="972" y="503"/>
                      </a:lnTo>
                      <a:lnTo>
                        <a:pt x="976" y="513"/>
                      </a:lnTo>
                      <a:lnTo>
                        <a:pt x="983" y="524"/>
                      </a:lnTo>
                      <a:lnTo>
                        <a:pt x="991" y="534"/>
                      </a:lnTo>
                      <a:lnTo>
                        <a:pt x="1000" y="544"/>
                      </a:lnTo>
                      <a:lnTo>
                        <a:pt x="1008" y="552"/>
                      </a:lnTo>
                      <a:lnTo>
                        <a:pt x="1017" y="561"/>
                      </a:lnTo>
                      <a:lnTo>
                        <a:pt x="1029" y="566"/>
                      </a:lnTo>
                      <a:lnTo>
                        <a:pt x="1040" y="571"/>
                      </a:lnTo>
                      <a:lnTo>
                        <a:pt x="1051" y="576"/>
                      </a:lnTo>
                      <a:lnTo>
                        <a:pt x="1064" y="579"/>
                      </a:lnTo>
                      <a:lnTo>
                        <a:pt x="1077" y="581"/>
                      </a:lnTo>
                      <a:lnTo>
                        <a:pt x="1090" y="581"/>
                      </a:lnTo>
                      <a:lnTo>
                        <a:pt x="1106" y="581"/>
                      </a:lnTo>
                      <a:lnTo>
                        <a:pt x="1120" y="578"/>
                      </a:lnTo>
                      <a:lnTo>
                        <a:pt x="1132" y="575"/>
                      </a:lnTo>
                      <a:lnTo>
                        <a:pt x="1147" y="569"/>
                      </a:lnTo>
                      <a:lnTo>
                        <a:pt x="1159" y="563"/>
                      </a:lnTo>
                      <a:lnTo>
                        <a:pt x="1169" y="554"/>
                      </a:lnTo>
                      <a:lnTo>
                        <a:pt x="1181" y="545"/>
                      </a:lnTo>
                      <a:lnTo>
                        <a:pt x="1190" y="534"/>
                      </a:lnTo>
                      <a:lnTo>
                        <a:pt x="1198" y="522"/>
                      </a:lnTo>
                      <a:lnTo>
                        <a:pt x="1205" y="508"/>
                      </a:lnTo>
                      <a:lnTo>
                        <a:pt x="1213" y="494"/>
                      </a:lnTo>
                      <a:lnTo>
                        <a:pt x="1217" y="478"/>
                      </a:lnTo>
                      <a:lnTo>
                        <a:pt x="1221" y="462"/>
                      </a:lnTo>
                      <a:lnTo>
                        <a:pt x="1224" y="446"/>
                      </a:lnTo>
                      <a:lnTo>
                        <a:pt x="1226" y="427"/>
                      </a:lnTo>
                      <a:lnTo>
                        <a:pt x="1226" y="409"/>
                      </a:lnTo>
                      <a:lnTo>
                        <a:pt x="1226" y="391"/>
                      </a:lnTo>
                      <a:lnTo>
                        <a:pt x="1224" y="375"/>
                      </a:lnTo>
                      <a:lnTo>
                        <a:pt x="1221" y="358"/>
                      </a:lnTo>
                      <a:lnTo>
                        <a:pt x="1218" y="344"/>
                      </a:lnTo>
                      <a:lnTo>
                        <a:pt x="1213" y="330"/>
                      </a:lnTo>
                      <a:lnTo>
                        <a:pt x="1205" y="316"/>
                      </a:lnTo>
                      <a:lnTo>
                        <a:pt x="1200" y="304"/>
                      </a:lnTo>
                      <a:lnTo>
                        <a:pt x="1192" y="293"/>
                      </a:lnTo>
                      <a:lnTo>
                        <a:pt x="1182" y="279"/>
                      </a:lnTo>
                      <a:lnTo>
                        <a:pt x="1172" y="270"/>
                      </a:lnTo>
                      <a:lnTo>
                        <a:pt x="1159" y="261"/>
                      </a:lnTo>
                      <a:lnTo>
                        <a:pt x="1149" y="254"/>
                      </a:lnTo>
                      <a:lnTo>
                        <a:pt x="1136" y="248"/>
                      </a:lnTo>
                      <a:lnTo>
                        <a:pt x="1122" y="244"/>
                      </a:lnTo>
                      <a:lnTo>
                        <a:pt x="1108" y="242"/>
                      </a:lnTo>
                      <a:lnTo>
                        <a:pt x="1091" y="241"/>
                      </a:lnTo>
                      <a:lnTo>
                        <a:pt x="1081" y="242"/>
                      </a:lnTo>
                      <a:lnTo>
                        <a:pt x="1072" y="243"/>
                      </a:lnTo>
                      <a:lnTo>
                        <a:pt x="1062" y="245"/>
                      </a:lnTo>
                      <a:lnTo>
                        <a:pt x="1052" y="248"/>
                      </a:lnTo>
                      <a:lnTo>
                        <a:pt x="1042" y="254"/>
                      </a:lnTo>
                      <a:lnTo>
                        <a:pt x="1033" y="257"/>
                      </a:lnTo>
                      <a:lnTo>
                        <a:pt x="1024" y="264"/>
                      </a:lnTo>
                      <a:lnTo>
                        <a:pt x="1015" y="269"/>
                      </a:lnTo>
                      <a:lnTo>
                        <a:pt x="1007" y="276"/>
                      </a:lnTo>
                      <a:lnTo>
                        <a:pt x="999" y="284"/>
                      </a:lnTo>
                      <a:lnTo>
                        <a:pt x="993" y="293"/>
                      </a:lnTo>
                      <a:lnTo>
                        <a:pt x="987" y="302"/>
                      </a:lnTo>
                      <a:lnTo>
                        <a:pt x="981" y="311"/>
                      </a:lnTo>
                      <a:lnTo>
                        <a:pt x="976" y="319"/>
                      </a:lnTo>
                      <a:lnTo>
                        <a:pt x="972" y="332"/>
                      </a:lnTo>
                      <a:lnTo>
                        <a:pt x="969" y="343"/>
                      </a:lnTo>
                      <a:lnTo>
                        <a:pt x="967" y="352"/>
                      </a:lnTo>
                      <a:lnTo>
                        <a:pt x="965" y="362"/>
                      </a:lnTo>
                      <a:lnTo>
                        <a:pt x="964" y="369"/>
                      </a:lnTo>
                      <a:lnTo>
                        <a:pt x="964" y="376"/>
                      </a:lnTo>
                      <a:close/>
                      <a:moveTo>
                        <a:pt x="1771" y="426"/>
                      </a:moveTo>
                      <a:lnTo>
                        <a:pt x="1456" y="425"/>
                      </a:lnTo>
                      <a:lnTo>
                        <a:pt x="1458" y="444"/>
                      </a:lnTo>
                      <a:lnTo>
                        <a:pt x="1460" y="462"/>
                      </a:lnTo>
                      <a:lnTo>
                        <a:pt x="1463" y="478"/>
                      </a:lnTo>
                      <a:lnTo>
                        <a:pt x="1468" y="494"/>
                      </a:lnTo>
                      <a:lnTo>
                        <a:pt x="1477" y="508"/>
                      </a:lnTo>
                      <a:lnTo>
                        <a:pt x="1484" y="522"/>
                      </a:lnTo>
                      <a:lnTo>
                        <a:pt x="1493" y="534"/>
                      </a:lnTo>
                      <a:lnTo>
                        <a:pt x="1504" y="544"/>
                      </a:lnTo>
                      <a:lnTo>
                        <a:pt x="1515" y="552"/>
                      </a:lnTo>
                      <a:lnTo>
                        <a:pt x="1526" y="561"/>
                      </a:lnTo>
                      <a:lnTo>
                        <a:pt x="1536" y="566"/>
                      </a:lnTo>
                      <a:lnTo>
                        <a:pt x="1551" y="571"/>
                      </a:lnTo>
                      <a:lnTo>
                        <a:pt x="1563" y="575"/>
                      </a:lnTo>
                      <a:lnTo>
                        <a:pt x="1577" y="578"/>
                      </a:lnTo>
                      <a:lnTo>
                        <a:pt x="1594" y="580"/>
                      </a:lnTo>
                      <a:lnTo>
                        <a:pt x="1609" y="580"/>
                      </a:lnTo>
                      <a:lnTo>
                        <a:pt x="1628" y="580"/>
                      </a:lnTo>
                      <a:lnTo>
                        <a:pt x="1643" y="579"/>
                      </a:lnTo>
                      <a:lnTo>
                        <a:pt x="1660" y="578"/>
                      </a:lnTo>
                      <a:lnTo>
                        <a:pt x="1675" y="575"/>
                      </a:lnTo>
                      <a:lnTo>
                        <a:pt x="1689" y="571"/>
                      </a:lnTo>
                      <a:lnTo>
                        <a:pt x="1706" y="568"/>
                      </a:lnTo>
                      <a:lnTo>
                        <a:pt x="1719" y="563"/>
                      </a:lnTo>
                      <a:lnTo>
                        <a:pt x="1735" y="558"/>
                      </a:lnTo>
                      <a:lnTo>
                        <a:pt x="1748" y="616"/>
                      </a:lnTo>
                      <a:lnTo>
                        <a:pt x="1733" y="622"/>
                      </a:lnTo>
                      <a:lnTo>
                        <a:pt x="1714" y="628"/>
                      </a:lnTo>
                      <a:lnTo>
                        <a:pt x="1698" y="634"/>
                      </a:lnTo>
                      <a:lnTo>
                        <a:pt x="1680" y="638"/>
                      </a:lnTo>
                      <a:lnTo>
                        <a:pt x="1661" y="641"/>
                      </a:lnTo>
                      <a:lnTo>
                        <a:pt x="1641" y="642"/>
                      </a:lnTo>
                      <a:lnTo>
                        <a:pt x="1621" y="644"/>
                      </a:lnTo>
                      <a:lnTo>
                        <a:pt x="1599" y="646"/>
                      </a:lnTo>
                      <a:lnTo>
                        <a:pt x="1573" y="644"/>
                      </a:lnTo>
                      <a:lnTo>
                        <a:pt x="1551" y="641"/>
                      </a:lnTo>
                      <a:lnTo>
                        <a:pt x="1538" y="639"/>
                      </a:lnTo>
                      <a:lnTo>
                        <a:pt x="1528" y="636"/>
                      </a:lnTo>
                      <a:lnTo>
                        <a:pt x="1518" y="633"/>
                      </a:lnTo>
                      <a:lnTo>
                        <a:pt x="1506" y="629"/>
                      </a:lnTo>
                      <a:lnTo>
                        <a:pt x="1497" y="625"/>
                      </a:lnTo>
                      <a:lnTo>
                        <a:pt x="1488" y="620"/>
                      </a:lnTo>
                      <a:lnTo>
                        <a:pt x="1479" y="615"/>
                      </a:lnTo>
                      <a:lnTo>
                        <a:pt x="1468" y="610"/>
                      </a:lnTo>
                      <a:lnTo>
                        <a:pt x="1461" y="603"/>
                      </a:lnTo>
                      <a:lnTo>
                        <a:pt x="1453" y="597"/>
                      </a:lnTo>
                      <a:lnTo>
                        <a:pt x="1445" y="590"/>
                      </a:lnTo>
                      <a:lnTo>
                        <a:pt x="1438" y="582"/>
                      </a:lnTo>
                      <a:lnTo>
                        <a:pt x="1429" y="574"/>
                      </a:lnTo>
                      <a:lnTo>
                        <a:pt x="1422" y="566"/>
                      </a:lnTo>
                      <a:lnTo>
                        <a:pt x="1417" y="558"/>
                      </a:lnTo>
                      <a:lnTo>
                        <a:pt x="1412" y="549"/>
                      </a:lnTo>
                      <a:lnTo>
                        <a:pt x="1406" y="540"/>
                      </a:lnTo>
                      <a:lnTo>
                        <a:pt x="1402" y="530"/>
                      </a:lnTo>
                      <a:lnTo>
                        <a:pt x="1398" y="521"/>
                      </a:lnTo>
                      <a:lnTo>
                        <a:pt x="1392" y="510"/>
                      </a:lnTo>
                      <a:lnTo>
                        <a:pt x="1388" y="500"/>
                      </a:lnTo>
                      <a:lnTo>
                        <a:pt x="1385" y="489"/>
                      </a:lnTo>
                      <a:lnTo>
                        <a:pt x="1383" y="478"/>
                      </a:lnTo>
                      <a:lnTo>
                        <a:pt x="1382" y="467"/>
                      </a:lnTo>
                      <a:lnTo>
                        <a:pt x="1378" y="444"/>
                      </a:lnTo>
                      <a:lnTo>
                        <a:pt x="1378" y="418"/>
                      </a:lnTo>
                      <a:lnTo>
                        <a:pt x="1378" y="393"/>
                      </a:lnTo>
                      <a:lnTo>
                        <a:pt x="1382" y="369"/>
                      </a:lnTo>
                      <a:lnTo>
                        <a:pt x="1385" y="345"/>
                      </a:lnTo>
                      <a:lnTo>
                        <a:pt x="1392" y="323"/>
                      </a:lnTo>
                      <a:lnTo>
                        <a:pt x="1398" y="312"/>
                      </a:lnTo>
                      <a:lnTo>
                        <a:pt x="1401" y="302"/>
                      </a:lnTo>
                      <a:lnTo>
                        <a:pt x="1406" y="293"/>
                      </a:lnTo>
                      <a:lnTo>
                        <a:pt x="1411" y="281"/>
                      </a:lnTo>
                      <a:lnTo>
                        <a:pt x="1416" y="272"/>
                      </a:lnTo>
                      <a:lnTo>
                        <a:pt x="1422" y="264"/>
                      </a:lnTo>
                      <a:lnTo>
                        <a:pt x="1427" y="254"/>
                      </a:lnTo>
                      <a:lnTo>
                        <a:pt x="1436" y="245"/>
                      </a:lnTo>
                      <a:lnTo>
                        <a:pt x="1443" y="237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5" y="217"/>
                      </a:lnTo>
                      <a:lnTo>
                        <a:pt x="1476" y="209"/>
                      </a:lnTo>
                      <a:lnTo>
                        <a:pt x="1484" y="203"/>
                      </a:lnTo>
                      <a:lnTo>
                        <a:pt x="1493" y="198"/>
                      </a:lnTo>
                      <a:lnTo>
                        <a:pt x="1502" y="194"/>
                      </a:lnTo>
                      <a:lnTo>
                        <a:pt x="1513" y="191"/>
                      </a:lnTo>
                      <a:lnTo>
                        <a:pt x="1522" y="186"/>
                      </a:lnTo>
                      <a:lnTo>
                        <a:pt x="1531" y="184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5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1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4"/>
                      </a:lnTo>
                      <a:lnTo>
                        <a:pt x="1655" y="188"/>
                      </a:lnTo>
                      <a:lnTo>
                        <a:pt x="1665" y="191"/>
                      </a:lnTo>
                      <a:lnTo>
                        <a:pt x="1675" y="196"/>
                      </a:lnTo>
                      <a:lnTo>
                        <a:pt x="1682" y="200"/>
                      </a:lnTo>
                      <a:lnTo>
                        <a:pt x="1691" y="205"/>
                      </a:lnTo>
                      <a:lnTo>
                        <a:pt x="1701" y="211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3"/>
                      </a:lnTo>
                      <a:lnTo>
                        <a:pt x="1728" y="241"/>
                      </a:lnTo>
                      <a:lnTo>
                        <a:pt x="1736" y="250"/>
                      </a:lnTo>
                      <a:lnTo>
                        <a:pt x="1745" y="266"/>
                      </a:lnTo>
                      <a:lnTo>
                        <a:pt x="1753" y="280"/>
                      </a:lnTo>
                      <a:lnTo>
                        <a:pt x="1758" y="298"/>
                      </a:lnTo>
                      <a:lnTo>
                        <a:pt x="1763" y="313"/>
                      </a:lnTo>
                      <a:lnTo>
                        <a:pt x="1767" y="332"/>
                      </a:lnTo>
                      <a:lnTo>
                        <a:pt x="1772" y="348"/>
                      </a:lnTo>
                      <a:lnTo>
                        <a:pt x="1774" y="368"/>
                      </a:lnTo>
                      <a:lnTo>
                        <a:pt x="1774" y="387"/>
                      </a:lnTo>
                      <a:lnTo>
                        <a:pt x="1774" y="399"/>
                      </a:lnTo>
                      <a:lnTo>
                        <a:pt x="1773" y="409"/>
                      </a:lnTo>
                      <a:lnTo>
                        <a:pt x="1772" y="418"/>
                      </a:lnTo>
                      <a:lnTo>
                        <a:pt x="1771" y="426"/>
                      </a:lnTo>
                      <a:close/>
                      <a:moveTo>
                        <a:pt x="1456" y="368"/>
                      </a:moveTo>
                      <a:lnTo>
                        <a:pt x="1696" y="368"/>
                      </a:lnTo>
                      <a:lnTo>
                        <a:pt x="1696" y="353"/>
                      </a:lnTo>
                      <a:lnTo>
                        <a:pt x="1695" y="343"/>
                      </a:lnTo>
                      <a:lnTo>
                        <a:pt x="1691" y="332"/>
                      </a:lnTo>
                      <a:lnTo>
                        <a:pt x="1689" y="319"/>
                      </a:lnTo>
                      <a:lnTo>
                        <a:pt x="1687" y="310"/>
                      </a:lnTo>
                      <a:lnTo>
                        <a:pt x="1682" y="300"/>
                      </a:lnTo>
                      <a:lnTo>
                        <a:pt x="1678" y="291"/>
                      </a:lnTo>
                      <a:lnTo>
                        <a:pt x="1673" y="281"/>
                      </a:lnTo>
                      <a:lnTo>
                        <a:pt x="1666" y="270"/>
                      </a:lnTo>
                      <a:lnTo>
                        <a:pt x="1655" y="261"/>
                      </a:lnTo>
                      <a:lnTo>
                        <a:pt x="1646" y="254"/>
                      </a:lnTo>
                      <a:lnTo>
                        <a:pt x="1636" y="246"/>
                      </a:lnTo>
                      <a:lnTo>
                        <a:pt x="1624" y="241"/>
                      </a:lnTo>
                      <a:lnTo>
                        <a:pt x="1611" y="238"/>
                      </a:lnTo>
                      <a:lnTo>
                        <a:pt x="1597" y="236"/>
                      </a:lnTo>
                      <a:lnTo>
                        <a:pt x="1583" y="235"/>
                      </a:lnTo>
                      <a:lnTo>
                        <a:pt x="1568" y="236"/>
                      </a:lnTo>
                      <a:lnTo>
                        <a:pt x="1555" y="238"/>
                      </a:lnTo>
                      <a:lnTo>
                        <a:pt x="1541" y="241"/>
                      </a:lnTo>
                      <a:lnTo>
                        <a:pt x="1531" y="246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499" y="269"/>
                      </a:lnTo>
                      <a:lnTo>
                        <a:pt x="1490" y="279"/>
                      </a:lnTo>
                      <a:lnTo>
                        <a:pt x="1485" y="289"/>
                      </a:lnTo>
                      <a:lnTo>
                        <a:pt x="1479" y="300"/>
                      </a:lnTo>
                      <a:lnTo>
                        <a:pt x="1474" y="309"/>
                      </a:lnTo>
                      <a:lnTo>
                        <a:pt x="1467" y="319"/>
                      </a:lnTo>
                      <a:lnTo>
                        <a:pt x="1463" y="332"/>
                      </a:lnTo>
                      <a:lnTo>
                        <a:pt x="1461" y="342"/>
                      </a:lnTo>
                      <a:lnTo>
                        <a:pt x="1458" y="353"/>
                      </a:lnTo>
                      <a:lnTo>
                        <a:pt x="1456" y="368"/>
                      </a:lnTo>
                      <a:close/>
                      <a:moveTo>
                        <a:pt x="1874" y="636"/>
                      </a:moveTo>
                      <a:lnTo>
                        <a:pt x="1874" y="326"/>
                      </a:lnTo>
                      <a:lnTo>
                        <a:pt x="1874" y="291"/>
                      </a:lnTo>
                      <a:lnTo>
                        <a:pt x="1874" y="256"/>
                      </a:lnTo>
                      <a:lnTo>
                        <a:pt x="1872" y="220"/>
                      </a:lnTo>
                      <a:lnTo>
                        <a:pt x="1872" y="188"/>
                      </a:lnTo>
                      <a:lnTo>
                        <a:pt x="1943" y="188"/>
                      </a:lnTo>
                      <a:lnTo>
                        <a:pt x="1945" y="275"/>
                      </a:lnTo>
                      <a:lnTo>
                        <a:pt x="1949" y="275"/>
                      </a:lnTo>
                      <a:lnTo>
                        <a:pt x="1953" y="264"/>
                      </a:lnTo>
                      <a:lnTo>
                        <a:pt x="1959" y="254"/>
                      </a:lnTo>
                      <a:lnTo>
                        <a:pt x="1964" y="244"/>
                      </a:lnTo>
                      <a:lnTo>
                        <a:pt x="1970" y="235"/>
                      </a:lnTo>
                      <a:lnTo>
                        <a:pt x="1976" y="227"/>
                      </a:lnTo>
                      <a:lnTo>
                        <a:pt x="1982" y="218"/>
                      </a:lnTo>
                      <a:lnTo>
                        <a:pt x="1991" y="210"/>
                      </a:lnTo>
                      <a:lnTo>
                        <a:pt x="2000" y="203"/>
                      </a:lnTo>
                      <a:lnTo>
                        <a:pt x="2008" y="197"/>
                      </a:lnTo>
                      <a:lnTo>
                        <a:pt x="2016" y="192"/>
                      </a:lnTo>
                      <a:lnTo>
                        <a:pt x="2025" y="188"/>
                      </a:lnTo>
                      <a:lnTo>
                        <a:pt x="2036" y="184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6" y="181"/>
                      </a:lnTo>
                      <a:lnTo>
                        <a:pt x="2096" y="257"/>
                      </a:lnTo>
                      <a:lnTo>
                        <a:pt x="2084" y="256"/>
                      </a:lnTo>
                      <a:lnTo>
                        <a:pt x="2069" y="254"/>
                      </a:lnTo>
                      <a:lnTo>
                        <a:pt x="2055" y="256"/>
                      </a:lnTo>
                      <a:lnTo>
                        <a:pt x="2043" y="257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1"/>
                      </a:lnTo>
                      <a:lnTo>
                        <a:pt x="2000" y="279"/>
                      </a:lnTo>
                      <a:lnTo>
                        <a:pt x="1989" y="289"/>
                      </a:lnTo>
                      <a:lnTo>
                        <a:pt x="1981" y="300"/>
                      </a:lnTo>
                      <a:lnTo>
                        <a:pt x="1976" y="309"/>
                      </a:lnTo>
                      <a:lnTo>
                        <a:pt x="1971" y="319"/>
                      </a:lnTo>
                      <a:lnTo>
                        <a:pt x="1966" y="332"/>
                      </a:lnTo>
                      <a:lnTo>
                        <a:pt x="1963" y="343"/>
                      </a:lnTo>
                      <a:lnTo>
                        <a:pt x="1960" y="355"/>
                      </a:lnTo>
                      <a:lnTo>
                        <a:pt x="1958" y="369"/>
                      </a:lnTo>
                      <a:lnTo>
                        <a:pt x="1957" y="382"/>
                      </a:lnTo>
                      <a:lnTo>
                        <a:pt x="1954" y="396"/>
                      </a:lnTo>
                      <a:lnTo>
                        <a:pt x="1954" y="636"/>
                      </a:lnTo>
                      <a:lnTo>
                        <a:pt x="1874" y="636"/>
                      </a:lnTo>
                      <a:close/>
                      <a:moveTo>
                        <a:pt x="2260" y="636"/>
                      </a:moveTo>
                      <a:lnTo>
                        <a:pt x="2177" y="636"/>
                      </a:lnTo>
                      <a:lnTo>
                        <a:pt x="2177" y="188"/>
                      </a:lnTo>
                      <a:lnTo>
                        <a:pt x="2260" y="188"/>
                      </a:lnTo>
                      <a:lnTo>
                        <a:pt x="2260" y="636"/>
                      </a:lnTo>
                      <a:close/>
                      <a:moveTo>
                        <a:pt x="2219" y="105"/>
                      </a:moveTo>
                      <a:lnTo>
                        <a:pt x="2216" y="105"/>
                      </a:lnTo>
                      <a:lnTo>
                        <a:pt x="2205" y="104"/>
                      </a:lnTo>
                      <a:lnTo>
                        <a:pt x="2197" y="100"/>
                      </a:lnTo>
                      <a:lnTo>
                        <a:pt x="2193" y="98"/>
                      </a:lnTo>
                      <a:lnTo>
                        <a:pt x="2189" y="95"/>
                      </a:lnTo>
                      <a:lnTo>
                        <a:pt x="2185" y="92"/>
                      </a:lnTo>
                      <a:lnTo>
                        <a:pt x="2181" y="89"/>
                      </a:lnTo>
                      <a:lnTo>
                        <a:pt x="2173" y="82"/>
                      </a:lnTo>
                      <a:lnTo>
                        <a:pt x="2169" y="72"/>
                      </a:lnTo>
                      <a:lnTo>
                        <a:pt x="2167" y="62"/>
                      </a:lnTo>
                      <a:lnTo>
                        <a:pt x="2166" y="51"/>
                      </a:lnTo>
                      <a:lnTo>
                        <a:pt x="2167" y="41"/>
                      </a:lnTo>
                      <a:lnTo>
                        <a:pt x="2169" y="32"/>
                      </a:lnTo>
                      <a:lnTo>
                        <a:pt x="2173" y="22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2" y="12"/>
                      </a:lnTo>
                      <a:lnTo>
                        <a:pt x="2257" y="14"/>
                      </a:lnTo>
                      <a:lnTo>
                        <a:pt x="2263" y="22"/>
                      </a:lnTo>
                      <a:lnTo>
                        <a:pt x="2268" y="31"/>
                      </a:lnTo>
                      <a:lnTo>
                        <a:pt x="2270" y="41"/>
                      </a:lnTo>
                      <a:lnTo>
                        <a:pt x="2271" y="51"/>
                      </a:lnTo>
                      <a:lnTo>
                        <a:pt x="2270" y="62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89"/>
                      </a:lnTo>
                      <a:lnTo>
                        <a:pt x="2252" y="92"/>
                      </a:lnTo>
                      <a:lnTo>
                        <a:pt x="2249" y="95"/>
                      </a:lnTo>
                      <a:lnTo>
                        <a:pt x="2244" y="98"/>
                      </a:lnTo>
                      <a:lnTo>
                        <a:pt x="2240" y="100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6"/>
                      </a:moveTo>
                      <a:lnTo>
                        <a:pt x="2440" y="425"/>
                      </a:lnTo>
                      <a:lnTo>
                        <a:pt x="2443" y="444"/>
                      </a:lnTo>
                      <a:lnTo>
                        <a:pt x="2446" y="462"/>
                      </a:lnTo>
                      <a:lnTo>
                        <a:pt x="2449" y="478"/>
                      </a:lnTo>
                      <a:lnTo>
                        <a:pt x="2454" y="494"/>
                      </a:lnTo>
                      <a:lnTo>
                        <a:pt x="2461" y="508"/>
                      </a:lnTo>
                      <a:lnTo>
                        <a:pt x="2468" y="522"/>
                      </a:lnTo>
                      <a:lnTo>
                        <a:pt x="2477" y="534"/>
                      </a:lnTo>
                      <a:lnTo>
                        <a:pt x="2489" y="544"/>
                      </a:lnTo>
                      <a:lnTo>
                        <a:pt x="2499" y="552"/>
                      </a:lnTo>
                      <a:lnTo>
                        <a:pt x="2509" y="561"/>
                      </a:lnTo>
                      <a:lnTo>
                        <a:pt x="2523" y="566"/>
                      </a:lnTo>
                      <a:lnTo>
                        <a:pt x="2534" y="571"/>
                      </a:lnTo>
                      <a:lnTo>
                        <a:pt x="2547" y="575"/>
                      </a:lnTo>
                      <a:lnTo>
                        <a:pt x="2564" y="578"/>
                      </a:lnTo>
                      <a:lnTo>
                        <a:pt x="2578" y="580"/>
                      </a:lnTo>
                      <a:lnTo>
                        <a:pt x="2595" y="580"/>
                      </a:lnTo>
                      <a:lnTo>
                        <a:pt x="2612" y="580"/>
                      </a:lnTo>
                      <a:lnTo>
                        <a:pt x="2627" y="579"/>
                      </a:lnTo>
                      <a:lnTo>
                        <a:pt x="2644" y="578"/>
                      </a:lnTo>
                      <a:lnTo>
                        <a:pt x="2659" y="575"/>
                      </a:lnTo>
                      <a:lnTo>
                        <a:pt x="2676" y="571"/>
                      </a:lnTo>
                      <a:lnTo>
                        <a:pt x="2690" y="568"/>
                      </a:lnTo>
                      <a:lnTo>
                        <a:pt x="2705" y="563"/>
                      </a:lnTo>
                      <a:lnTo>
                        <a:pt x="2719" y="558"/>
                      </a:lnTo>
                      <a:lnTo>
                        <a:pt x="2731" y="616"/>
                      </a:lnTo>
                      <a:lnTo>
                        <a:pt x="2717" y="622"/>
                      </a:lnTo>
                      <a:lnTo>
                        <a:pt x="2699" y="628"/>
                      </a:lnTo>
                      <a:lnTo>
                        <a:pt x="2683" y="634"/>
                      </a:lnTo>
                      <a:lnTo>
                        <a:pt x="2663" y="638"/>
                      </a:lnTo>
                      <a:lnTo>
                        <a:pt x="2645" y="641"/>
                      </a:lnTo>
                      <a:lnTo>
                        <a:pt x="2624" y="642"/>
                      </a:lnTo>
                      <a:lnTo>
                        <a:pt x="2605" y="644"/>
                      </a:lnTo>
                      <a:lnTo>
                        <a:pt x="2582" y="646"/>
                      </a:lnTo>
                      <a:lnTo>
                        <a:pt x="2559" y="644"/>
                      </a:lnTo>
                      <a:lnTo>
                        <a:pt x="2534" y="641"/>
                      </a:lnTo>
                      <a:lnTo>
                        <a:pt x="2524" y="639"/>
                      </a:lnTo>
                      <a:lnTo>
                        <a:pt x="2512" y="636"/>
                      </a:lnTo>
                      <a:lnTo>
                        <a:pt x="2502" y="633"/>
                      </a:lnTo>
                      <a:lnTo>
                        <a:pt x="2492" y="629"/>
                      </a:lnTo>
                      <a:lnTo>
                        <a:pt x="2483" y="625"/>
                      </a:lnTo>
                      <a:lnTo>
                        <a:pt x="2471" y="620"/>
                      </a:lnTo>
                      <a:lnTo>
                        <a:pt x="2463" y="615"/>
                      </a:lnTo>
                      <a:lnTo>
                        <a:pt x="2455" y="610"/>
                      </a:lnTo>
                      <a:lnTo>
                        <a:pt x="2446" y="603"/>
                      </a:lnTo>
                      <a:lnTo>
                        <a:pt x="2436" y="597"/>
                      </a:lnTo>
                      <a:lnTo>
                        <a:pt x="2429" y="590"/>
                      </a:lnTo>
                      <a:lnTo>
                        <a:pt x="2422" y="582"/>
                      </a:lnTo>
                      <a:lnTo>
                        <a:pt x="2415" y="574"/>
                      </a:lnTo>
                      <a:lnTo>
                        <a:pt x="2409" y="566"/>
                      </a:lnTo>
                      <a:lnTo>
                        <a:pt x="2400" y="558"/>
                      </a:lnTo>
                      <a:lnTo>
                        <a:pt x="2395" y="549"/>
                      </a:lnTo>
                      <a:lnTo>
                        <a:pt x="2390" y="540"/>
                      </a:lnTo>
                      <a:lnTo>
                        <a:pt x="2386" y="530"/>
                      </a:lnTo>
                      <a:lnTo>
                        <a:pt x="2382" y="521"/>
                      </a:lnTo>
                      <a:lnTo>
                        <a:pt x="2378" y="510"/>
                      </a:lnTo>
                      <a:lnTo>
                        <a:pt x="2374" y="500"/>
                      </a:lnTo>
                      <a:lnTo>
                        <a:pt x="2371" y="489"/>
                      </a:lnTo>
                      <a:lnTo>
                        <a:pt x="2369" y="478"/>
                      </a:lnTo>
                      <a:lnTo>
                        <a:pt x="2365" y="467"/>
                      </a:lnTo>
                      <a:lnTo>
                        <a:pt x="2362" y="444"/>
                      </a:lnTo>
                      <a:lnTo>
                        <a:pt x="2361" y="418"/>
                      </a:lnTo>
                      <a:lnTo>
                        <a:pt x="2362" y="393"/>
                      </a:lnTo>
                      <a:lnTo>
                        <a:pt x="2365" y="369"/>
                      </a:lnTo>
                      <a:lnTo>
                        <a:pt x="2371" y="345"/>
                      </a:lnTo>
                      <a:lnTo>
                        <a:pt x="2377" y="323"/>
                      </a:lnTo>
                      <a:lnTo>
                        <a:pt x="2381" y="312"/>
                      </a:lnTo>
                      <a:lnTo>
                        <a:pt x="2385" y="302"/>
                      </a:lnTo>
                      <a:lnTo>
                        <a:pt x="2390" y="293"/>
                      </a:lnTo>
                      <a:lnTo>
                        <a:pt x="2395" y="281"/>
                      </a:lnTo>
                      <a:lnTo>
                        <a:pt x="2400" y="272"/>
                      </a:lnTo>
                      <a:lnTo>
                        <a:pt x="2407" y="264"/>
                      </a:lnTo>
                      <a:lnTo>
                        <a:pt x="2414" y="254"/>
                      </a:lnTo>
                      <a:lnTo>
                        <a:pt x="2420" y="245"/>
                      </a:lnTo>
                      <a:lnTo>
                        <a:pt x="2427" y="237"/>
                      </a:lnTo>
                      <a:lnTo>
                        <a:pt x="2434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09"/>
                      </a:lnTo>
                      <a:lnTo>
                        <a:pt x="2468" y="203"/>
                      </a:lnTo>
                      <a:lnTo>
                        <a:pt x="2476" y="198"/>
                      </a:lnTo>
                      <a:lnTo>
                        <a:pt x="2487" y="194"/>
                      </a:lnTo>
                      <a:lnTo>
                        <a:pt x="2497" y="191"/>
                      </a:lnTo>
                      <a:lnTo>
                        <a:pt x="2507" y="186"/>
                      </a:lnTo>
                      <a:lnTo>
                        <a:pt x="2518" y="184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8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7" y="181"/>
                      </a:lnTo>
                      <a:lnTo>
                        <a:pt x="2619" y="183"/>
                      </a:lnTo>
                      <a:lnTo>
                        <a:pt x="2630" y="184"/>
                      </a:lnTo>
                      <a:lnTo>
                        <a:pt x="2640" y="188"/>
                      </a:lnTo>
                      <a:lnTo>
                        <a:pt x="2650" y="191"/>
                      </a:lnTo>
                      <a:lnTo>
                        <a:pt x="2658" y="196"/>
                      </a:lnTo>
                      <a:lnTo>
                        <a:pt x="2669" y="200"/>
                      </a:lnTo>
                      <a:lnTo>
                        <a:pt x="2677" y="205"/>
                      </a:lnTo>
                      <a:lnTo>
                        <a:pt x="2685" y="211"/>
                      </a:lnTo>
                      <a:lnTo>
                        <a:pt x="2692" y="220"/>
                      </a:lnTo>
                      <a:lnTo>
                        <a:pt x="2699" y="227"/>
                      </a:lnTo>
                      <a:lnTo>
                        <a:pt x="2708" y="233"/>
                      </a:lnTo>
                      <a:lnTo>
                        <a:pt x="2714" y="241"/>
                      </a:lnTo>
                      <a:lnTo>
                        <a:pt x="2721" y="250"/>
                      </a:lnTo>
                      <a:lnTo>
                        <a:pt x="2729" y="266"/>
                      </a:lnTo>
                      <a:lnTo>
                        <a:pt x="2736" y="280"/>
                      </a:lnTo>
                      <a:lnTo>
                        <a:pt x="2744" y="298"/>
                      </a:lnTo>
                      <a:lnTo>
                        <a:pt x="2749" y="313"/>
                      </a:lnTo>
                      <a:lnTo>
                        <a:pt x="2753" y="332"/>
                      </a:lnTo>
                      <a:lnTo>
                        <a:pt x="2756" y="348"/>
                      </a:lnTo>
                      <a:lnTo>
                        <a:pt x="2758" y="368"/>
                      </a:lnTo>
                      <a:lnTo>
                        <a:pt x="2758" y="387"/>
                      </a:lnTo>
                      <a:lnTo>
                        <a:pt x="2758" y="399"/>
                      </a:lnTo>
                      <a:lnTo>
                        <a:pt x="2758" y="409"/>
                      </a:lnTo>
                      <a:lnTo>
                        <a:pt x="2757" y="418"/>
                      </a:lnTo>
                      <a:lnTo>
                        <a:pt x="2755" y="426"/>
                      </a:lnTo>
                      <a:close/>
                      <a:moveTo>
                        <a:pt x="2440" y="368"/>
                      </a:moveTo>
                      <a:lnTo>
                        <a:pt x="2680" y="368"/>
                      </a:lnTo>
                      <a:lnTo>
                        <a:pt x="2680" y="353"/>
                      </a:lnTo>
                      <a:lnTo>
                        <a:pt x="2679" y="343"/>
                      </a:lnTo>
                      <a:lnTo>
                        <a:pt x="2677" y="332"/>
                      </a:lnTo>
                      <a:lnTo>
                        <a:pt x="2675" y="319"/>
                      </a:lnTo>
                      <a:lnTo>
                        <a:pt x="2672" y="310"/>
                      </a:lnTo>
                      <a:lnTo>
                        <a:pt x="2668" y="300"/>
                      </a:lnTo>
                      <a:lnTo>
                        <a:pt x="2662" y="291"/>
                      </a:lnTo>
                      <a:lnTo>
                        <a:pt x="2656" y="281"/>
                      </a:lnTo>
                      <a:lnTo>
                        <a:pt x="2650" y="270"/>
                      </a:lnTo>
                      <a:lnTo>
                        <a:pt x="2641" y="261"/>
                      </a:lnTo>
                      <a:lnTo>
                        <a:pt x="2632" y="254"/>
                      </a:lnTo>
                      <a:lnTo>
                        <a:pt x="2619" y="246"/>
                      </a:lnTo>
                      <a:lnTo>
                        <a:pt x="2609" y="241"/>
                      </a:lnTo>
                      <a:lnTo>
                        <a:pt x="2596" y="238"/>
                      </a:lnTo>
                      <a:lnTo>
                        <a:pt x="2580" y="236"/>
                      </a:lnTo>
                      <a:lnTo>
                        <a:pt x="2567" y="235"/>
                      </a:lnTo>
                      <a:lnTo>
                        <a:pt x="2551" y="236"/>
                      </a:lnTo>
                      <a:lnTo>
                        <a:pt x="2539" y="238"/>
                      </a:lnTo>
                      <a:lnTo>
                        <a:pt x="2528" y="241"/>
                      </a:lnTo>
                      <a:lnTo>
                        <a:pt x="2514" y="246"/>
                      </a:lnTo>
                      <a:lnTo>
                        <a:pt x="2503" y="254"/>
                      </a:lnTo>
                      <a:lnTo>
                        <a:pt x="2494" y="261"/>
                      </a:lnTo>
                      <a:lnTo>
                        <a:pt x="2485" y="269"/>
                      </a:lnTo>
                      <a:lnTo>
                        <a:pt x="2474" y="279"/>
                      </a:lnTo>
                      <a:lnTo>
                        <a:pt x="2468" y="289"/>
                      </a:lnTo>
                      <a:lnTo>
                        <a:pt x="2463" y="300"/>
                      </a:lnTo>
                      <a:lnTo>
                        <a:pt x="2458" y="309"/>
                      </a:lnTo>
                      <a:lnTo>
                        <a:pt x="2454" y="319"/>
                      </a:lnTo>
                      <a:lnTo>
                        <a:pt x="2450" y="332"/>
                      </a:lnTo>
                      <a:lnTo>
                        <a:pt x="2446" y="342"/>
                      </a:lnTo>
                      <a:lnTo>
                        <a:pt x="2444" y="353"/>
                      </a:lnTo>
                      <a:lnTo>
                        <a:pt x="2440" y="368"/>
                      </a:lnTo>
                      <a:close/>
                      <a:moveTo>
                        <a:pt x="2860" y="636"/>
                      </a:moveTo>
                      <a:lnTo>
                        <a:pt x="2860" y="308"/>
                      </a:lnTo>
                      <a:lnTo>
                        <a:pt x="2860" y="279"/>
                      </a:lnTo>
                      <a:lnTo>
                        <a:pt x="2859" y="249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1"/>
                      </a:lnTo>
                      <a:lnTo>
                        <a:pt x="2935" y="261"/>
                      </a:lnTo>
                      <a:lnTo>
                        <a:pt x="2940" y="254"/>
                      </a:lnTo>
                      <a:lnTo>
                        <a:pt x="2945" y="244"/>
                      </a:lnTo>
                      <a:lnTo>
                        <a:pt x="2950" y="236"/>
                      </a:lnTo>
                      <a:lnTo>
                        <a:pt x="2957" y="230"/>
                      </a:lnTo>
                      <a:lnTo>
                        <a:pt x="2963" y="223"/>
                      </a:lnTo>
                      <a:lnTo>
                        <a:pt x="2973" y="217"/>
                      </a:lnTo>
                      <a:lnTo>
                        <a:pt x="2981" y="209"/>
                      </a:lnTo>
                      <a:lnTo>
                        <a:pt x="2989" y="203"/>
                      </a:lnTo>
                      <a:lnTo>
                        <a:pt x="2999" y="197"/>
                      </a:lnTo>
                      <a:lnTo>
                        <a:pt x="3011" y="192"/>
                      </a:lnTo>
                      <a:lnTo>
                        <a:pt x="3021" y="188"/>
                      </a:lnTo>
                      <a:lnTo>
                        <a:pt x="3032" y="184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69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1" y="179"/>
                      </a:lnTo>
                      <a:lnTo>
                        <a:pt x="3126" y="183"/>
                      </a:lnTo>
                      <a:lnTo>
                        <a:pt x="3138" y="186"/>
                      </a:lnTo>
                      <a:lnTo>
                        <a:pt x="3150" y="191"/>
                      </a:lnTo>
                      <a:lnTo>
                        <a:pt x="3163" y="198"/>
                      </a:lnTo>
                      <a:lnTo>
                        <a:pt x="3174" y="205"/>
                      </a:lnTo>
                      <a:lnTo>
                        <a:pt x="3184" y="215"/>
                      </a:lnTo>
                      <a:lnTo>
                        <a:pt x="3192" y="222"/>
                      </a:lnTo>
                      <a:lnTo>
                        <a:pt x="3199" y="228"/>
                      </a:lnTo>
                      <a:lnTo>
                        <a:pt x="3205" y="235"/>
                      </a:lnTo>
                      <a:lnTo>
                        <a:pt x="3210" y="243"/>
                      </a:lnTo>
                      <a:lnTo>
                        <a:pt x="3214" y="250"/>
                      </a:lnTo>
                      <a:lnTo>
                        <a:pt x="3218" y="261"/>
                      </a:lnTo>
                      <a:lnTo>
                        <a:pt x="3222" y="268"/>
                      </a:lnTo>
                      <a:lnTo>
                        <a:pt x="3228" y="278"/>
                      </a:lnTo>
                      <a:lnTo>
                        <a:pt x="3231" y="287"/>
                      </a:lnTo>
                      <a:lnTo>
                        <a:pt x="3234" y="298"/>
                      </a:lnTo>
                      <a:lnTo>
                        <a:pt x="3236" y="308"/>
                      </a:lnTo>
                      <a:lnTo>
                        <a:pt x="3238" y="319"/>
                      </a:lnTo>
                      <a:lnTo>
                        <a:pt x="3240" y="343"/>
                      </a:lnTo>
                      <a:lnTo>
                        <a:pt x="3242" y="368"/>
                      </a:lnTo>
                      <a:lnTo>
                        <a:pt x="3242" y="636"/>
                      </a:lnTo>
                      <a:lnTo>
                        <a:pt x="3160" y="636"/>
                      </a:lnTo>
                      <a:lnTo>
                        <a:pt x="3160" y="377"/>
                      </a:lnTo>
                      <a:lnTo>
                        <a:pt x="3160" y="360"/>
                      </a:lnTo>
                      <a:lnTo>
                        <a:pt x="3159" y="345"/>
                      </a:lnTo>
                      <a:lnTo>
                        <a:pt x="3157" y="332"/>
                      </a:lnTo>
                      <a:lnTo>
                        <a:pt x="3154" y="318"/>
                      </a:lnTo>
                      <a:lnTo>
                        <a:pt x="3149" y="306"/>
                      </a:lnTo>
                      <a:lnTo>
                        <a:pt x="3144" y="296"/>
                      </a:lnTo>
                      <a:lnTo>
                        <a:pt x="3140" y="285"/>
                      </a:lnTo>
                      <a:lnTo>
                        <a:pt x="3133" y="276"/>
                      </a:lnTo>
                      <a:lnTo>
                        <a:pt x="3127" y="269"/>
                      </a:lnTo>
                      <a:lnTo>
                        <a:pt x="3120" y="262"/>
                      </a:lnTo>
                      <a:lnTo>
                        <a:pt x="3110" y="257"/>
                      </a:lnTo>
                      <a:lnTo>
                        <a:pt x="3101" y="251"/>
                      </a:lnTo>
                      <a:lnTo>
                        <a:pt x="3092" y="248"/>
                      </a:lnTo>
                      <a:lnTo>
                        <a:pt x="3081" y="245"/>
                      </a:lnTo>
                      <a:lnTo>
                        <a:pt x="3068" y="243"/>
                      </a:lnTo>
                      <a:lnTo>
                        <a:pt x="3055" y="243"/>
                      </a:lnTo>
                      <a:lnTo>
                        <a:pt x="3047" y="243"/>
                      </a:lnTo>
                      <a:lnTo>
                        <a:pt x="3036" y="244"/>
                      </a:lnTo>
                      <a:lnTo>
                        <a:pt x="3028" y="246"/>
                      </a:lnTo>
                      <a:lnTo>
                        <a:pt x="3020" y="249"/>
                      </a:lnTo>
                      <a:lnTo>
                        <a:pt x="3012" y="254"/>
                      </a:lnTo>
                      <a:lnTo>
                        <a:pt x="3004" y="257"/>
                      </a:lnTo>
                      <a:lnTo>
                        <a:pt x="2994" y="262"/>
                      </a:lnTo>
                      <a:lnTo>
                        <a:pt x="2987" y="267"/>
                      </a:lnTo>
                      <a:lnTo>
                        <a:pt x="2981" y="273"/>
                      </a:lnTo>
                      <a:lnTo>
                        <a:pt x="2974" y="280"/>
                      </a:lnTo>
                      <a:lnTo>
                        <a:pt x="2968" y="287"/>
                      </a:lnTo>
                      <a:lnTo>
                        <a:pt x="2961" y="295"/>
                      </a:lnTo>
                      <a:lnTo>
                        <a:pt x="2957" y="302"/>
                      </a:lnTo>
                      <a:lnTo>
                        <a:pt x="2952" y="310"/>
                      </a:lnTo>
                      <a:lnTo>
                        <a:pt x="2950" y="318"/>
                      </a:lnTo>
                      <a:lnTo>
                        <a:pt x="2947" y="329"/>
                      </a:lnTo>
                      <a:lnTo>
                        <a:pt x="2945" y="336"/>
                      </a:lnTo>
                      <a:lnTo>
                        <a:pt x="2943" y="345"/>
                      </a:lnTo>
                      <a:lnTo>
                        <a:pt x="2942" y="355"/>
                      </a:lnTo>
                      <a:lnTo>
                        <a:pt x="2942" y="365"/>
                      </a:lnTo>
                      <a:lnTo>
                        <a:pt x="2942" y="636"/>
                      </a:lnTo>
                      <a:lnTo>
                        <a:pt x="2860" y="636"/>
                      </a:lnTo>
                      <a:close/>
                      <a:moveTo>
                        <a:pt x="3680" y="558"/>
                      </a:moveTo>
                      <a:lnTo>
                        <a:pt x="3693" y="618"/>
                      </a:lnTo>
                      <a:lnTo>
                        <a:pt x="3681" y="625"/>
                      </a:lnTo>
                      <a:lnTo>
                        <a:pt x="3665" y="630"/>
                      </a:lnTo>
                      <a:lnTo>
                        <a:pt x="3651" y="634"/>
                      </a:lnTo>
                      <a:lnTo>
                        <a:pt x="3634" y="639"/>
                      </a:lnTo>
                      <a:lnTo>
                        <a:pt x="3619" y="641"/>
                      </a:lnTo>
                      <a:lnTo>
                        <a:pt x="3602" y="644"/>
                      </a:lnTo>
                      <a:lnTo>
                        <a:pt x="3583" y="646"/>
                      </a:lnTo>
                      <a:lnTo>
                        <a:pt x="3566" y="646"/>
                      </a:lnTo>
                      <a:lnTo>
                        <a:pt x="3541" y="646"/>
                      </a:lnTo>
                      <a:lnTo>
                        <a:pt x="3516" y="641"/>
                      </a:lnTo>
                      <a:lnTo>
                        <a:pt x="3505" y="639"/>
                      </a:lnTo>
                      <a:lnTo>
                        <a:pt x="3495" y="637"/>
                      </a:lnTo>
                      <a:lnTo>
                        <a:pt x="3483" y="634"/>
                      </a:lnTo>
                      <a:lnTo>
                        <a:pt x="3473" y="629"/>
                      </a:lnTo>
                      <a:lnTo>
                        <a:pt x="3464" y="625"/>
                      </a:lnTo>
                      <a:lnTo>
                        <a:pt x="3455" y="621"/>
                      </a:lnTo>
                      <a:lnTo>
                        <a:pt x="3444" y="616"/>
                      </a:lnTo>
                      <a:lnTo>
                        <a:pt x="3435" y="610"/>
                      </a:lnTo>
                      <a:lnTo>
                        <a:pt x="3427" y="603"/>
                      </a:lnTo>
                      <a:lnTo>
                        <a:pt x="3419" y="598"/>
                      </a:lnTo>
                      <a:lnTo>
                        <a:pt x="3409" y="590"/>
                      </a:lnTo>
                      <a:lnTo>
                        <a:pt x="3403" y="582"/>
                      </a:lnTo>
                      <a:lnTo>
                        <a:pt x="3395" y="574"/>
                      </a:lnTo>
                      <a:lnTo>
                        <a:pt x="3389" y="566"/>
                      </a:lnTo>
                      <a:lnTo>
                        <a:pt x="3382" y="558"/>
                      </a:lnTo>
                      <a:lnTo>
                        <a:pt x="3377" y="548"/>
                      </a:lnTo>
                      <a:lnTo>
                        <a:pt x="3369" y="539"/>
                      </a:lnTo>
                      <a:lnTo>
                        <a:pt x="3364" y="530"/>
                      </a:lnTo>
                      <a:lnTo>
                        <a:pt x="3361" y="520"/>
                      </a:lnTo>
                      <a:lnTo>
                        <a:pt x="3357" y="510"/>
                      </a:lnTo>
                      <a:lnTo>
                        <a:pt x="3354" y="498"/>
                      </a:lnTo>
                      <a:lnTo>
                        <a:pt x="3351" y="488"/>
                      </a:lnTo>
                      <a:lnTo>
                        <a:pt x="3348" y="476"/>
                      </a:lnTo>
                      <a:lnTo>
                        <a:pt x="3346" y="466"/>
                      </a:lnTo>
                      <a:lnTo>
                        <a:pt x="3343" y="440"/>
                      </a:lnTo>
                      <a:lnTo>
                        <a:pt x="3342" y="416"/>
                      </a:lnTo>
                      <a:lnTo>
                        <a:pt x="3342" y="402"/>
                      </a:lnTo>
                      <a:lnTo>
                        <a:pt x="3343" y="389"/>
                      </a:lnTo>
                      <a:lnTo>
                        <a:pt x="3344" y="378"/>
                      </a:lnTo>
                      <a:lnTo>
                        <a:pt x="3346" y="365"/>
                      </a:lnTo>
                      <a:lnTo>
                        <a:pt x="3348" y="353"/>
                      </a:lnTo>
                      <a:lnTo>
                        <a:pt x="3351" y="343"/>
                      </a:lnTo>
                      <a:lnTo>
                        <a:pt x="3354" y="332"/>
                      </a:lnTo>
                      <a:lnTo>
                        <a:pt x="3357" y="319"/>
                      </a:lnTo>
                      <a:lnTo>
                        <a:pt x="3362" y="310"/>
                      </a:lnTo>
                      <a:lnTo>
                        <a:pt x="3366" y="300"/>
                      </a:lnTo>
                      <a:lnTo>
                        <a:pt x="3372" y="291"/>
                      </a:lnTo>
                      <a:lnTo>
                        <a:pt x="3379" y="280"/>
                      </a:lnTo>
                      <a:lnTo>
                        <a:pt x="3386" y="271"/>
                      </a:lnTo>
                      <a:lnTo>
                        <a:pt x="3393" y="262"/>
                      </a:lnTo>
                      <a:lnTo>
                        <a:pt x="3400" y="254"/>
                      </a:lnTo>
                      <a:lnTo>
                        <a:pt x="3407" y="244"/>
                      </a:lnTo>
                      <a:lnTo>
                        <a:pt x="3417" y="236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2" y="215"/>
                      </a:lnTo>
                      <a:lnTo>
                        <a:pt x="3454" y="209"/>
                      </a:lnTo>
                      <a:lnTo>
                        <a:pt x="3464" y="203"/>
                      </a:lnTo>
                      <a:lnTo>
                        <a:pt x="3473" y="198"/>
                      </a:lnTo>
                      <a:lnTo>
                        <a:pt x="3483" y="194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8" y="184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5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8" y="178"/>
                      </a:lnTo>
                      <a:lnTo>
                        <a:pt x="3615" y="179"/>
                      </a:lnTo>
                      <a:lnTo>
                        <a:pt x="3630" y="182"/>
                      </a:lnTo>
                      <a:lnTo>
                        <a:pt x="3646" y="184"/>
                      </a:lnTo>
                      <a:lnTo>
                        <a:pt x="3658" y="188"/>
                      </a:lnTo>
                      <a:lnTo>
                        <a:pt x="3671" y="191"/>
                      </a:lnTo>
                      <a:lnTo>
                        <a:pt x="3685" y="196"/>
                      </a:lnTo>
                      <a:lnTo>
                        <a:pt x="3695" y="200"/>
                      </a:lnTo>
                      <a:lnTo>
                        <a:pt x="3678" y="264"/>
                      </a:lnTo>
                      <a:lnTo>
                        <a:pt x="3666" y="259"/>
                      </a:lnTo>
                      <a:lnTo>
                        <a:pt x="3656" y="256"/>
                      </a:lnTo>
                      <a:lnTo>
                        <a:pt x="3646" y="250"/>
                      </a:lnTo>
                      <a:lnTo>
                        <a:pt x="3632" y="247"/>
                      </a:lnTo>
                      <a:lnTo>
                        <a:pt x="3622" y="245"/>
                      </a:lnTo>
                      <a:lnTo>
                        <a:pt x="3609" y="243"/>
                      </a:lnTo>
                      <a:lnTo>
                        <a:pt x="3595" y="242"/>
                      </a:lnTo>
                      <a:lnTo>
                        <a:pt x="3583" y="242"/>
                      </a:lnTo>
                      <a:lnTo>
                        <a:pt x="3565" y="243"/>
                      </a:lnTo>
                      <a:lnTo>
                        <a:pt x="3547" y="245"/>
                      </a:lnTo>
                      <a:lnTo>
                        <a:pt x="3532" y="249"/>
                      </a:lnTo>
                      <a:lnTo>
                        <a:pt x="3515" y="256"/>
                      </a:lnTo>
                      <a:lnTo>
                        <a:pt x="3502" y="262"/>
                      </a:lnTo>
                      <a:lnTo>
                        <a:pt x="3489" y="270"/>
                      </a:lnTo>
                      <a:lnTo>
                        <a:pt x="3476" y="280"/>
                      </a:lnTo>
                      <a:lnTo>
                        <a:pt x="3464" y="293"/>
                      </a:lnTo>
                      <a:lnTo>
                        <a:pt x="3456" y="304"/>
                      </a:lnTo>
                      <a:lnTo>
                        <a:pt x="3446" y="317"/>
                      </a:lnTo>
                      <a:lnTo>
                        <a:pt x="3439" y="332"/>
                      </a:lnTo>
                      <a:lnTo>
                        <a:pt x="3434" y="345"/>
                      </a:lnTo>
                      <a:lnTo>
                        <a:pt x="3430" y="360"/>
                      </a:lnTo>
                      <a:lnTo>
                        <a:pt x="3427" y="377"/>
                      </a:lnTo>
                      <a:lnTo>
                        <a:pt x="3425" y="394"/>
                      </a:lnTo>
                      <a:lnTo>
                        <a:pt x="3424" y="412"/>
                      </a:lnTo>
                      <a:lnTo>
                        <a:pt x="3425" y="430"/>
                      </a:lnTo>
                      <a:lnTo>
                        <a:pt x="3427" y="448"/>
                      </a:lnTo>
                      <a:lnTo>
                        <a:pt x="3430" y="466"/>
                      </a:lnTo>
                      <a:lnTo>
                        <a:pt x="3435" y="481"/>
                      </a:lnTo>
                      <a:lnTo>
                        <a:pt x="3440" y="495"/>
                      </a:lnTo>
                      <a:lnTo>
                        <a:pt x="3448" y="510"/>
                      </a:lnTo>
                      <a:lnTo>
                        <a:pt x="3458" y="522"/>
                      </a:lnTo>
                      <a:lnTo>
                        <a:pt x="3468" y="534"/>
                      </a:lnTo>
                      <a:lnTo>
                        <a:pt x="3478" y="544"/>
                      </a:lnTo>
                      <a:lnTo>
                        <a:pt x="3492" y="553"/>
                      </a:lnTo>
                      <a:lnTo>
                        <a:pt x="3505" y="562"/>
                      </a:lnTo>
                      <a:lnTo>
                        <a:pt x="3517" y="568"/>
                      </a:lnTo>
                      <a:lnTo>
                        <a:pt x="3533" y="573"/>
                      </a:lnTo>
                      <a:lnTo>
                        <a:pt x="3547" y="578"/>
                      </a:lnTo>
                      <a:lnTo>
                        <a:pt x="3564" y="579"/>
                      </a:lnTo>
                      <a:lnTo>
                        <a:pt x="3580" y="579"/>
                      </a:lnTo>
                      <a:lnTo>
                        <a:pt x="3591" y="579"/>
                      </a:lnTo>
                      <a:lnTo>
                        <a:pt x="3605" y="578"/>
                      </a:lnTo>
                      <a:lnTo>
                        <a:pt x="3617" y="576"/>
                      </a:lnTo>
                      <a:lnTo>
                        <a:pt x="3629" y="574"/>
                      </a:lnTo>
                      <a:lnTo>
                        <a:pt x="3643" y="571"/>
                      </a:lnTo>
                      <a:lnTo>
                        <a:pt x="3654" y="566"/>
                      </a:lnTo>
                      <a:lnTo>
                        <a:pt x="3666" y="563"/>
                      </a:lnTo>
                      <a:lnTo>
                        <a:pt x="3680" y="558"/>
                      </a:lnTo>
                      <a:close/>
                      <a:moveTo>
                        <a:pt x="4148" y="426"/>
                      </a:moveTo>
                      <a:lnTo>
                        <a:pt x="3836" y="425"/>
                      </a:lnTo>
                      <a:lnTo>
                        <a:pt x="3837" y="444"/>
                      </a:lnTo>
                      <a:lnTo>
                        <a:pt x="3839" y="462"/>
                      </a:lnTo>
                      <a:lnTo>
                        <a:pt x="3843" y="478"/>
                      </a:lnTo>
                      <a:lnTo>
                        <a:pt x="3848" y="494"/>
                      </a:lnTo>
                      <a:lnTo>
                        <a:pt x="3854" y="508"/>
                      </a:lnTo>
                      <a:lnTo>
                        <a:pt x="3864" y="522"/>
                      </a:lnTo>
                      <a:lnTo>
                        <a:pt x="3873" y="534"/>
                      </a:lnTo>
                      <a:lnTo>
                        <a:pt x="3882" y="544"/>
                      </a:lnTo>
                      <a:lnTo>
                        <a:pt x="3892" y="552"/>
                      </a:lnTo>
                      <a:lnTo>
                        <a:pt x="3905" y="561"/>
                      </a:lnTo>
                      <a:lnTo>
                        <a:pt x="3917" y="566"/>
                      </a:lnTo>
                      <a:lnTo>
                        <a:pt x="3928" y="571"/>
                      </a:lnTo>
                      <a:lnTo>
                        <a:pt x="3943" y="575"/>
                      </a:lnTo>
                      <a:lnTo>
                        <a:pt x="3958" y="578"/>
                      </a:lnTo>
                      <a:lnTo>
                        <a:pt x="3972" y="580"/>
                      </a:lnTo>
                      <a:lnTo>
                        <a:pt x="3989" y="580"/>
                      </a:lnTo>
                      <a:lnTo>
                        <a:pt x="4005" y="580"/>
                      </a:lnTo>
                      <a:lnTo>
                        <a:pt x="4023" y="579"/>
                      </a:lnTo>
                      <a:lnTo>
                        <a:pt x="4038" y="578"/>
                      </a:lnTo>
                      <a:lnTo>
                        <a:pt x="4055" y="575"/>
                      </a:lnTo>
                      <a:lnTo>
                        <a:pt x="4070" y="571"/>
                      </a:lnTo>
                      <a:lnTo>
                        <a:pt x="4083" y="568"/>
                      </a:lnTo>
                      <a:lnTo>
                        <a:pt x="4099" y="563"/>
                      </a:lnTo>
                      <a:lnTo>
                        <a:pt x="4112" y="558"/>
                      </a:lnTo>
                      <a:lnTo>
                        <a:pt x="4127" y="616"/>
                      </a:lnTo>
                      <a:lnTo>
                        <a:pt x="4111" y="622"/>
                      </a:lnTo>
                      <a:lnTo>
                        <a:pt x="4095" y="628"/>
                      </a:lnTo>
                      <a:lnTo>
                        <a:pt x="4077" y="634"/>
                      </a:lnTo>
                      <a:lnTo>
                        <a:pt x="4058" y="638"/>
                      </a:lnTo>
                      <a:lnTo>
                        <a:pt x="4038" y="641"/>
                      </a:lnTo>
                      <a:lnTo>
                        <a:pt x="4019" y="642"/>
                      </a:lnTo>
                      <a:lnTo>
                        <a:pt x="3999" y="644"/>
                      </a:lnTo>
                      <a:lnTo>
                        <a:pt x="3978" y="646"/>
                      </a:lnTo>
                      <a:lnTo>
                        <a:pt x="3953" y="644"/>
                      </a:lnTo>
                      <a:lnTo>
                        <a:pt x="3928" y="641"/>
                      </a:lnTo>
                      <a:lnTo>
                        <a:pt x="3917" y="639"/>
                      </a:lnTo>
                      <a:lnTo>
                        <a:pt x="3907" y="636"/>
                      </a:lnTo>
                      <a:lnTo>
                        <a:pt x="3895" y="633"/>
                      </a:lnTo>
                      <a:lnTo>
                        <a:pt x="3885" y="629"/>
                      </a:lnTo>
                      <a:lnTo>
                        <a:pt x="3877" y="625"/>
                      </a:lnTo>
                      <a:lnTo>
                        <a:pt x="3867" y="620"/>
                      </a:lnTo>
                      <a:lnTo>
                        <a:pt x="3856" y="615"/>
                      </a:lnTo>
                      <a:lnTo>
                        <a:pt x="3848" y="610"/>
                      </a:lnTo>
                      <a:lnTo>
                        <a:pt x="3839" y="603"/>
                      </a:lnTo>
                      <a:lnTo>
                        <a:pt x="3832" y="597"/>
                      </a:lnTo>
                      <a:lnTo>
                        <a:pt x="3822" y="590"/>
                      </a:lnTo>
                      <a:lnTo>
                        <a:pt x="3815" y="582"/>
                      </a:lnTo>
                      <a:lnTo>
                        <a:pt x="3809" y="574"/>
                      </a:lnTo>
                      <a:lnTo>
                        <a:pt x="3802" y="566"/>
                      </a:lnTo>
                      <a:lnTo>
                        <a:pt x="3796" y="558"/>
                      </a:lnTo>
                      <a:lnTo>
                        <a:pt x="3791" y="549"/>
                      </a:lnTo>
                      <a:lnTo>
                        <a:pt x="3784" y="540"/>
                      </a:lnTo>
                      <a:lnTo>
                        <a:pt x="3780" y="530"/>
                      </a:lnTo>
                      <a:lnTo>
                        <a:pt x="3775" y="521"/>
                      </a:lnTo>
                      <a:lnTo>
                        <a:pt x="3771" y="510"/>
                      </a:lnTo>
                      <a:lnTo>
                        <a:pt x="3768" y="500"/>
                      </a:lnTo>
                      <a:lnTo>
                        <a:pt x="3765" y="489"/>
                      </a:lnTo>
                      <a:lnTo>
                        <a:pt x="3763" y="478"/>
                      </a:lnTo>
                      <a:lnTo>
                        <a:pt x="3761" y="467"/>
                      </a:lnTo>
                      <a:lnTo>
                        <a:pt x="3758" y="444"/>
                      </a:lnTo>
                      <a:lnTo>
                        <a:pt x="3757" y="418"/>
                      </a:lnTo>
                      <a:lnTo>
                        <a:pt x="3758" y="393"/>
                      </a:lnTo>
                      <a:lnTo>
                        <a:pt x="3761" y="369"/>
                      </a:lnTo>
                      <a:lnTo>
                        <a:pt x="3765" y="345"/>
                      </a:lnTo>
                      <a:lnTo>
                        <a:pt x="3770" y="323"/>
                      </a:lnTo>
                      <a:lnTo>
                        <a:pt x="3775" y="312"/>
                      </a:lnTo>
                      <a:lnTo>
                        <a:pt x="3778" y="302"/>
                      </a:lnTo>
                      <a:lnTo>
                        <a:pt x="3783" y="293"/>
                      </a:lnTo>
                      <a:lnTo>
                        <a:pt x="3790" y="281"/>
                      </a:lnTo>
                      <a:lnTo>
                        <a:pt x="3795" y="272"/>
                      </a:lnTo>
                      <a:lnTo>
                        <a:pt x="3800" y="264"/>
                      </a:lnTo>
                      <a:lnTo>
                        <a:pt x="3807" y="254"/>
                      </a:lnTo>
                      <a:lnTo>
                        <a:pt x="3814" y="245"/>
                      </a:lnTo>
                      <a:lnTo>
                        <a:pt x="3820" y="237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3" y="209"/>
                      </a:lnTo>
                      <a:lnTo>
                        <a:pt x="3863" y="203"/>
                      </a:lnTo>
                      <a:lnTo>
                        <a:pt x="3872" y="198"/>
                      </a:lnTo>
                      <a:lnTo>
                        <a:pt x="3880" y="194"/>
                      </a:lnTo>
                      <a:lnTo>
                        <a:pt x="3890" y="191"/>
                      </a:lnTo>
                      <a:lnTo>
                        <a:pt x="3902" y="186"/>
                      </a:lnTo>
                      <a:lnTo>
                        <a:pt x="3912" y="184"/>
                      </a:lnTo>
                      <a:lnTo>
                        <a:pt x="3921" y="182"/>
                      </a:lnTo>
                      <a:lnTo>
                        <a:pt x="3932" y="179"/>
                      </a:lnTo>
                      <a:lnTo>
                        <a:pt x="3944" y="178"/>
                      </a:lnTo>
                      <a:lnTo>
                        <a:pt x="3955" y="177"/>
                      </a:lnTo>
                      <a:lnTo>
                        <a:pt x="3966" y="177"/>
                      </a:lnTo>
                      <a:lnTo>
                        <a:pt x="3980" y="177"/>
                      </a:lnTo>
                      <a:lnTo>
                        <a:pt x="3990" y="178"/>
                      </a:lnTo>
                      <a:lnTo>
                        <a:pt x="4001" y="181"/>
                      </a:lnTo>
                      <a:lnTo>
                        <a:pt x="4014" y="183"/>
                      </a:lnTo>
                      <a:lnTo>
                        <a:pt x="4024" y="184"/>
                      </a:lnTo>
                      <a:lnTo>
                        <a:pt x="4033" y="188"/>
                      </a:lnTo>
                      <a:lnTo>
                        <a:pt x="4043" y="191"/>
                      </a:lnTo>
                      <a:lnTo>
                        <a:pt x="4054" y="196"/>
                      </a:lnTo>
                      <a:lnTo>
                        <a:pt x="4063" y="200"/>
                      </a:lnTo>
                      <a:lnTo>
                        <a:pt x="4070" y="205"/>
                      </a:lnTo>
                      <a:lnTo>
                        <a:pt x="4078" y="211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3"/>
                      </a:lnTo>
                      <a:lnTo>
                        <a:pt x="4107" y="241"/>
                      </a:lnTo>
                      <a:lnTo>
                        <a:pt x="4114" y="250"/>
                      </a:lnTo>
                      <a:lnTo>
                        <a:pt x="4124" y="266"/>
                      </a:lnTo>
                      <a:lnTo>
                        <a:pt x="4131" y="280"/>
                      </a:lnTo>
                      <a:lnTo>
                        <a:pt x="4138" y="298"/>
                      </a:lnTo>
                      <a:lnTo>
                        <a:pt x="4143" y="313"/>
                      </a:lnTo>
                      <a:lnTo>
                        <a:pt x="4146" y="332"/>
                      </a:lnTo>
                      <a:lnTo>
                        <a:pt x="4150" y="348"/>
                      </a:lnTo>
                      <a:lnTo>
                        <a:pt x="4151" y="368"/>
                      </a:lnTo>
                      <a:lnTo>
                        <a:pt x="4152" y="387"/>
                      </a:lnTo>
                      <a:lnTo>
                        <a:pt x="4151" y="399"/>
                      </a:lnTo>
                      <a:lnTo>
                        <a:pt x="4151" y="409"/>
                      </a:lnTo>
                      <a:lnTo>
                        <a:pt x="4150" y="418"/>
                      </a:lnTo>
                      <a:lnTo>
                        <a:pt x="4148" y="426"/>
                      </a:lnTo>
                      <a:close/>
                      <a:moveTo>
                        <a:pt x="3836" y="368"/>
                      </a:moveTo>
                      <a:lnTo>
                        <a:pt x="4073" y="368"/>
                      </a:lnTo>
                      <a:lnTo>
                        <a:pt x="4073" y="353"/>
                      </a:lnTo>
                      <a:lnTo>
                        <a:pt x="4072" y="343"/>
                      </a:lnTo>
                      <a:lnTo>
                        <a:pt x="4070" y="332"/>
                      </a:lnTo>
                      <a:lnTo>
                        <a:pt x="4068" y="319"/>
                      </a:lnTo>
                      <a:lnTo>
                        <a:pt x="4065" y="310"/>
                      </a:lnTo>
                      <a:lnTo>
                        <a:pt x="4062" y="300"/>
                      </a:lnTo>
                      <a:lnTo>
                        <a:pt x="4058" y="291"/>
                      </a:lnTo>
                      <a:lnTo>
                        <a:pt x="4052" y="281"/>
                      </a:lnTo>
                      <a:lnTo>
                        <a:pt x="4043" y="270"/>
                      </a:lnTo>
                      <a:lnTo>
                        <a:pt x="4034" y="261"/>
                      </a:lnTo>
                      <a:lnTo>
                        <a:pt x="4026" y="254"/>
                      </a:lnTo>
                      <a:lnTo>
                        <a:pt x="4015" y="246"/>
                      </a:lnTo>
                      <a:lnTo>
                        <a:pt x="4002" y="241"/>
                      </a:lnTo>
                      <a:lnTo>
                        <a:pt x="3990" y="238"/>
                      </a:lnTo>
                      <a:lnTo>
                        <a:pt x="3976" y="236"/>
                      </a:lnTo>
                      <a:lnTo>
                        <a:pt x="3960" y="235"/>
                      </a:lnTo>
                      <a:lnTo>
                        <a:pt x="3946" y="236"/>
                      </a:lnTo>
                      <a:lnTo>
                        <a:pt x="3933" y="238"/>
                      </a:lnTo>
                      <a:lnTo>
                        <a:pt x="3921" y="241"/>
                      </a:lnTo>
                      <a:lnTo>
                        <a:pt x="3910" y="246"/>
                      </a:lnTo>
                      <a:lnTo>
                        <a:pt x="3900" y="254"/>
                      </a:lnTo>
                      <a:lnTo>
                        <a:pt x="3887" y="261"/>
                      </a:lnTo>
                      <a:lnTo>
                        <a:pt x="3878" y="269"/>
                      </a:lnTo>
                      <a:lnTo>
                        <a:pt x="3870" y="279"/>
                      </a:lnTo>
                      <a:lnTo>
                        <a:pt x="3864" y="289"/>
                      </a:lnTo>
                      <a:lnTo>
                        <a:pt x="3856" y="300"/>
                      </a:lnTo>
                      <a:lnTo>
                        <a:pt x="3851" y="309"/>
                      </a:lnTo>
                      <a:lnTo>
                        <a:pt x="3848" y="319"/>
                      </a:lnTo>
                      <a:lnTo>
                        <a:pt x="3843" y="332"/>
                      </a:lnTo>
                      <a:lnTo>
                        <a:pt x="3839" y="342"/>
                      </a:lnTo>
                      <a:lnTo>
                        <a:pt x="3838" y="353"/>
                      </a:lnTo>
                      <a:lnTo>
                        <a:pt x="3836" y="368"/>
                      </a:lnTo>
                      <a:close/>
                      <a:moveTo>
                        <a:pt x="4755" y="558"/>
                      </a:moveTo>
                      <a:lnTo>
                        <a:pt x="4771" y="618"/>
                      </a:lnTo>
                      <a:lnTo>
                        <a:pt x="4755" y="625"/>
                      </a:lnTo>
                      <a:lnTo>
                        <a:pt x="4741" y="630"/>
                      </a:lnTo>
                      <a:lnTo>
                        <a:pt x="4728" y="634"/>
                      </a:lnTo>
                      <a:lnTo>
                        <a:pt x="4710" y="639"/>
                      </a:lnTo>
                      <a:lnTo>
                        <a:pt x="4695" y="641"/>
                      </a:lnTo>
                      <a:lnTo>
                        <a:pt x="4677" y="644"/>
                      </a:lnTo>
                      <a:lnTo>
                        <a:pt x="4659" y="646"/>
                      </a:lnTo>
                      <a:lnTo>
                        <a:pt x="4640" y="646"/>
                      </a:lnTo>
                      <a:lnTo>
                        <a:pt x="4617" y="646"/>
                      </a:lnTo>
                      <a:lnTo>
                        <a:pt x="4593" y="641"/>
                      </a:lnTo>
                      <a:lnTo>
                        <a:pt x="4581" y="639"/>
                      </a:lnTo>
                      <a:lnTo>
                        <a:pt x="4570" y="637"/>
                      </a:lnTo>
                      <a:lnTo>
                        <a:pt x="4559" y="634"/>
                      </a:lnTo>
                      <a:lnTo>
                        <a:pt x="4549" y="629"/>
                      </a:lnTo>
                      <a:lnTo>
                        <a:pt x="4540" y="625"/>
                      </a:lnTo>
                      <a:lnTo>
                        <a:pt x="4529" y="621"/>
                      </a:lnTo>
                      <a:lnTo>
                        <a:pt x="4520" y="616"/>
                      </a:lnTo>
                      <a:lnTo>
                        <a:pt x="4511" y="610"/>
                      </a:lnTo>
                      <a:lnTo>
                        <a:pt x="4504" y="603"/>
                      </a:lnTo>
                      <a:lnTo>
                        <a:pt x="4494" y="598"/>
                      </a:lnTo>
                      <a:lnTo>
                        <a:pt x="4486" y="590"/>
                      </a:lnTo>
                      <a:lnTo>
                        <a:pt x="4479" y="582"/>
                      </a:lnTo>
                      <a:lnTo>
                        <a:pt x="4472" y="574"/>
                      </a:lnTo>
                      <a:lnTo>
                        <a:pt x="4465" y="566"/>
                      </a:lnTo>
                      <a:lnTo>
                        <a:pt x="4457" y="558"/>
                      </a:lnTo>
                      <a:lnTo>
                        <a:pt x="4451" y="548"/>
                      </a:lnTo>
                      <a:lnTo>
                        <a:pt x="4447" y="539"/>
                      </a:lnTo>
                      <a:lnTo>
                        <a:pt x="4442" y="530"/>
                      </a:lnTo>
                      <a:lnTo>
                        <a:pt x="4437" y="520"/>
                      </a:lnTo>
                      <a:lnTo>
                        <a:pt x="4433" y="510"/>
                      </a:lnTo>
                      <a:lnTo>
                        <a:pt x="4430" y="498"/>
                      </a:lnTo>
                      <a:lnTo>
                        <a:pt x="4427" y="488"/>
                      </a:lnTo>
                      <a:lnTo>
                        <a:pt x="4424" y="476"/>
                      </a:lnTo>
                      <a:lnTo>
                        <a:pt x="4420" y="466"/>
                      </a:lnTo>
                      <a:lnTo>
                        <a:pt x="4418" y="440"/>
                      </a:lnTo>
                      <a:lnTo>
                        <a:pt x="4417" y="416"/>
                      </a:lnTo>
                      <a:lnTo>
                        <a:pt x="4417" y="402"/>
                      </a:lnTo>
                      <a:lnTo>
                        <a:pt x="4418" y="389"/>
                      </a:lnTo>
                      <a:lnTo>
                        <a:pt x="4419" y="378"/>
                      </a:lnTo>
                      <a:lnTo>
                        <a:pt x="4423" y="365"/>
                      </a:lnTo>
                      <a:lnTo>
                        <a:pt x="4425" y="353"/>
                      </a:lnTo>
                      <a:lnTo>
                        <a:pt x="4428" y="343"/>
                      </a:lnTo>
                      <a:lnTo>
                        <a:pt x="4431" y="332"/>
                      </a:lnTo>
                      <a:lnTo>
                        <a:pt x="4435" y="319"/>
                      </a:lnTo>
                      <a:lnTo>
                        <a:pt x="4438" y="310"/>
                      </a:lnTo>
                      <a:lnTo>
                        <a:pt x="4443" y="300"/>
                      </a:lnTo>
                      <a:lnTo>
                        <a:pt x="4448" y="291"/>
                      </a:lnTo>
                      <a:lnTo>
                        <a:pt x="4454" y="280"/>
                      </a:lnTo>
                      <a:lnTo>
                        <a:pt x="4462" y="271"/>
                      </a:lnTo>
                      <a:lnTo>
                        <a:pt x="4469" y="262"/>
                      </a:lnTo>
                      <a:lnTo>
                        <a:pt x="4476" y="254"/>
                      </a:lnTo>
                      <a:lnTo>
                        <a:pt x="4483" y="244"/>
                      </a:lnTo>
                      <a:lnTo>
                        <a:pt x="4491" y="236"/>
                      </a:lnTo>
                      <a:lnTo>
                        <a:pt x="4501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8" y="209"/>
                      </a:lnTo>
                      <a:lnTo>
                        <a:pt x="4540" y="203"/>
                      </a:lnTo>
                      <a:lnTo>
                        <a:pt x="4549" y="198"/>
                      </a:lnTo>
                      <a:lnTo>
                        <a:pt x="4560" y="194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4" y="184"/>
                      </a:lnTo>
                      <a:lnTo>
                        <a:pt x="4606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4" y="178"/>
                      </a:lnTo>
                      <a:lnTo>
                        <a:pt x="4659" y="178"/>
                      </a:lnTo>
                      <a:lnTo>
                        <a:pt x="4675" y="178"/>
                      </a:lnTo>
                      <a:lnTo>
                        <a:pt x="4691" y="179"/>
                      </a:lnTo>
                      <a:lnTo>
                        <a:pt x="4706" y="182"/>
                      </a:lnTo>
                      <a:lnTo>
                        <a:pt x="4722" y="184"/>
                      </a:lnTo>
                      <a:lnTo>
                        <a:pt x="4735" y="188"/>
                      </a:lnTo>
                      <a:lnTo>
                        <a:pt x="4747" y="191"/>
                      </a:lnTo>
                      <a:lnTo>
                        <a:pt x="4761" y="196"/>
                      </a:lnTo>
                      <a:lnTo>
                        <a:pt x="4771" y="200"/>
                      </a:lnTo>
                      <a:lnTo>
                        <a:pt x="4752" y="264"/>
                      </a:lnTo>
                      <a:lnTo>
                        <a:pt x="4742" y="259"/>
                      </a:lnTo>
                      <a:lnTo>
                        <a:pt x="4732" y="256"/>
                      </a:lnTo>
                      <a:lnTo>
                        <a:pt x="4722" y="250"/>
                      </a:lnTo>
                      <a:lnTo>
                        <a:pt x="4709" y="247"/>
                      </a:lnTo>
                      <a:lnTo>
                        <a:pt x="4698" y="245"/>
                      </a:lnTo>
                      <a:lnTo>
                        <a:pt x="4686" y="243"/>
                      </a:lnTo>
                      <a:lnTo>
                        <a:pt x="4671" y="242"/>
                      </a:lnTo>
                      <a:lnTo>
                        <a:pt x="4659" y="242"/>
                      </a:lnTo>
                      <a:lnTo>
                        <a:pt x="4640" y="243"/>
                      </a:lnTo>
                      <a:lnTo>
                        <a:pt x="4623" y="245"/>
                      </a:lnTo>
                      <a:lnTo>
                        <a:pt x="4606" y="249"/>
                      </a:lnTo>
                      <a:lnTo>
                        <a:pt x="4593" y="256"/>
                      </a:lnTo>
                      <a:lnTo>
                        <a:pt x="4579" y="262"/>
                      </a:lnTo>
                      <a:lnTo>
                        <a:pt x="4564" y="270"/>
                      </a:lnTo>
                      <a:lnTo>
                        <a:pt x="4552" y="280"/>
                      </a:lnTo>
                      <a:lnTo>
                        <a:pt x="4542" y="293"/>
                      </a:lnTo>
                      <a:lnTo>
                        <a:pt x="4530" y="304"/>
                      </a:lnTo>
                      <a:lnTo>
                        <a:pt x="4522" y="317"/>
                      </a:lnTo>
                      <a:lnTo>
                        <a:pt x="4515" y="332"/>
                      </a:lnTo>
                      <a:lnTo>
                        <a:pt x="4511" y="345"/>
                      </a:lnTo>
                      <a:lnTo>
                        <a:pt x="4506" y="360"/>
                      </a:lnTo>
                      <a:lnTo>
                        <a:pt x="4503" y="377"/>
                      </a:lnTo>
                      <a:lnTo>
                        <a:pt x="4501" y="394"/>
                      </a:lnTo>
                      <a:lnTo>
                        <a:pt x="4501" y="412"/>
                      </a:lnTo>
                      <a:lnTo>
                        <a:pt x="4501" y="430"/>
                      </a:lnTo>
                      <a:lnTo>
                        <a:pt x="4504" y="448"/>
                      </a:lnTo>
                      <a:lnTo>
                        <a:pt x="4506" y="466"/>
                      </a:lnTo>
                      <a:lnTo>
                        <a:pt x="4511" y="481"/>
                      </a:lnTo>
                      <a:lnTo>
                        <a:pt x="4517" y="495"/>
                      </a:lnTo>
                      <a:lnTo>
                        <a:pt x="4524" y="510"/>
                      </a:lnTo>
                      <a:lnTo>
                        <a:pt x="4535" y="522"/>
                      </a:lnTo>
                      <a:lnTo>
                        <a:pt x="4545" y="534"/>
                      </a:lnTo>
                      <a:lnTo>
                        <a:pt x="4555" y="544"/>
                      </a:lnTo>
                      <a:lnTo>
                        <a:pt x="4567" y="553"/>
                      </a:lnTo>
                      <a:lnTo>
                        <a:pt x="4581" y="562"/>
                      </a:lnTo>
                      <a:lnTo>
                        <a:pt x="4593" y="568"/>
                      </a:lnTo>
                      <a:lnTo>
                        <a:pt x="4607" y="573"/>
                      </a:lnTo>
                      <a:lnTo>
                        <a:pt x="4623" y="578"/>
                      </a:lnTo>
                      <a:lnTo>
                        <a:pt x="4638" y="579"/>
                      </a:lnTo>
                      <a:lnTo>
                        <a:pt x="4657" y="579"/>
                      </a:lnTo>
                      <a:lnTo>
                        <a:pt x="4668" y="579"/>
                      </a:lnTo>
                      <a:lnTo>
                        <a:pt x="4680" y="578"/>
                      </a:lnTo>
                      <a:lnTo>
                        <a:pt x="4693" y="576"/>
                      </a:lnTo>
                      <a:lnTo>
                        <a:pt x="4705" y="574"/>
                      </a:lnTo>
                      <a:lnTo>
                        <a:pt x="4717" y="571"/>
                      </a:lnTo>
                      <a:lnTo>
                        <a:pt x="4732" y="566"/>
                      </a:lnTo>
                      <a:lnTo>
                        <a:pt x="4744" y="563"/>
                      </a:lnTo>
                      <a:lnTo>
                        <a:pt x="4755" y="558"/>
                      </a:lnTo>
                      <a:close/>
                      <a:moveTo>
                        <a:pt x="5224" y="426"/>
                      </a:moveTo>
                      <a:lnTo>
                        <a:pt x="4913" y="425"/>
                      </a:lnTo>
                      <a:lnTo>
                        <a:pt x="4914" y="444"/>
                      </a:lnTo>
                      <a:lnTo>
                        <a:pt x="4915" y="462"/>
                      </a:lnTo>
                      <a:lnTo>
                        <a:pt x="4920" y="478"/>
                      </a:lnTo>
                      <a:lnTo>
                        <a:pt x="4924" y="494"/>
                      </a:lnTo>
                      <a:lnTo>
                        <a:pt x="4930" y="508"/>
                      </a:lnTo>
                      <a:lnTo>
                        <a:pt x="4938" y="522"/>
                      </a:lnTo>
                      <a:lnTo>
                        <a:pt x="4949" y="534"/>
                      </a:lnTo>
                      <a:lnTo>
                        <a:pt x="4958" y="544"/>
                      </a:lnTo>
                      <a:lnTo>
                        <a:pt x="4968" y="552"/>
                      </a:lnTo>
                      <a:lnTo>
                        <a:pt x="4979" y="561"/>
                      </a:lnTo>
                      <a:lnTo>
                        <a:pt x="4993" y="566"/>
                      </a:lnTo>
                      <a:lnTo>
                        <a:pt x="5005" y="571"/>
                      </a:lnTo>
                      <a:lnTo>
                        <a:pt x="5018" y="575"/>
                      </a:lnTo>
                      <a:lnTo>
                        <a:pt x="5034" y="578"/>
                      </a:lnTo>
                      <a:lnTo>
                        <a:pt x="5048" y="580"/>
                      </a:lnTo>
                      <a:lnTo>
                        <a:pt x="5066" y="580"/>
                      </a:lnTo>
                      <a:lnTo>
                        <a:pt x="5081" y="580"/>
                      </a:lnTo>
                      <a:lnTo>
                        <a:pt x="5099" y="579"/>
                      </a:lnTo>
                      <a:lnTo>
                        <a:pt x="5114" y="578"/>
                      </a:lnTo>
                      <a:lnTo>
                        <a:pt x="5129" y="575"/>
                      </a:lnTo>
                      <a:lnTo>
                        <a:pt x="5146" y="571"/>
                      </a:lnTo>
                      <a:lnTo>
                        <a:pt x="5160" y="568"/>
                      </a:lnTo>
                      <a:lnTo>
                        <a:pt x="5175" y="563"/>
                      </a:lnTo>
                      <a:lnTo>
                        <a:pt x="5188" y="558"/>
                      </a:lnTo>
                      <a:lnTo>
                        <a:pt x="5202" y="616"/>
                      </a:lnTo>
                      <a:lnTo>
                        <a:pt x="5187" y="622"/>
                      </a:lnTo>
                      <a:lnTo>
                        <a:pt x="5171" y="628"/>
                      </a:lnTo>
                      <a:lnTo>
                        <a:pt x="5153" y="634"/>
                      </a:lnTo>
                      <a:lnTo>
                        <a:pt x="5134" y="638"/>
                      </a:lnTo>
                      <a:lnTo>
                        <a:pt x="5115" y="641"/>
                      </a:lnTo>
                      <a:lnTo>
                        <a:pt x="5096" y="642"/>
                      </a:lnTo>
                      <a:lnTo>
                        <a:pt x="5075" y="644"/>
                      </a:lnTo>
                      <a:lnTo>
                        <a:pt x="5053" y="646"/>
                      </a:lnTo>
                      <a:lnTo>
                        <a:pt x="5029" y="644"/>
                      </a:lnTo>
                      <a:lnTo>
                        <a:pt x="5005" y="641"/>
                      </a:lnTo>
                      <a:lnTo>
                        <a:pt x="4995" y="639"/>
                      </a:lnTo>
                      <a:lnTo>
                        <a:pt x="4984" y="636"/>
                      </a:lnTo>
                      <a:lnTo>
                        <a:pt x="4972" y="633"/>
                      </a:lnTo>
                      <a:lnTo>
                        <a:pt x="4963" y="629"/>
                      </a:lnTo>
                      <a:lnTo>
                        <a:pt x="4953" y="625"/>
                      </a:lnTo>
                      <a:lnTo>
                        <a:pt x="4942" y="620"/>
                      </a:lnTo>
                      <a:lnTo>
                        <a:pt x="4933" y="615"/>
                      </a:lnTo>
                      <a:lnTo>
                        <a:pt x="4924" y="610"/>
                      </a:lnTo>
                      <a:lnTo>
                        <a:pt x="4917" y="603"/>
                      </a:lnTo>
                      <a:lnTo>
                        <a:pt x="4909" y="597"/>
                      </a:lnTo>
                      <a:lnTo>
                        <a:pt x="4899" y="590"/>
                      </a:lnTo>
                      <a:lnTo>
                        <a:pt x="4892" y="582"/>
                      </a:lnTo>
                      <a:lnTo>
                        <a:pt x="4885" y="574"/>
                      </a:lnTo>
                      <a:lnTo>
                        <a:pt x="4878" y="566"/>
                      </a:lnTo>
                      <a:lnTo>
                        <a:pt x="4873" y="558"/>
                      </a:lnTo>
                      <a:lnTo>
                        <a:pt x="4865" y="549"/>
                      </a:lnTo>
                      <a:lnTo>
                        <a:pt x="4860" y="540"/>
                      </a:lnTo>
                      <a:lnTo>
                        <a:pt x="4856" y="530"/>
                      </a:lnTo>
                      <a:lnTo>
                        <a:pt x="4851" y="521"/>
                      </a:lnTo>
                      <a:lnTo>
                        <a:pt x="4847" y="510"/>
                      </a:lnTo>
                      <a:lnTo>
                        <a:pt x="4844" y="500"/>
                      </a:lnTo>
                      <a:lnTo>
                        <a:pt x="4842" y="489"/>
                      </a:lnTo>
                      <a:lnTo>
                        <a:pt x="4840" y="478"/>
                      </a:lnTo>
                      <a:lnTo>
                        <a:pt x="4837" y="467"/>
                      </a:lnTo>
                      <a:lnTo>
                        <a:pt x="4835" y="444"/>
                      </a:lnTo>
                      <a:lnTo>
                        <a:pt x="4834" y="418"/>
                      </a:lnTo>
                      <a:lnTo>
                        <a:pt x="4835" y="393"/>
                      </a:lnTo>
                      <a:lnTo>
                        <a:pt x="4837" y="369"/>
                      </a:lnTo>
                      <a:lnTo>
                        <a:pt x="4842" y="345"/>
                      </a:lnTo>
                      <a:lnTo>
                        <a:pt x="4847" y="323"/>
                      </a:lnTo>
                      <a:lnTo>
                        <a:pt x="4851" y="312"/>
                      </a:lnTo>
                      <a:lnTo>
                        <a:pt x="4856" y="302"/>
                      </a:lnTo>
                      <a:lnTo>
                        <a:pt x="4859" y="293"/>
                      </a:lnTo>
                      <a:lnTo>
                        <a:pt x="4864" y="281"/>
                      </a:lnTo>
                      <a:lnTo>
                        <a:pt x="4872" y="272"/>
                      </a:lnTo>
                      <a:lnTo>
                        <a:pt x="4878" y="264"/>
                      </a:lnTo>
                      <a:lnTo>
                        <a:pt x="4883" y="254"/>
                      </a:lnTo>
                      <a:lnTo>
                        <a:pt x="4890" y="245"/>
                      </a:lnTo>
                      <a:lnTo>
                        <a:pt x="4897" y="237"/>
                      </a:lnTo>
                      <a:lnTo>
                        <a:pt x="4904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29" y="209"/>
                      </a:lnTo>
                      <a:lnTo>
                        <a:pt x="4938" y="203"/>
                      </a:lnTo>
                      <a:lnTo>
                        <a:pt x="4949" y="198"/>
                      </a:lnTo>
                      <a:lnTo>
                        <a:pt x="4958" y="194"/>
                      </a:lnTo>
                      <a:lnTo>
                        <a:pt x="4966" y="191"/>
                      </a:lnTo>
                      <a:lnTo>
                        <a:pt x="4976" y="186"/>
                      </a:lnTo>
                      <a:lnTo>
                        <a:pt x="4988" y="184"/>
                      </a:lnTo>
                      <a:lnTo>
                        <a:pt x="4998" y="182"/>
                      </a:lnTo>
                      <a:lnTo>
                        <a:pt x="5008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3" y="177"/>
                      </a:lnTo>
                      <a:lnTo>
                        <a:pt x="5054" y="177"/>
                      </a:lnTo>
                      <a:lnTo>
                        <a:pt x="5068" y="178"/>
                      </a:lnTo>
                      <a:lnTo>
                        <a:pt x="5078" y="181"/>
                      </a:lnTo>
                      <a:lnTo>
                        <a:pt x="5089" y="183"/>
                      </a:lnTo>
                      <a:lnTo>
                        <a:pt x="5100" y="184"/>
                      </a:lnTo>
                      <a:lnTo>
                        <a:pt x="5110" y="188"/>
                      </a:lnTo>
                      <a:lnTo>
                        <a:pt x="5119" y="191"/>
                      </a:lnTo>
                      <a:lnTo>
                        <a:pt x="5128" y="196"/>
                      </a:lnTo>
                      <a:lnTo>
                        <a:pt x="5139" y="200"/>
                      </a:lnTo>
                      <a:lnTo>
                        <a:pt x="5148" y="205"/>
                      </a:lnTo>
                      <a:lnTo>
                        <a:pt x="5155" y="211"/>
                      </a:lnTo>
                      <a:lnTo>
                        <a:pt x="5162" y="220"/>
                      </a:lnTo>
                      <a:lnTo>
                        <a:pt x="5172" y="227"/>
                      </a:lnTo>
                      <a:lnTo>
                        <a:pt x="5178" y="233"/>
                      </a:lnTo>
                      <a:lnTo>
                        <a:pt x="5185" y="241"/>
                      </a:lnTo>
                      <a:lnTo>
                        <a:pt x="5190" y="250"/>
                      </a:lnTo>
                      <a:lnTo>
                        <a:pt x="5199" y="266"/>
                      </a:lnTo>
                      <a:lnTo>
                        <a:pt x="5207" y="280"/>
                      </a:lnTo>
                      <a:lnTo>
                        <a:pt x="5214" y="298"/>
                      </a:lnTo>
                      <a:lnTo>
                        <a:pt x="5219" y="313"/>
                      </a:lnTo>
                      <a:lnTo>
                        <a:pt x="5223" y="332"/>
                      </a:lnTo>
                      <a:lnTo>
                        <a:pt x="5226" y="348"/>
                      </a:lnTo>
                      <a:lnTo>
                        <a:pt x="5228" y="368"/>
                      </a:lnTo>
                      <a:lnTo>
                        <a:pt x="5228" y="387"/>
                      </a:lnTo>
                      <a:lnTo>
                        <a:pt x="5228" y="399"/>
                      </a:lnTo>
                      <a:lnTo>
                        <a:pt x="5227" y="409"/>
                      </a:lnTo>
                      <a:lnTo>
                        <a:pt x="5226" y="418"/>
                      </a:lnTo>
                      <a:lnTo>
                        <a:pt x="5224" y="426"/>
                      </a:lnTo>
                      <a:close/>
                      <a:moveTo>
                        <a:pt x="4913" y="368"/>
                      </a:moveTo>
                      <a:lnTo>
                        <a:pt x="5149" y="368"/>
                      </a:lnTo>
                      <a:lnTo>
                        <a:pt x="5149" y="353"/>
                      </a:lnTo>
                      <a:lnTo>
                        <a:pt x="5148" y="343"/>
                      </a:lnTo>
                      <a:lnTo>
                        <a:pt x="5148" y="332"/>
                      </a:lnTo>
                      <a:lnTo>
                        <a:pt x="5144" y="319"/>
                      </a:lnTo>
                      <a:lnTo>
                        <a:pt x="5141" y="310"/>
                      </a:lnTo>
                      <a:lnTo>
                        <a:pt x="5139" y="300"/>
                      </a:lnTo>
                      <a:lnTo>
                        <a:pt x="5134" y="291"/>
                      </a:lnTo>
                      <a:lnTo>
                        <a:pt x="5127" y="281"/>
                      </a:lnTo>
                      <a:lnTo>
                        <a:pt x="5119" y="270"/>
                      </a:lnTo>
                      <a:lnTo>
                        <a:pt x="5111" y="261"/>
                      </a:lnTo>
                      <a:lnTo>
                        <a:pt x="5102" y="254"/>
                      </a:lnTo>
                      <a:lnTo>
                        <a:pt x="5090" y="246"/>
                      </a:lnTo>
                      <a:lnTo>
                        <a:pt x="5078" y="241"/>
                      </a:lnTo>
                      <a:lnTo>
                        <a:pt x="5066" y="238"/>
                      </a:lnTo>
                      <a:lnTo>
                        <a:pt x="5051" y="236"/>
                      </a:lnTo>
                      <a:lnTo>
                        <a:pt x="5036" y="235"/>
                      </a:lnTo>
                      <a:lnTo>
                        <a:pt x="5024" y="236"/>
                      </a:lnTo>
                      <a:lnTo>
                        <a:pt x="5009" y="238"/>
                      </a:lnTo>
                      <a:lnTo>
                        <a:pt x="4997" y="241"/>
                      </a:lnTo>
                      <a:lnTo>
                        <a:pt x="4987" y="246"/>
                      </a:lnTo>
                      <a:lnTo>
                        <a:pt x="4974" y="254"/>
                      </a:lnTo>
                      <a:lnTo>
                        <a:pt x="4964" y="261"/>
                      </a:lnTo>
                      <a:lnTo>
                        <a:pt x="4956" y="269"/>
                      </a:lnTo>
                      <a:lnTo>
                        <a:pt x="4947" y="279"/>
                      </a:lnTo>
                      <a:lnTo>
                        <a:pt x="4939" y="289"/>
                      </a:lnTo>
                      <a:lnTo>
                        <a:pt x="4933" y="300"/>
                      </a:lnTo>
                      <a:lnTo>
                        <a:pt x="4929" y="309"/>
                      </a:lnTo>
                      <a:lnTo>
                        <a:pt x="4924" y="319"/>
                      </a:lnTo>
                      <a:lnTo>
                        <a:pt x="4920" y="332"/>
                      </a:lnTo>
                      <a:lnTo>
                        <a:pt x="4917" y="342"/>
                      </a:lnTo>
                      <a:lnTo>
                        <a:pt x="4914" y="353"/>
                      </a:lnTo>
                      <a:lnTo>
                        <a:pt x="4913" y="368"/>
                      </a:lnTo>
                      <a:close/>
                      <a:moveTo>
                        <a:pt x="5329" y="636"/>
                      </a:moveTo>
                      <a:lnTo>
                        <a:pt x="5329" y="326"/>
                      </a:lnTo>
                      <a:lnTo>
                        <a:pt x="5329" y="291"/>
                      </a:lnTo>
                      <a:lnTo>
                        <a:pt x="5329" y="256"/>
                      </a:lnTo>
                      <a:lnTo>
                        <a:pt x="5329" y="220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5"/>
                      </a:lnTo>
                      <a:lnTo>
                        <a:pt x="5406" y="275"/>
                      </a:lnTo>
                      <a:lnTo>
                        <a:pt x="5408" y="264"/>
                      </a:lnTo>
                      <a:lnTo>
                        <a:pt x="5413" y="254"/>
                      </a:lnTo>
                      <a:lnTo>
                        <a:pt x="5418" y="244"/>
                      </a:lnTo>
                      <a:lnTo>
                        <a:pt x="5424" y="235"/>
                      </a:lnTo>
                      <a:lnTo>
                        <a:pt x="5431" y="227"/>
                      </a:lnTo>
                      <a:lnTo>
                        <a:pt x="5438" y="218"/>
                      </a:lnTo>
                      <a:lnTo>
                        <a:pt x="5445" y="210"/>
                      </a:lnTo>
                      <a:lnTo>
                        <a:pt x="5453" y="203"/>
                      </a:lnTo>
                      <a:lnTo>
                        <a:pt x="5462" y="197"/>
                      </a:lnTo>
                      <a:lnTo>
                        <a:pt x="5472" y="192"/>
                      </a:lnTo>
                      <a:lnTo>
                        <a:pt x="5480" y="188"/>
                      </a:lnTo>
                      <a:lnTo>
                        <a:pt x="5489" y="184"/>
                      </a:lnTo>
                      <a:lnTo>
                        <a:pt x="5499" y="182"/>
                      </a:lnTo>
                      <a:lnTo>
                        <a:pt x="5509" y="179"/>
                      </a:lnTo>
                      <a:lnTo>
                        <a:pt x="5519" y="177"/>
                      </a:lnTo>
                      <a:lnTo>
                        <a:pt x="5528" y="177"/>
                      </a:lnTo>
                      <a:lnTo>
                        <a:pt x="5540" y="178"/>
                      </a:lnTo>
                      <a:lnTo>
                        <a:pt x="5552" y="181"/>
                      </a:lnTo>
                      <a:lnTo>
                        <a:pt x="5552" y="257"/>
                      </a:lnTo>
                      <a:lnTo>
                        <a:pt x="5538" y="256"/>
                      </a:lnTo>
                      <a:lnTo>
                        <a:pt x="5523" y="254"/>
                      </a:lnTo>
                      <a:lnTo>
                        <a:pt x="5511" y="256"/>
                      </a:lnTo>
                      <a:lnTo>
                        <a:pt x="5497" y="257"/>
                      </a:lnTo>
                      <a:lnTo>
                        <a:pt x="5485" y="261"/>
                      </a:lnTo>
                      <a:lnTo>
                        <a:pt x="5475" y="266"/>
                      </a:lnTo>
                      <a:lnTo>
                        <a:pt x="5463" y="271"/>
                      </a:lnTo>
                      <a:lnTo>
                        <a:pt x="5454" y="279"/>
                      </a:lnTo>
                      <a:lnTo>
                        <a:pt x="5445" y="289"/>
                      </a:lnTo>
                      <a:lnTo>
                        <a:pt x="5438" y="300"/>
                      </a:lnTo>
                      <a:lnTo>
                        <a:pt x="5431" y="309"/>
                      </a:lnTo>
                      <a:lnTo>
                        <a:pt x="5425" y="319"/>
                      </a:lnTo>
                      <a:lnTo>
                        <a:pt x="5420" y="332"/>
                      </a:lnTo>
                      <a:lnTo>
                        <a:pt x="5417" y="343"/>
                      </a:lnTo>
                      <a:lnTo>
                        <a:pt x="5414" y="355"/>
                      </a:lnTo>
                      <a:lnTo>
                        <a:pt x="5412" y="369"/>
                      </a:lnTo>
                      <a:lnTo>
                        <a:pt x="5411" y="382"/>
                      </a:lnTo>
                      <a:lnTo>
                        <a:pt x="5411" y="396"/>
                      </a:lnTo>
                      <a:lnTo>
                        <a:pt x="5411" y="636"/>
                      </a:lnTo>
                      <a:lnTo>
                        <a:pt x="5329" y="636"/>
                      </a:lnTo>
                      <a:close/>
                      <a:moveTo>
                        <a:pt x="5651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8"/>
                      </a:lnTo>
                      <a:lnTo>
                        <a:pt x="5732" y="248"/>
                      </a:lnTo>
                      <a:lnTo>
                        <a:pt x="5732" y="491"/>
                      </a:lnTo>
                      <a:lnTo>
                        <a:pt x="5733" y="501"/>
                      </a:lnTo>
                      <a:lnTo>
                        <a:pt x="5733" y="511"/>
                      </a:lnTo>
                      <a:lnTo>
                        <a:pt x="5733" y="521"/>
                      </a:lnTo>
                      <a:lnTo>
                        <a:pt x="5735" y="529"/>
                      </a:lnTo>
                      <a:lnTo>
                        <a:pt x="5737" y="537"/>
                      </a:lnTo>
                      <a:lnTo>
                        <a:pt x="5740" y="544"/>
                      </a:lnTo>
                      <a:lnTo>
                        <a:pt x="5743" y="550"/>
                      </a:lnTo>
                      <a:lnTo>
                        <a:pt x="5747" y="555"/>
                      </a:lnTo>
                      <a:lnTo>
                        <a:pt x="5750" y="561"/>
                      </a:lnTo>
                      <a:lnTo>
                        <a:pt x="5755" y="566"/>
                      </a:lnTo>
                      <a:lnTo>
                        <a:pt x="5759" y="569"/>
                      </a:lnTo>
                      <a:lnTo>
                        <a:pt x="5765" y="571"/>
                      </a:lnTo>
                      <a:lnTo>
                        <a:pt x="5772" y="575"/>
                      </a:lnTo>
                      <a:lnTo>
                        <a:pt x="5779" y="576"/>
                      </a:lnTo>
                      <a:lnTo>
                        <a:pt x="5785" y="578"/>
                      </a:lnTo>
                      <a:lnTo>
                        <a:pt x="5792" y="578"/>
                      </a:lnTo>
                      <a:lnTo>
                        <a:pt x="5807" y="578"/>
                      </a:lnTo>
                      <a:lnTo>
                        <a:pt x="5818" y="576"/>
                      </a:lnTo>
                      <a:lnTo>
                        <a:pt x="5829" y="575"/>
                      </a:lnTo>
                      <a:lnTo>
                        <a:pt x="5839" y="571"/>
                      </a:lnTo>
                      <a:lnTo>
                        <a:pt x="5844" y="634"/>
                      </a:lnTo>
                      <a:lnTo>
                        <a:pt x="5828" y="639"/>
                      </a:lnTo>
                      <a:lnTo>
                        <a:pt x="5811" y="642"/>
                      </a:lnTo>
                      <a:lnTo>
                        <a:pt x="5791" y="646"/>
                      </a:lnTo>
                      <a:lnTo>
                        <a:pt x="5772" y="646"/>
                      </a:lnTo>
                      <a:lnTo>
                        <a:pt x="5757" y="646"/>
                      </a:lnTo>
                      <a:lnTo>
                        <a:pt x="5744" y="642"/>
                      </a:lnTo>
                      <a:lnTo>
                        <a:pt x="5733" y="641"/>
                      </a:lnTo>
                      <a:lnTo>
                        <a:pt x="5720" y="637"/>
                      </a:lnTo>
                      <a:lnTo>
                        <a:pt x="5709" y="632"/>
                      </a:lnTo>
                      <a:lnTo>
                        <a:pt x="5701" y="625"/>
                      </a:lnTo>
                      <a:lnTo>
                        <a:pt x="5690" y="618"/>
                      </a:lnTo>
                      <a:lnTo>
                        <a:pt x="5682" y="610"/>
                      </a:lnTo>
                      <a:lnTo>
                        <a:pt x="5675" y="600"/>
                      </a:lnTo>
                      <a:lnTo>
                        <a:pt x="5669" y="589"/>
                      </a:lnTo>
                      <a:lnTo>
                        <a:pt x="5664" y="578"/>
                      </a:lnTo>
                      <a:lnTo>
                        <a:pt x="5660" y="564"/>
                      </a:lnTo>
                      <a:lnTo>
                        <a:pt x="5657" y="548"/>
                      </a:lnTo>
                      <a:lnTo>
                        <a:pt x="5653" y="530"/>
                      </a:lnTo>
                      <a:lnTo>
                        <a:pt x="5651" y="513"/>
                      </a:lnTo>
                      <a:lnTo>
                        <a:pt x="5651" y="494"/>
                      </a:lnTo>
                      <a:lnTo>
                        <a:pt x="5651" y="248"/>
                      </a:lnTo>
                      <a:lnTo>
                        <a:pt x="5583" y="248"/>
                      </a:lnTo>
                      <a:lnTo>
                        <a:pt x="5583" y="188"/>
                      </a:lnTo>
                      <a:lnTo>
                        <a:pt x="5651" y="188"/>
                      </a:lnTo>
                      <a:lnTo>
                        <a:pt x="5651" y="105"/>
                      </a:lnTo>
                      <a:close/>
                      <a:moveTo>
                        <a:pt x="6256" y="360"/>
                      </a:moveTo>
                      <a:lnTo>
                        <a:pt x="6256" y="528"/>
                      </a:lnTo>
                      <a:lnTo>
                        <a:pt x="6256" y="559"/>
                      </a:lnTo>
                      <a:lnTo>
                        <a:pt x="6258" y="587"/>
                      </a:lnTo>
                      <a:lnTo>
                        <a:pt x="6260" y="613"/>
                      </a:lnTo>
                      <a:lnTo>
                        <a:pt x="6263" y="636"/>
                      </a:lnTo>
                      <a:lnTo>
                        <a:pt x="6188" y="636"/>
                      </a:lnTo>
                      <a:lnTo>
                        <a:pt x="6183" y="579"/>
                      </a:lnTo>
                      <a:lnTo>
                        <a:pt x="6180" y="579"/>
                      </a:lnTo>
                      <a:lnTo>
                        <a:pt x="6172" y="586"/>
                      </a:lnTo>
                      <a:lnTo>
                        <a:pt x="6166" y="595"/>
                      </a:lnTo>
                      <a:lnTo>
                        <a:pt x="6159" y="602"/>
                      </a:lnTo>
                      <a:lnTo>
                        <a:pt x="6153" y="608"/>
                      </a:lnTo>
                      <a:lnTo>
                        <a:pt x="6146" y="614"/>
                      </a:lnTo>
                      <a:lnTo>
                        <a:pt x="6137" y="619"/>
                      </a:lnTo>
                      <a:lnTo>
                        <a:pt x="6129" y="624"/>
                      </a:lnTo>
                      <a:lnTo>
                        <a:pt x="6121" y="628"/>
                      </a:lnTo>
                      <a:lnTo>
                        <a:pt x="6112" y="633"/>
                      </a:lnTo>
                      <a:lnTo>
                        <a:pt x="6104" y="636"/>
                      </a:lnTo>
                      <a:lnTo>
                        <a:pt x="6093" y="639"/>
                      </a:lnTo>
                      <a:lnTo>
                        <a:pt x="6084" y="641"/>
                      </a:lnTo>
                      <a:lnTo>
                        <a:pt x="6074" y="642"/>
                      </a:lnTo>
                      <a:lnTo>
                        <a:pt x="6063" y="646"/>
                      </a:lnTo>
                      <a:lnTo>
                        <a:pt x="6052" y="646"/>
                      </a:lnTo>
                      <a:lnTo>
                        <a:pt x="6042" y="646"/>
                      </a:lnTo>
                      <a:lnTo>
                        <a:pt x="6025" y="646"/>
                      </a:lnTo>
                      <a:lnTo>
                        <a:pt x="6011" y="642"/>
                      </a:lnTo>
                      <a:lnTo>
                        <a:pt x="5998" y="639"/>
                      </a:lnTo>
                      <a:lnTo>
                        <a:pt x="5983" y="636"/>
                      </a:lnTo>
                      <a:lnTo>
                        <a:pt x="5971" y="629"/>
                      </a:lnTo>
                      <a:lnTo>
                        <a:pt x="5961" y="623"/>
                      </a:lnTo>
                      <a:lnTo>
                        <a:pt x="5948" y="615"/>
                      </a:lnTo>
                      <a:lnTo>
                        <a:pt x="5938" y="605"/>
                      </a:lnTo>
                      <a:lnTo>
                        <a:pt x="5932" y="597"/>
                      </a:lnTo>
                      <a:lnTo>
                        <a:pt x="5925" y="586"/>
                      </a:lnTo>
                      <a:lnTo>
                        <a:pt x="5919" y="576"/>
                      </a:lnTo>
                      <a:lnTo>
                        <a:pt x="5912" y="564"/>
                      </a:lnTo>
                      <a:lnTo>
                        <a:pt x="5909" y="553"/>
                      </a:lnTo>
                      <a:lnTo>
                        <a:pt x="5906" y="541"/>
                      </a:lnTo>
                      <a:lnTo>
                        <a:pt x="5905" y="530"/>
                      </a:lnTo>
                      <a:lnTo>
                        <a:pt x="5904" y="516"/>
                      </a:lnTo>
                      <a:lnTo>
                        <a:pt x="5904" y="506"/>
                      </a:lnTo>
                      <a:lnTo>
                        <a:pt x="5905" y="496"/>
                      </a:lnTo>
                      <a:lnTo>
                        <a:pt x="5906" y="488"/>
                      </a:lnTo>
                      <a:lnTo>
                        <a:pt x="5908" y="478"/>
                      </a:lnTo>
                      <a:lnTo>
                        <a:pt x="5911" y="469"/>
                      </a:lnTo>
                      <a:lnTo>
                        <a:pt x="5914" y="461"/>
                      </a:lnTo>
                      <a:lnTo>
                        <a:pt x="5919" y="453"/>
                      </a:lnTo>
                      <a:lnTo>
                        <a:pt x="5923" y="445"/>
                      </a:lnTo>
                      <a:lnTo>
                        <a:pt x="5927" y="437"/>
                      </a:lnTo>
                      <a:lnTo>
                        <a:pt x="5932" y="430"/>
                      </a:lnTo>
                      <a:lnTo>
                        <a:pt x="5937" y="423"/>
                      </a:lnTo>
                      <a:lnTo>
                        <a:pt x="5943" y="416"/>
                      </a:lnTo>
                      <a:lnTo>
                        <a:pt x="5950" y="410"/>
                      </a:lnTo>
                      <a:lnTo>
                        <a:pt x="5959" y="403"/>
                      </a:lnTo>
                      <a:lnTo>
                        <a:pt x="5966" y="397"/>
                      </a:lnTo>
                      <a:lnTo>
                        <a:pt x="5974" y="392"/>
                      </a:lnTo>
                      <a:lnTo>
                        <a:pt x="5993" y="382"/>
                      </a:lnTo>
                      <a:lnTo>
                        <a:pt x="6013" y="373"/>
                      </a:lnTo>
                      <a:lnTo>
                        <a:pt x="6036" y="365"/>
                      </a:lnTo>
                      <a:lnTo>
                        <a:pt x="6059" y="360"/>
                      </a:lnTo>
                      <a:lnTo>
                        <a:pt x="6085" y="355"/>
                      </a:lnTo>
                      <a:lnTo>
                        <a:pt x="6113" y="352"/>
                      </a:lnTo>
                      <a:lnTo>
                        <a:pt x="6144" y="350"/>
                      </a:lnTo>
                      <a:lnTo>
                        <a:pt x="6174" y="350"/>
                      </a:lnTo>
                      <a:lnTo>
                        <a:pt x="6174" y="341"/>
                      </a:lnTo>
                      <a:lnTo>
                        <a:pt x="6173" y="329"/>
                      </a:lnTo>
                      <a:lnTo>
                        <a:pt x="6172" y="316"/>
                      </a:lnTo>
                      <a:lnTo>
                        <a:pt x="6170" y="305"/>
                      </a:lnTo>
                      <a:lnTo>
                        <a:pt x="6167" y="295"/>
                      </a:lnTo>
                      <a:lnTo>
                        <a:pt x="6164" y="285"/>
                      </a:lnTo>
                      <a:lnTo>
                        <a:pt x="6160" y="277"/>
                      </a:lnTo>
                      <a:lnTo>
                        <a:pt x="6156" y="270"/>
                      </a:lnTo>
                      <a:lnTo>
                        <a:pt x="6149" y="264"/>
                      </a:lnTo>
                      <a:lnTo>
                        <a:pt x="6143" y="257"/>
                      </a:lnTo>
                      <a:lnTo>
                        <a:pt x="6134" y="251"/>
                      </a:lnTo>
                      <a:lnTo>
                        <a:pt x="6126" y="247"/>
                      </a:lnTo>
                      <a:lnTo>
                        <a:pt x="6117" y="243"/>
                      </a:lnTo>
                      <a:lnTo>
                        <a:pt x="6108" y="240"/>
                      </a:lnTo>
                      <a:lnTo>
                        <a:pt x="6096" y="238"/>
                      </a:lnTo>
                      <a:lnTo>
                        <a:pt x="6084" y="237"/>
                      </a:lnTo>
                      <a:lnTo>
                        <a:pt x="6073" y="237"/>
                      </a:lnTo>
                      <a:lnTo>
                        <a:pt x="6055" y="237"/>
                      </a:lnTo>
                      <a:lnTo>
                        <a:pt x="6040" y="239"/>
                      </a:lnTo>
                      <a:lnTo>
                        <a:pt x="6024" y="241"/>
                      </a:lnTo>
                      <a:lnTo>
                        <a:pt x="6009" y="245"/>
                      </a:lnTo>
                      <a:lnTo>
                        <a:pt x="5996" y="249"/>
                      </a:lnTo>
                      <a:lnTo>
                        <a:pt x="5981" y="257"/>
                      </a:lnTo>
                      <a:lnTo>
                        <a:pt x="5968" y="264"/>
                      </a:lnTo>
                      <a:lnTo>
                        <a:pt x="5957" y="270"/>
                      </a:lnTo>
                      <a:lnTo>
                        <a:pt x="5937" y="218"/>
                      </a:lnTo>
                      <a:lnTo>
                        <a:pt x="5952" y="207"/>
                      </a:lnTo>
                      <a:lnTo>
                        <a:pt x="5969" y="199"/>
                      </a:lnTo>
                      <a:lnTo>
                        <a:pt x="5986" y="192"/>
                      </a:lnTo>
                      <a:lnTo>
                        <a:pt x="6005" y="188"/>
                      </a:lnTo>
                      <a:lnTo>
                        <a:pt x="6023" y="183"/>
                      </a:lnTo>
                      <a:lnTo>
                        <a:pt x="6044" y="179"/>
                      </a:lnTo>
                      <a:lnTo>
                        <a:pt x="6062" y="178"/>
                      </a:lnTo>
                      <a:lnTo>
                        <a:pt x="6084" y="177"/>
                      </a:lnTo>
                      <a:lnTo>
                        <a:pt x="6105" y="178"/>
                      </a:lnTo>
                      <a:lnTo>
                        <a:pt x="6124" y="181"/>
                      </a:lnTo>
                      <a:lnTo>
                        <a:pt x="6143" y="184"/>
                      </a:lnTo>
                      <a:lnTo>
                        <a:pt x="6159" y="189"/>
                      </a:lnTo>
                      <a:lnTo>
                        <a:pt x="6174" y="194"/>
                      </a:lnTo>
                      <a:lnTo>
                        <a:pt x="6188" y="202"/>
                      </a:lnTo>
                      <a:lnTo>
                        <a:pt x="6201" y="211"/>
                      </a:lnTo>
                      <a:lnTo>
                        <a:pt x="6212" y="223"/>
                      </a:lnTo>
                      <a:lnTo>
                        <a:pt x="6222" y="235"/>
                      </a:lnTo>
                      <a:lnTo>
                        <a:pt x="6231" y="248"/>
                      </a:lnTo>
                      <a:lnTo>
                        <a:pt x="6238" y="264"/>
                      </a:lnTo>
                      <a:lnTo>
                        <a:pt x="6244" y="279"/>
                      </a:lnTo>
                      <a:lnTo>
                        <a:pt x="6248" y="298"/>
                      </a:lnTo>
                      <a:lnTo>
                        <a:pt x="6254" y="317"/>
                      </a:lnTo>
                      <a:lnTo>
                        <a:pt x="6255" y="338"/>
                      </a:lnTo>
                      <a:lnTo>
                        <a:pt x="6256" y="360"/>
                      </a:lnTo>
                      <a:close/>
                      <a:moveTo>
                        <a:pt x="6174" y="485"/>
                      </a:moveTo>
                      <a:lnTo>
                        <a:pt x="6174" y="407"/>
                      </a:lnTo>
                      <a:lnTo>
                        <a:pt x="6151" y="407"/>
                      </a:lnTo>
                      <a:lnTo>
                        <a:pt x="6130" y="408"/>
                      </a:lnTo>
                      <a:lnTo>
                        <a:pt x="6110" y="409"/>
                      </a:lnTo>
                      <a:lnTo>
                        <a:pt x="6091" y="412"/>
                      </a:lnTo>
                      <a:lnTo>
                        <a:pt x="6076" y="415"/>
                      </a:lnTo>
                      <a:lnTo>
                        <a:pt x="6059" y="419"/>
                      </a:lnTo>
                      <a:lnTo>
                        <a:pt x="6045" y="423"/>
                      </a:lnTo>
                      <a:lnTo>
                        <a:pt x="6034" y="430"/>
                      </a:lnTo>
                      <a:lnTo>
                        <a:pt x="6021" y="437"/>
                      </a:lnTo>
                      <a:lnTo>
                        <a:pt x="6012" y="444"/>
                      </a:lnTo>
                      <a:lnTo>
                        <a:pt x="6005" y="453"/>
                      </a:lnTo>
                      <a:lnTo>
                        <a:pt x="5998" y="462"/>
                      </a:lnTo>
                      <a:lnTo>
                        <a:pt x="5993" y="472"/>
                      </a:lnTo>
                      <a:lnTo>
                        <a:pt x="5988" y="483"/>
                      </a:lnTo>
                      <a:lnTo>
                        <a:pt x="5986" y="495"/>
                      </a:lnTo>
                      <a:lnTo>
                        <a:pt x="5985" y="507"/>
                      </a:lnTo>
                      <a:lnTo>
                        <a:pt x="5986" y="516"/>
                      </a:lnTo>
                      <a:lnTo>
                        <a:pt x="5987" y="525"/>
                      </a:lnTo>
                      <a:lnTo>
                        <a:pt x="5989" y="532"/>
                      </a:lnTo>
                      <a:lnTo>
                        <a:pt x="5993" y="541"/>
                      </a:lnTo>
                      <a:lnTo>
                        <a:pt x="5996" y="548"/>
                      </a:lnTo>
                      <a:lnTo>
                        <a:pt x="6000" y="554"/>
                      </a:lnTo>
                      <a:lnTo>
                        <a:pt x="6005" y="561"/>
                      </a:lnTo>
                      <a:lnTo>
                        <a:pt x="6009" y="566"/>
                      </a:lnTo>
                      <a:lnTo>
                        <a:pt x="6014" y="569"/>
                      </a:lnTo>
                      <a:lnTo>
                        <a:pt x="6019" y="574"/>
                      </a:lnTo>
                      <a:lnTo>
                        <a:pt x="6025" y="578"/>
                      </a:lnTo>
                      <a:lnTo>
                        <a:pt x="6034" y="580"/>
                      </a:lnTo>
                      <a:lnTo>
                        <a:pt x="6039" y="582"/>
                      </a:lnTo>
                      <a:lnTo>
                        <a:pt x="6046" y="584"/>
                      </a:lnTo>
                      <a:lnTo>
                        <a:pt x="6054" y="585"/>
                      </a:lnTo>
                      <a:lnTo>
                        <a:pt x="6062" y="585"/>
                      </a:lnTo>
                      <a:lnTo>
                        <a:pt x="6073" y="585"/>
                      </a:lnTo>
                      <a:lnTo>
                        <a:pt x="6082" y="583"/>
                      </a:lnTo>
                      <a:lnTo>
                        <a:pt x="6091" y="582"/>
                      </a:lnTo>
                      <a:lnTo>
                        <a:pt x="6099" y="579"/>
                      </a:lnTo>
                      <a:lnTo>
                        <a:pt x="6110" y="576"/>
                      </a:lnTo>
                      <a:lnTo>
                        <a:pt x="6117" y="571"/>
                      </a:lnTo>
                      <a:lnTo>
                        <a:pt x="6125" y="568"/>
                      </a:lnTo>
                      <a:lnTo>
                        <a:pt x="6132" y="562"/>
                      </a:lnTo>
                      <a:lnTo>
                        <a:pt x="6139" y="557"/>
                      </a:lnTo>
                      <a:lnTo>
                        <a:pt x="6146" y="551"/>
                      </a:lnTo>
                      <a:lnTo>
                        <a:pt x="6151" y="545"/>
                      </a:lnTo>
                      <a:lnTo>
                        <a:pt x="6156" y="539"/>
                      </a:lnTo>
                      <a:lnTo>
                        <a:pt x="6160" y="532"/>
                      </a:lnTo>
                      <a:lnTo>
                        <a:pt x="6163" y="525"/>
                      </a:lnTo>
                      <a:lnTo>
                        <a:pt x="6166" y="517"/>
                      </a:lnTo>
                      <a:lnTo>
                        <a:pt x="6169" y="510"/>
                      </a:lnTo>
                      <a:lnTo>
                        <a:pt x="6171" y="505"/>
                      </a:lnTo>
                      <a:lnTo>
                        <a:pt x="6172" y="498"/>
                      </a:lnTo>
                      <a:lnTo>
                        <a:pt x="6173" y="491"/>
                      </a:lnTo>
                      <a:lnTo>
                        <a:pt x="6174" y="485"/>
                      </a:lnTo>
                      <a:close/>
                      <a:moveTo>
                        <a:pt x="6468" y="636"/>
                      </a:moveTo>
                      <a:lnTo>
                        <a:pt x="6386" y="636"/>
                      </a:lnTo>
                      <a:lnTo>
                        <a:pt x="6386" y="188"/>
                      </a:lnTo>
                      <a:lnTo>
                        <a:pt x="6468" y="188"/>
                      </a:lnTo>
                      <a:lnTo>
                        <a:pt x="6468" y="636"/>
                      </a:lnTo>
                      <a:close/>
                      <a:moveTo>
                        <a:pt x="6426" y="105"/>
                      </a:moveTo>
                      <a:lnTo>
                        <a:pt x="6425" y="105"/>
                      </a:lnTo>
                      <a:lnTo>
                        <a:pt x="6415" y="104"/>
                      </a:lnTo>
                      <a:lnTo>
                        <a:pt x="6406" y="100"/>
                      </a:lnTo>
                      <a:lnTo>
                        <a:pt x="6400" y="98"/>
                      </a:lnTo>
                      <a:lnTo>
                        <a:pt x="6396" y="95"/>
                      </a:lnTo>
                      <a:lnTo>
                        <a:pt x="6392" y="92"/>
                      </a:lnTo>
                      <a:lnTo>
                        <a:pt x="6388" y="89"/>
                      </a:lnTo>
                      <a:lnTo>
                        <a:pt x="6382" y="82"/>
                      </a:lnTo>
                      <a:lnTo>
                        <a:pt x="6378" y="72"/>
                      </a:lnTo>
                      <a:lnTo>
                        <a:pt x="6375" y="62"/>
                      </a:lnTo>
                      <a:lnTo>
                        <a:pt x="6375" y="51"/>
                      </a:lnTo>
                      <a:lnTo>
                        <a:pt x="6375" y="41"/>
                      </a:lnTo>
                      <a:lnTo>
                        <a:pt x="6378" y="32"/>
                      </a:lnTo>
                      <a:lnTo>
                        <a:pt x="6383" y="22"/>
                      </a:lnTo>
                      <a:lnTo>
                        <a:pt x="6389" y="16"/>
                      </a:lnTo>
                      <a:lnTo>
                        <a:pt x="6393" y="12"/>
                      </a:lnTo>
                      <a:lnTo>
                        <a:pt x="6397" y="9"/>
                      </a:lnTo>
                      <a:lnTo>
                        <a:pt x="6402" y="6"/>
                      </a:lnTo>
                      <a:lnTo>
                        <a:pt x="6407" y="4"/>
                      </a:lnTo>
                      <a:lnTo>
                        <a:pt x="6416" y="2"/>
                      </a:lnTo>
                      <a:lnTo>
                        <a:pt x="6427" y="0"/>
                      </a:lnTo>
                      <a:lnTo>
                        <a:pt x="6438" y="2"/>
                      </a:lnTo>
                      <a:lnTo>
                        <a:pt x="6448" y="4"/>
                      </a:lnTo>
                      <a:lnTo>
                        <a:pt x="6453" y="6"/>
                      </a:lnTo>
                      <a:lnTo>
                        <a:pt x="6457" y="9"/>
                      </a:lnTo>
                      <a:lnTo>
                        <a:pt x="6461" y="12"/>
                      </a:lnTo>
                      <a:lnTo>
                        <a:pt x="6464" y="14"/>
                      </a:lnTo>
                      <a:lnTo>
                        <a:pt x="6471" y="22"/>
                      </a:lnTo>
                      <a:lnTo>
                        <a:pt x="6474" y="31"/>
                      </a:lnTo>
                      <a:lnTo>
                        <a:pt x="6480" y="41"/>
                      </a:lnTo>
                      <a:lnTo>
                        <a:pt x="6480" y="51"/>
                      </a:lnTo>
                      <a:lnTo>
                        <a:pt x="6480" y="62"/>
                      </a:lnTo>
                      <a:lnTo>
                        <a:pt x="6474" y="72"/>
                      </a:lnTo>
                      <a:lnTo>
                        <a:pt x="6471" y="82"/>
                      </a:lnTo>
                      <a:lnTo>
                        <a:pt x="6464" y="89"/>
                      </a:lnTo>
                      <a:lnTo>
                        <a:pt x="6461" y="92"/>
                      </a:lnTo>
                      <a:lnTo>
                        <a:pt x="6457" y="95"/>
                      </a:lnTo>
                      <a:lnTo>
                        <a:pt x="6453" y="98"/>
                      </a:lnTo>
                      <a:lnTo>
                        <a:pt x="6448" y="100"/>
                      </a:lnTo>
                      <a:lnTo>
                        <a:pt x="6443" y="103"/>
                      </a:lnTo>
                      <a:lnTo>
                        <a:pt x="6437" y="104"/>
                      </a:lnTo>
                      <a:lnTo>
                        <a:pt x="6432" y="104"/>
                      </a:lnTo>
                      <a:lnTo>
                        <a:pt x="6426" y="105"/>
                      </a:lnTo>
                      <a:close/>
                      <a:moveTo>
                        <a:pt x="6603" y="636"/>
                      </a:moveTo>
                      <a:lnTo>
                        <a:pt x="6603" y="308"/>
                      </a:lnTo>
                      <a:lnTo>
                        <a:pt x="6603" y="279"/>
                      </a:lnTo>
                      <a:lnTo>
                        <a:pt x="6602" y="249"/>
                      </a:lnTo>
                      <a:lnTo>
                        <a:pt x="6601" y="220"/>
                      </a:lnTo>
                      <a:lnTo>
                        <a:pt x="6600" y="188"/>
                      </a:lnTo>
                      <a:lnTo>
                        <a:pt x="6672" y="188"/>
                      </a:lnTo>
                      <a:lnTo>
                        <a:pt x="6677" y="261"/>
                      </a:lnTo>
                      <a:lnTo>
                        <a:pt x="6678" y="261"/>
                      </a:lnTo>
                      <a:lnTo>
                        <a:pt x="6683" y="254"/>
                      </a:lnTo>
                      <a:lnTo>
                        <a:pt x="6689" y="244"/>
                      </a:lnTo>
                      <a:lnTo>
                        <a:pt x="6694" y="236"/>
                      </a:lnTo>
                      <a:lnTo>
                        <a:pt x="6703" y="230"/>
                      </a:lnTo>
                      <a:lnTo>
                        <a:pt x="6709" y="223"/>
                      </a:lnTo>
                      <a:lnTo>
                        <a:pt x="6716" y="217"/>
                      </a:lnTo>
                      <a:lnTo>
                        <a:pt x="6724" y="209"/>
                      </a:lnTo>
                      <a:lnTo>
                        <a:pt x="6733" y="203"/>
                      </a:lnTo>
                      <a:lnTo>
                        <a:pt x="6745" y="197"/>
                      </a:lnTo>
                      <a:lnTo>
                        <a:pt x="6755" y="192"/>
                      </a:lnTo>
                      <a:lnTo>
                        <a:pt x="6766" y="188"/>
                      </a:lnTo>
                      <a:lnTo>
                        <a:pt x="6779" y="184"/>
                      </a:lnTo>
                      <a:lnTo>
                        <a:pt x="6789" y="182"/>
                      </a:lnTo>
                      <a:lnTo>
                        <a:pt x="6801" y="179"/>
                      </a:lnTo>
                      <a:lnTo>
                        <a:pt x="6815" y="177"/>
                      </a:lnTo>
                      <a:lnTo>
                        <a:pt x="6827" y="177"/>
                      </a:lnTo>
                      <a:lnTo>
                        <a:pt x="6841" y="178"/>
                      </a:lnTo>
                      <a:lnTo>
                        <a:pt x="6857" y="179"/>
                      </a:lnTo>
                      <a:lnTo>
                        <a:pt x="6869" y="183"/>
                      </a:lnTo>
                      <a:lnTo>
                        <a:pt x="6882" y="186"/>
                      </a:lnTo>
                      <a:lnTo>
                        <a:pt x="6896" y="191"/>
                      </a:lnTo>
                      <a:lnTo>
                        <a:pt x="6907" y="198"/>
                      </a:lnTo>
                      <a:lnTo>
                        <a:pt x="6918" y="205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2" y="228"/>
                      </a:lnTo>
                      <a:lnTo>
                        <a:pt x="6948" y="235"/>
                      </a:lnTo>
                      <a:lnTo>
                        <a:pt x="6953" y="243"/>
                      </a:lnTo>
                      <a:lnTo>
                        <a:pt x="6958" y="250"/>
                      </a:lnTo>
                      <a:lnTo>
                        <a:pt x="6964" y="261"/>
                      </a:lnTo>
                      <a:lnTo>
                        <a:pt x="6969" y="268"/>
                      </a:lnTo>
                      <a:lnTo>
                        <a:pt x="6971" y="278"/>
                      </a:lnTo>
                      <a:lnTo>
                        <a:pt x="6975" y="287"/>
                      </a:lnTo>
                      <a:lnTo>
                        <a:pt x="6977" y="298"/>
                      </a:lnTo>
                      <a:lnTo>
                        <a:pt x="6980" y="308"/>
                      </a:lnTo>
                      <a:lnTo>
                        <a:pt x="6982" y="319"/>
                      </a:lnTo>
                      <a:lnTo>
                        <a:pt x="6984" y="343"/>
                      </a:lnTo>
                      <a:lnTo>
                        <a:pt x="6985" y="368"/>
                      </a:lnTo>
                      <a:lnTo>
                        <a:pt x="6985" y="636"/>
                      </a:lnTo>
                      <a:lnTo>
                        <a:pt x="6904" y="636"/>
                      </a:lnTo>
                      <a:lnTo>
                        <a:pt x="6904" y="377"/>
                      </a:lnTo>
                      <a:lnTo>
                        <a:pt x="6903" y="360"/>
                      </a:lnTo>
                      <a:lnTo>
                        <a:pt x="6902" y="345"/>
                      </a:lnTo>
                      <a:lnTo>
                        <a:pt x="6900" y="332"/>
                      </a:lnTo>
                      <a:lnTo>
                        <a:pt x="6898" y="318"/>
                      </a:lnTo>
                      <a:lnTo>
                        <a:pt x="6894" y="306"/>
                      </a:lnTo>
                      <a:lnTo>
                        <a:pt x="6889" y="296"/>
                      </a:lnTo>
                      <a:lnTo>
                        <a:pt x="6883" y="285"/>
                      </a:lnTo>
                      <a:lnTo>
                        <a:pt x="6877" y="276"/>
                      </a:lnTo>
                      <a:lnTo>
                        <a:pt x="6871" y="269"/>
                      </a:lnTo>
                      <a:lnTo>
                        <a:pt x="6863" y="262"/>
                      </a:lnTo>
                      <a:lnTo>
                        <a:pt x="6855" y="257"/>
                      </a:lnTo>
                      <a:lnTo>
                        <a:pt x="6845" y="251"/>
                      </a:lnTo>
                      <a:lnTo>
                        <a:pt x="6835" y="248"/>
                      </a:lnTo>
                      <a:lnTo>
                        <a:pt x="6824" y="245"/>
                      </a:lnTo>
                      <a:lnTo>
                        <a:pt x="6814" y="243"/>
                      </a:lnTo>
                      <a:lnTo>
                        <a:pt x="6800" y="243"/>
                      </a:lnTo>
                      <a:lnTo>
                        <a:pt x="6790" y="243"/>
                      </a:lnTo>
                      <a:lnTo>
                        <a:pt x="6782" y="244"/>
                      </a:lnTo>
                      <a:lnTo>
                        <a:pt x="6771" y="246"/>
                      </a:lnTo>
                      <a:lnTo>
                        <a:pt x="6763" y="249"/>
                      </a:lnTo>
                      <a:lnTo>
                        <a:pt x="6755" y="254"/>
                      </a:lnTo>
                      <a:lnTo>
                        <a:pt x="6747" y="257"/>
                      </a:lnTo>
                      <a:lnTo>
                        <a:pt x="6740" y="262"/>
                      </a:lnTo>
                      <a:lnTo>
                        <a:pt x="6731" y="267"/>
                      </a:lnTo>
                      <a:lnTo>
                        <a:pt x="6724" y="273"/>
                      </a:lnTo>
                      <a:lnTo>
                        <a:pt x="6718" y="280"/>
                      </a:lnTo>
                      <a:lnTo>
                        <a:pt x="6712" y="287"/>
                      </a:lnTo>
                      <a:lnTo>
                        <a:pt x="6706" y="295"/>
                      </a:lnTo>
                      <a:lnTo>
                        <a:pt x="6703" y="302"/>
                      </a:lnTo>
                      <a:lnTo>
                        <a:pt x="6697" y="310"/>
                      </a:lnTo>
                      <a:lnTo>
                        <a:pt x="6693" y="318"/>
                      </a:lnTo>
                      <a:lnTo>
                        <a:pt x="6690" y="329"/>
                      </a:lnTo>
                      <a:lnTo>
                        <a:pt x="6688" y="336"/>
                      </a:lnTo>
                      <a:lnTo>
                        <a:pt x="6686" y="345"/>
                      </a:lnTo>
                      <a:lnTo>
                        <a:pt x="6685" y="355"/>
                      </a:lnTo>
                      <a:lnTo>
                        <a:pt x="6685" y="365"/>
                      </a:lnTo>
                      <a:lnTo>
                        <a:pt x="6685" y="636"/>
                      </a:lnTo>
                      <a:lnTo>
                        <a:pt x="6603" y="636"/>
                      </a:lnTo>
                      <a:close/>
                      <a:moveTo>
                        <a:pt x="7136" y="105"/>
                      </a:moveTo>
                      <a:lnTo>
                        <a:pt x="7216" y="80"/>
                      </a:lnTo>
                      <a:lnTo>
                        <a:pt x="7216" y="188"/>
                      </a:lnTo>
                      <a:lnTo>
                        <a:pt x="7331" y="188"/>
                      </a:lnTo>
                      <a:lnTo>
                        <a:pt x="7331" y="248"/>
                      </a:lnTo>
                      <a:lnTo>
                        <a:pt x="7216" y="248"/>
                      </a:lnTo>
                      <a:lnTo>
                        <a:pt x="7216" y="491"/>
                      </a:lnTo>
                      <a:lnTo>
                        <a:pt x="7216" y="501"/>
                      </a:lnTo>
                      <a:lnTo>
                        <a:pt x="7217" y="511"/>
                      </a:lnTo>
                      <a:lnTo>
                        <a:pt x="7218" y="521"/>
                      </a:lnTo>
                      <a:lnTo>
                        <a:pt x="7219" y="529"/>
                      </a:lnTo>
                      <a:lnTo>
                        <a:pt x="7222" y="537"/>
                      </a:lnTo>
                      <a:lnTo>
                        <a:pt x="7225" y="544"/>
                      </a:lnTo>
                      <a:lnTo>
                        <a:pt x="7229" y="550"/>
                      </a:lnTo>
                      <a:lnTo>
                        <a:pt x="7232" y="555"/>
                      </a:lnTo>
                      <a:lnTo>
                        <a:pt x="7236" y="561"/>
                      </a:lnTo>
                      <a:lnTo>
                        <a:pt x="7240" y="566"/>
                      </a:lnTo>
                      <a:lnTo>
                        <a:pt x="7245" y="569"/>
                      </a:lnTo>
                      <a:lnTo>
                        <a:pt x="7250" y="571"/>
                      </a:lnTo>
                      <a:lnTo>
                        <a:pt x="7256" y="575"/>
                      </a:lnTo>
                      <a:lnTo>
                        <a:pt x="7264" y="576"/>
                      </a:lnTo>
                      <a:lnTo>
                        <a:pt x="7271" y="578"/>
                      </a:lnTo>
                      <a:lnTo>
                        <a:pt x="7277" y="578"/>
                      </a:lnTo>
                      <a:lnTo>
                        <a:pt x="7290" y="578"/>
                      </a:lnTo>
                      <a:lnTo>
                        <a:pt x="7303" y="576"/>
                      </a:lnTo>
                      <a:lnTo>
                        <a:pt x="7314" y="575"/>
                      </a:lnTo>
                      <a:lnTo>
                        <a:pt x="7324" y="571"/>
                      </a:lnTo>
                      <a:lnTo>
                        <a:pt x="7328" y="634"/>
                      </a:lnTo>
                      <a:lnTo>
                        <a:pt x="7313" y="639"/>
                      </a:lnTo>
                      <a:lnTo>
                        <a:pt x="7295" y="642"/>
                      </a:lnTo>
                      <a:lnTo>
                        <a:pt x="7277" y="646"/>
                      </a:lnTo>
                      <a:lnTo>
                        <a:pt x="7256" y="646"/>
                      </a:lnTo>
                      <a:lnTo>
                        <a:pt x="7242" y="646"/>
                      </a:lnTo>
                      <a:lnTo>
                        <a:pt x="7229" y="642"/>
                      </a:lnTo>
                      <a:lnTo>
                        <a:pt x="7216" y="641"/>
                      </a:lnTo>
                      <a:lnTo>
                        <a:pt x="7205" y="637"/>
                      </a:lnTo>
                      <a:lnTo>
                        <a:pt x="7195" y="632"/>
                      </a:lnTo>
                      <a:lnTo>
                        <a:pt x="7184" y="625"/>
                      </a:lnTo>
                      <a:lnTo>
                        <a:pt x="7175" y="618"/>
                      </a:lnTo>
                      <a:lnTo>
                        <a:pt x="7167" y="610"/>
                      </a:lnTo>
                      <a:lnTo>
                        <a:pt x="7161" y="600"/>
                      </a:lnTo>
                      <a:lnTo>
                        <a:pt x="7154" y="589"/>
                      </a:lnTo>
                      <a:lnTo>
                        <a:pt x="7148" y="578"/>
                      </a:lnTo>
                      <a:lnTo>
                        <a:pt x="7144" y="564"/>
                      </a:lnTo>
                      <a:lnTo>
                        <a:pt x="7140" y="548"/>
                      </a:lnTo>
                      <a:lnTo>
                        <a:pt x="7138" y="530"/>
                      </a:lnTo>
                      <a:lnTo>
                        <a:pt x="7137" y="513"/>
                      </a:lnTo>
                      <a:lnTo>
                        <a:pt x="7136" y="494"/>
                      </a:lnTo>
                      <a:lnTo>
                        <a:pt x="7136" y="248"/>
                      </a:lnTo>
                      <a:lnTo>
                        <a:pt x="7067" y="248"/>
                      </a:lnTo>
                      <a:lnTo>
                        <a:pt x="7067" y="188"/>
                      </a:lnTo>
                      <a:lnTo>
                        <a:pt x="7136" y="188"/>
                      </a:lnTo>
                      <a:lnTo>
                        <a:pt x="7136" y="105"/>
                      </a:lnTo>
                      <a:close/>
                      <a:moveTo>
                        <a:pt x="7365" y="188"/>
                      </a:moveTo>
                      <a:lnTo>
                        <a:pt x="7454" y="188"/>
                      </a:lnTo>
                      <a:lnTo>
                        <a:pt x="7552" y="452"/>
                      </a:lnTo>
                      <a:lnTo>
                        <a:pt x="7559" y="472"/>
                      </a:lnTo>
                      <a:lnTo>
                        <a:pt x="7568" y="494"/>
                      </a:lnTo>
                      <a:lnTo>
                        <a:pt x="7574" y="517"/>
                      </a:lnTo>
                      <a:lnTo>
                        <a:pt x="7581" y="544"/>
                      </a:lnTo>
                      <a:lnTo>
                        <a:pt x="7583" y="544"/>
                      </a:lnTo>
                      <a:lnTo>
                        <a:pt x="7588" y="525"/>
                      </a:lnTo>
                      <a:lnTo>
                        <a:pt x="7594" y="505"/>
                      </a:lnTo>
                      <a:lnTo>
                        <a:pt x="7604" y="479"/>
                      </a:lnTo>
                      <a:lnTo>
                        <a:pt x="7612" y="450"/>
                      </a:lnTo>
                      <a:lnTo>
                        <a:pt x="7700" y="188"/>
                      </a:lnTo>
                      <a:lnTo>
                        <a:pt x="7787" y="188"/>
                      </a:lnTo>
                      <a:lnTo>
                        <a:pt x="7664" y="506"/>
                      </a:lnTo>
                      <a:lnTo>
                        <a:pt x="7653" y="535"/>
                      </a:lnTo>
                      <a:lnTo>
                        <a:pt x="7643" y="563"/>
                      </a:lnTo>
                      <a:lnTo>
                        <a:pt x="7630" y="588"/>
                      </a:lnTo>
                      <a:lnTo>
                        <a:pt x="7622" y="612"/>
                      </a:lnTo>
                      <a:lnTo>
                        <a:pt x="7612" y="634"/>
                      </a:lnTo>
                      <a:lnTo>
                        <a:pt x="7604" y="653"/>
                      </a:lnTo>
                      <a:lnTo>
                        <a:pt x="7594" y="671"/>
                      </a:lnTo>
                      <a:lnTo>
                        <a:pt x="7586" y="686"/>
                      </a:lnTo>
                      <a:lnTo>
                        <a:pt x="7577" y="701"/>
                      </a:lnTo>
                      <a:lnTo>
                        <a:pt x="7568" y="717"/>
                      </a:lnTo>
                      <a:lnTo>
                        <a:pt x="7557" y="731"/>
                      </a:lnTo>
                      <a:lnTo>
                        <a:pt x="7549" y="744"/>
                      </a:lnTo>
                      <a:lnTo>
                        <a:pt x="7540" y="757"/>
                      </a:lnTo>
                      <a:lnTo>
                        <a:pt x="7531" y="768"/>
                      </a:lnTo>
                      <a:lnTo>
                        <a:pt x="7520" y="778"/>
                      </a:lnTo>
                      <a:lnTo>
                        <a:pt x="7511" y="788"/>
                      </a:lnTo>
                      <a:lnTo>
                        <a:pt x="7499" y="798"/>
                      </a:lnTo>
                      <a:lnTo>
                        <a:pt x="7487" y="807"/>
                      </a:lnTo>
                      <a:lnTo>
                        <a:pt x="7473" y="815"/>
                      </a:lnTo>
                      <a:lnTo>
                        <a:pt x="7461" y="823"/>
                      </a:lnTo>
                      <a:lnTo>
                        <a:pt x="7449" y="829"/>
                      </a:lnTo>
                      <a:lnTo>
                        <a:pt x="7436" y="833"/>
                      </a:lnTo>
                      <a:lnTo>
                        <a:pt x="7423" y="837"/>
                      </a:lnTo>
                      <a:lnTo>
                        <a:pt x="7412" y="840"/>
                      </a:lnTo>
                      <a:lnTo>
                        <a:pt x="7390" y="771"/>
                      </a:lnTo>
                      <a:lnTo>
                        <a:pt x="7408" y="764"/>
                      </a:lnTo>
                      <a:lnTo>
                        <a:pt x="7427" y="756"/>
                      </a:lnTo>
                      <a:lnTo>
                        <a:pt x="7443" y="744"/>
                      </a:lnTo>
                      <a:lnTo>
                        <a:pt x="7462" y="731"/>
                      </a:lnTo>
                      <a:lnTo>
                        <a:pt x="7472" y="723"/>
                      </a:lnTo>
                      <a:lnTo>
                        <a:pt x="7481" y="712"/>
                      </a:lnTo>
                      <a:lnTo>
                        <a:pt x="7492" y="701"/>
                      </a:lnTo>
                      <a:lnTo>
                        <a:pt x="7500" y="691"/>
                      </a:lnTo>
                      <a:lnTo>
                        <a:pt x="7508" y="680"/>
                      </a:lnTo>
                      <a:lnTo>
                        <a:pt x="7516" y="667"/>
                      </a:lnTo>
                      <a:lnTo>
                        <a:pt x="7524" y="654"/>
                      </a:lnTo>
                      <a:lnTo>
                        <a:pt x="7531" y="641"/>
                      </a:lnTo>
                      <a:lnTo>
                        <a:pt x="7536" y="629"/>
                      </a:lnTo>
                      <a:lnTo>
                        <a:pt x="7537" y="621"/>
                      </a:lnTo>
                      <a:lnTo>
                        <a:pt x="7536" y="613"/>
                      </a:lnTo>
                      <a:lnTo>
                        <a:pt x="7531" y="600"/>
                      </a:lnTo>
                      <a:lnTo>
                        <a:pt x="7365" y="188"/>
                      </a:lnTo>
                      <a:close/>
                      <a:moveTo>
                        <a:pt x="7897" y="646"/>
                      </a:moveTo>
                      <a:lnTo>
                        <a:pt x="7895" y="646"/>
                      </a:lnTo>
                      <a:lnTo>
                        <a:pt x="7889" y="646"/>
                      </a:lnTo>
                      <a:lnTo>
                        <a:pt x="7884" y="646"/>
                      </a:lnTo>
                      <a:lnTo>
                        <a:pt x="7879" y="642"/>
                      </a:lnTo>
                      <a:lnTo>
                        <a:pt x="7874" y="641"/>
                      </a:lnTo>
                      <a:lnTo>
                        <a:pt x="7870" y="639"/>
                      </a:lnTo>
                      <a:lnTo>
                        <a:pt x="7865" y="636"/>
                      </a:lnTo>
                      <a:lnTo>
                        <a:pt x="7862" y="633"/>
                      </a:lnTo>
                      <a:lnTo>
                        <a:pt x="7856" y="628"/>
                      </a:lnTo>
                      <a:lnTo>
                        <a:pt x="7852" y="624"/>
                      </a:lnTo>
                      <a:lnTo>
                        <a:pt x="7850" y="620"/>
                      </a:lnTo>
                      <a:lnTo>
                        <a:pt x="7847" y="615"/>
                      </a:lnTo>
                      <a:lnTo>
                        <a:pt x="7845" y="610"/>
                      </a:lnTo>
                      <a:lnTo>
                        <a:pt x="7843" y="599"/>
                      </a:lnTo>
                      <a:lnTo>
                        <a:pt x="7842" y="587"/>
                      </a:lnTo>
                      <a:lnTo>
                        <a:pt x="7842" y="581"/>
                      </a:lnTo>
                      <a:lnTo>
                        <a:pt x="7843" y="575"/>
                      </a:lnTo>
                      <a:lnTo>
                        <a:pt x="7844" y="569"/>
                      </a:lnTo>
                      <a:lnTo>
                        <a:pt x="7845" y="564"/>
                      </a:lnTo>
                      <a:lnTo>
                        <a:pt x="7848" y="559"/>
                      </a:lnTo>
                      <a:lnTo>
                        <a:pt x="7850" y="554"/>
                      </a:lnTo>
                      <a:lnTo>
                        <a:pt x="7852" y="549"/>
                      </a:lnTo>
                      <a:lnTo>
                        <a:pt x="7857" y="545"/>
                      </a:lnTo>
                      <a:lnTo>
                        <a:pt x="7862" y="541"/>
                      </a:lnTo>
                      <a:lnTo>
                        <a:pt x="7867" y="539"/>
                      </a:lnTo>
                      <a:lnTo>
                        <a:pt x="7871" y="535"/>
                      </a:lnTo>
                      <a:lnTo>
                        <a:pt x="7875" y="532"/>
                      </a:lnTo>
                      <a:lnTo>
                        <a:pt x="7880" y="530"/>
                      </a:lnTo>
                      <a:lnTo>
                        <a:pt x="7886" y="530"/>
                      </a:lnTo>
                      <a:lnTo>
                        <a:pt x="7891" y="529"/>
                      </a:lnTo>
                      <a:lnTo>
                        <a:pt x="7899" y="529"/>
                      </a:lnTo>
                      <a:lnTo>
                        <a:pt x="7904" y="529"/>
                      </a:lnTo>
                      <a:lnTo>
                        <a:pt x="7909" y="530"/>
                      </a:lnTo>
                      <a:lnTo>
                        <a:pt x="7914" y="530"/>
                      </a:lnTo>
                      <a:lnTo>
                        <a:pt x="7919" y="532"/>
                      </a:lnTo>
                      <a:lnTo>
                        <a:pt x="7924" y="535"/>
                      </a:lnTo>
                      <a:lnTo>
                        <a:pt x="7928" y="539"/>
                      </a:lnTo>
                      <a:lnTo>
                        <a:pt x="7932" y="541"/>
                      </a:lnTo>
                      <a:lnTo>
                        <a:pt x="7938" y="545"/>
                      </a:lnTo>
                      <a:lnTo>
                        <a:pt x="7941" y="549"/>
                      </a:lnTo>
                      <a:lnTo>
                        <a:pt x="7945" y="553"/>
                      </a:lnTo>
                      <a:lnTo>
                        <a:pt x="7946" y="559"/>
                      </a:lnTo>
                      <a:lnTo>
                        <a:pt x="7948" y="564"/>
                      </a:lnTo>
                      <a:lnTo>
                        <a:pt x="7950" y="569"/>
                      </a:lnTo>
                      <a:lnTo>
                        <a:pt x="7951" y="575"/>
                      </a:lnTo>
                      <a:lnTo>
                        <a:pt x="7952" y="581"/>
                      </a:lnTo>
                      <a:lnTo>
                        <a:pt x="7952" y="587"/>
                      </a:lnTo>
                      <a:lnTo>
                        <a:pt x="7951" y="599"/>
                      </a:lnTo>
                      <a:lnTo>
                        <a:pt x="7948" y="610"/>
                      </a:lnTo>
                      <a:lnTo>
                        <a:pt x="7946" y="615"/>
                      </a:lnTo>
                      <a:lnTo>
                        <a:pt x="7945" y="620"/>
                      </a:lnTo>
                      <a:lnTo>
                        <a:pt x="7941" y="624"/>
                      </a:lnTo>
                      <a:lnTo>
                        <a:pt x="7938" y="628"/>
                      </a:lnTo>
                      <a:lnTo>
                        <a:pt x="7932" y="633"/>
                      </a:lnTo>
                      <a:lnTo>
                        <a:pt x="7928" y="636"/>
                      </a:lnTo>
                      <a:lnTo>
                        <a:pt x="7924" y="639"/>
                      </a:lnTo>
                      <a:lnTo>
                        <a:pt x="7919" y="641"/>
                      </a:lnTo>
                      <a:lnTo>
                        <a:pt x="7914" y="642"/>
                      </a:lnTo>
                      <a:lnTo>
                        <a:pt x="7908" y="646"/>
                      </a:lnTo>
                      <a:lnTo>
                        <a:pt x="7903" y="646"/>
                      </a:lnTo>
                      <a:lnTo>
                        <a:pt x="7897" y="646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9" name="Freeform 9"/>
              <p:cNvSpPr>
                <a:spLocks noEditPoints="1"/>
              </p:cNvSpPr>
              <p:nvPr userDrawn="1"/>
            </p:nvSpPr>
            <p:spPr bwMode="auto">
              <a:xfrm>
                <a:off x="8552482" y="192882"/>
                <a:ext cx="364094" cy="318254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336" y="5895601"/>
            <a:ext cx="78867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Agenda/Table of 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88722"/>
            <a:ext cx="8430768" cy="122802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466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B9AFA4"/>
                </a:solidFill>
              </a:defRPr>
            </a:lvl1pPr>
          </a:lstStyle>
          <a:p>
            <a:fld id="{F72AE5EC-80A2-476D-8454-14D02509C95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70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3" r:id="rId1"/>
    <p:sldLayoutId id="2147484724" r:id="rId2"/>
    <p:sldLayoutId id="2147484725" r:id="rId3"/>
    <p:sldLayoutId id="2147484726" r:id="rId4"/>
  </p:sldLayoutIdLst>
  <p:timing>
    <p:tnLst>
      <p:par>
        <p:cTn id="1" dur="indefinite" restart="never" nodeType="tmRoot"/>
      </p:par>
    </p:tnLst>
  </p:timing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133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38" indent="-228538" algn="l" defTabSz="914149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itchFamily="34" charset="0"/>
        <a:buChar char="•"/>
        <a:defRPr lang="en-US" sz="1600" kern="1200" dirty="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685611" indent="-228538" algn="l" defTabSz="914149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itchFamily="34" charset="0"/>
        <a:buChar char="–"/>
        <a:defRPr lang="en-US" sz="1600" kern="1200" dirty="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2685" indent="-228538" algn="l" defTabSz="914149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itchFamily="34" charset="0"/>
        <a:buChar char="•"/>
        <a:defRPr lang="en-US" sz="1400" kern="1200" dirty="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599760" indent="-228538" algn="l" defTabSz="914149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itchFamily="34" charset="0"/>
        <a:buChar char="–"/>
        <a:defRPr lang="en-US" sz="1200" kern="1200" dirty="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6835" indent="-228538" algn="l" defTabSz="914149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itchFamily="34" charset="0"/>
        <a:buChar char="»"/>
        <a:defRPr lang="en-AU" sz="1200" kern="1200" dirty="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057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5131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5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7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1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5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295345" y="3248033"/>
            <a:ext cx="8239125" cy="737694"/>
          </a:xfrm>
          <a:prstGeom prst="rect">
            <a:avLst/>
          </a:prstGeom>
          <a:noFill/>
          <a:ln>
            <a:noFill/>
          </a:ln>
          <a:extLst/>
        </p:spPr>
        <p:txBody>
          <a:bodyPr lIns="120953" tIns="60480" rIns="120953" bIns="60480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9pPr>
          </a:lstStyle>
          <a:p>
            <a:pPr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5pPr>
      <a:lvl6pPr marL="604785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6pPr>
      <a:lvl7pPr marL="1209571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7pPr>
      <a:lvl8pPr marL="181435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8pPr>
      <a:lvl9pPr marL="2419142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9pPr>
    </p:titleStyle>
    <p:bodyStyle>
      <a:lvl1pPr marL="453589" indent="-45358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2777" indent="-37799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749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2153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2632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31106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589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0677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85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71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435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9142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392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8713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3497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8284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28601"/>
            <a:ext cx="381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953" tIns="60480" rIns="120953" bIns="604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1" y="304801"/>
            <a:ext cx="1524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953" tIns="60480" rIns="120953" bIns="604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2" y="2971800"/>
            <a:ext cx="5334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953" tIns="60480" rIns="120953" bIns="604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03" y="0"/>
            <a:ext cx="9172575" cy="684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itle Placeholder 1"/>
          <p:cNvSpPr>
            <a:spLocks noGrp="1"/>
          </p:cNvSpPr>
          <p:nvPr>
            <p:ph type="title"/>
          </p:nvPr>
        </p:nvSpPr>
        <p:spPr bwMode="auto">
          <a:xfrm>
            <a:off x="1271659" y="114301"/>
            <a:ext cx="76342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0953" tIns="60480" rIns="120953" bIns="60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7" y="904877"/>
            <a:ext cx="84740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0953" tIns="60480" rIns="120953" bIns="60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8205791" y="6324601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953" tIns="60480" rIns="120953" bIns="60480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3E6AB90-6583-4A1B-B4AF-44BF16057B92}" type="slidenum">
              <a:rPr lang="en-US" sz="1500" smtClean="0">
                <a:solidFill>
                  <a:srgbClr val="000000"/>
                </a:solidFill>
                <a:latin typeface="Calibri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5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71"/>
          <p:cNvSpPr txBox="1">
            <a:spLocks noChangeArrowheads="1"/>
          </p:cNvSpPr>
          <p:nvPr/>
        </p:nvSpPr>
        <p:spPr bwMode="auto">
          <a:xfrm>
            <a:off x="4343400" y="6324601"/>
            <a:ext cx="9906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953" tIns="60480" rIns="120953" bIns="60480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>
                <a:solidFill>
                  <a:srgbClr val="C00000"/>
                </a:solidFill>
                <a:latin typeface="Calibri" pitchFamily="34" charset="0"/>
              </a:rPr>
              <a:t>Confidential</a:t>
            </a:r>
            <a:endParaRPr lang="en-US" sz="15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31" r:id="rId2"/>
    <p:sldLayoutId id="2147484732" r:id="rId3"/>
    <p:sldLayoutId id="2147484733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7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5pPr>
      <a:lvl6pPr marL="604785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6pPr>
      <a:lvl7pPr marL="1209571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7pPr>
      <a:lvl8pPr marL="1814356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8pPr>
      <a:lvl9pPr marL="2419142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9pPr>
    </p:titleStyle>
    <p:bodyStyle>
      <a:lvl1pPr marL="453589" indent="-453589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lang="en-US" sz="29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982777" indent="-37799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lang="en-US" sz="29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51196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749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2153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2632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31106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589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0677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85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71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435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9142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392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8713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3497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8284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28601"/>
            <a:ext cx="381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953" tIns="60480" rIns="120953" bIns="604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1" y="304801"/>
            <a:ext cx="1524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953" tIns="60480" rIns="120953" bIns="604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2" y="2971800"/>
            <a:ext cx="5334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953" tIns="60480" rIns="120953" bIns="604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02" y="0"/>
            <a:ext cx="9172575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271660" y="114301"/>
            <a:ext cx="7634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0953" tIns="60480" rIns="120953" bIns="60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7" y="904877"/>
            <a:ext cx="84740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0953" tIns="60480" rIns="120953" bIns="60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8205791" y="6324601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953" tIns="60480" rIns="120953" bIns="60480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334306C-0378-4CE1-B16F-68C774183257}" type="slidenum">
              <a:rPr lang="en-US" sz="1500" smtClean="0">
                <a:solidFill>
                  <a:srgbClr val="000000"/>
                </a:solidFill>
                <a:latin typeface="Calibri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5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4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36" r:id="rId2"/>
    <p:sldLayoutId id="2147484737" r:id="rId3"/>
    <p:sldLayoutId id="2147484738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7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5pPr>
      <a:lvl6pPr marL="604785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6pPr>
      <a:lvl7pPr marL="1209571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7pPr>
      <a:lvl8pPr marL="1814356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8pPr>
      <a:lvl9pPr marL="2419142"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Myriad Pro" pitchFamily="32" charset="0"/>
        </a:defRPr>
      </a:lvl9pPr>
    </p:titleStyle>
    <p:bodyStyle>
      <a:lvl1pPr marL="453589" indent="-453589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lang="en-US" sz="29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982777" indent="-37799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 pitchFamily="34" charset="0"/>
        <a:buChar char="–"/>
        <a:defRPr lang="en-US" sz="29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51196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749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2153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2632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31106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589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0677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85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71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435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9142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392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8713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3497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8284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295349" y="3248033"/>
            <a:ext cx="8239125" cy="737694"/>
          </a:xfrm>
          <a:prstGeom prst="rect">
            <a:avLst/>
          </a:prstGeom>
          <a:noFill/>
          <a:ln>
            <a:noFill/>
          </a:ln>
          <a:extLst/>
        </p:spPr>
        <p:txBody>
          <a:bodyPr lIns="120953" tIns="60480" rIns="120953" bIns="60480">
            <a:spAutoFit/>
          </a:bodyPr>
          <a:lstStyle>
            <a:lvl1pPr>
              <a:defRPr>
                <a:solidFill>
                  <a:schemeClr val="tx1"/>
                </a:solidFill>
                <a:latin typeface="Myriad Pro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itchFamily="3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2" charset="0"/>
              </a:defRPr>
            </a:lvl9pPr>
          </a:lstStyle>
          <a:p>
            <a:pPr>
              <a:defRPr/>
            </a:pPr>
            <a:r>
              <a:rPr lang="en-US" sz="4000" dirty="0" smtClean="0">
                <a:solidFill>
                  <a:prstClr val="white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156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5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5pPr>
      <a:lvl6pPr marL="604785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6pPr>
      <a:lvl7pPr marL="1209571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7pPr>
      <a:lvl8pPr marL="181435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8pPr>
      <a:lvl9pPr marL="2419142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2" charset="0"/>
        </a:defRPr>
      </a:lvl9pPr>
    </p:titleStyle>
    <p:bodyStyle>
      <a:lvl1pPr marL="453589" indent="-45358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2777" indent="-37799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749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21534" indent="-3023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2632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31106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5890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0677" indent="-302393" algn="l" defTabSz="120957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85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71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435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9142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3926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8713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3497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8284" algn="l" defTabSz="12095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spcAft>
                <a:spcPts val="0"/>
              </a:spcAft>
            </a:pPr>
            <a:r>
              <a:rPr lang="en-US" sz="3000" b="0" dirty="0" smtClean="0">
                <a:solidFill>
                  <a:prstClr val="white"/>
                </a:solidFill>
                <a:latin typeface="Calibri" panose="020F0502020204030204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9" y="5943600"/>
            <a:ext cx="1958998" cy="818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500" b="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1" y="5137626"/>
            <a:ext cx="2454502" cy="112517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1003" y="243841"/>
            <a:ext cx="8470250" cy="424339"/>
            <a:chOff x="381003" y="257175"/>
            <a:chExt cx="8470250" cy="424339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9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3" y="1981200"/>
            <a:ext cx="7157083" cy="53035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smtClean="0">
                <a:solidFill>
                  <a:srgbClr val="FFFFFF"/>
                </a:solidFill>
              </a:rPr>
              <a:t>HPALM</a:t>
            </a:r>
            <a:endParaRPr lang="en-US" altLang="en-US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3" y="2895600"/>
            <a:ext cx="7157083" cy="457200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TCS Roche Confidential</a:t>
            </a:r>
          </a:p>
          <a:p>
            <a:pPr algn="l"/>
            <a:endParaRPr lang="en-US" dirty="0"/>
          </a:p>
        </p:txBody>
      </p:sp>
      <p:pic>
        <p:nvPicPr>
          <p:cNvPr id="5" name="Picture 4" descr="logo_final_bright"/>
          <p:cNvPicPr/>
          <p:nvPr/>
        </p:nvPicPr>
        <p:blipFill>
          <a:blip r:embed="rId3"/>
          <a:srcRect/>
          <a:stretch>
            <a:fillRect/>
          </a:stretch>
        </p:blipFill>
        <p:spPr bwMode="hidden">
          <a:xfrm>
            <a:off x="381000" y="57150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 ALM and Auxiliary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7" y="904877"/>
            <a:ext cx="8626473" cy="49625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Core :- Requirement and Defect Management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Auxiliary tools :– </a:t>
            </a:r>
            <a:r>
              <a:rPr lang="en-US" sz="1800" dirty="0" err="1" smtClean="0"/>
              <a:t>WebIT</a:t>
            </a:r>
            <a:r>
              <a:rPr lang="en-US" sz="1800" dirty="0" smtClean="0"/>
              <a:t>, Reports4diaIt, </a:t>
            </a:r>
            <a:r>
              <a:rPr lang="en-US" sz="1800" dirty="0" err="1" smtClean="0"/>
              <a:t>EasyGUI</a:t>
            </a:r>
            <a:r>
              <a:rPr lang="en-US" sz="1800" dirty="0" smtClean="0"/>
              <a:t>, </a:t>
            </a:r>
            <a:r>
              <a:rPr lang="en-US" sz="1800" dirty="0" err="1" smtClean="0"/>
              <a:t>Docgen</a:t>
            </a:r>
            <a:r>
              <a:rPr lang="en-US" sz="1800" dirty="0" smtClean="0"/>
              <a:t> ,UTI IMP, </a:t>
            </a:r>
            <a:r>
              <a:rPr lang="en-US" sz="1800" dirty="0" err="1" smtClean="0"/>
              <a:t>SyncGateway</a:t>
            </a:r>
            <a:r>
              <a:rPr lang="en-US" sz="1800" dirty="0" smtClean="0"/>
              <a:t> and </a:t>
            </a:r>
            <a:r>
              <a:rPr lang="en-US" sz="1800" dirty="0" err="1" smtClean="0"/>
              <a:t>TestDocgen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Support Team : </a:t>
            </a:r>
            <a:br>
              <a:rPr lang="en-US" sz="1800" dirty="0" smtClean="0"/>
            </a:br>
            <a:r>
              <a:rPr lang="en-US" sz="1800" dirty="0" smtClean="0"/>
              <a:t>Karthik </a:t>
            </a:r>
            <a:r>
              <a:rPr lang="en-US" sz="1800" dirty="0" smtClean="0"/>
              <a:t>,</a:t>
            </a:r>
            <a:r>
              <a:rPr lang="en-US" sz="1800" dirty="0" err="1" smtClean="0"/>
              <a:t>Vidya</a:t>
            </a:r>
            <a:r>
              <a:rPr lang="en-US" sz="1800" dirty="0" smtClean="0"/>
              <a:t> , </a:t>
            </a:r>
            <a:r>
              <a:rPr lang="en-US" sz="1800" dirty="0" err="1" smtClean="0"/>
              <a:t>Nivedita</a:t>
            </a:r>
            <a:r>
              <a:rPr lang="en-US" sz="1800" dirty="0" smtClean="0"/>
              <a:t> (External)[Pleasanton</a:t>
            </a:r>
            <a:r>
              <a:rPr lang="en-US" sz="1800" dirty="0" smtClean="0"/>
              <a:t>]</a:t>
            </a:r>
            <a:br>
              <a:rPr lang="en-US" sz="1800" dirty="0" smtClean="0"/>
            </a:br>
            <a:r>
              <a:rPr lang="en-US" sz="1800" dirty="0" smtClean="0"/>
              <a:t>Rahul</a:t>
            </a:r>
            <a:r>
              <a:rPr lang="en-US" sz="1800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 and Rajesh [ </a:t>
            </a:r>
            <a:r>
              <a:rPr lang="en-US" sz="1800" dirty="0" err="1" smtClean="0"/>
              <a:t>Rotkreuz</a:t>
            </a:r>
            <a:r>
              <a:rPr lang="en-US" sz="1800" dirty="0" smtClean="0"/>
              <a:t>]</a:t>
            </a:r>
            <a:br>
              <a:rPr lang="en-US" sz="1800" dirty="0" smtClean="0"/>
            </a:br>
            <a:r>
              <a:rPr lang="en-US" sz="1800" dirty="0" err="1" smtClean="0"/>
              <a:t>Prudhvi,Venkat,Shoiab,Sheba</a:t>
            </a:r>
            <a:r>
              <a:rPr lang="en-US" sz="1800" dirty="0" smtClean="0">
                <a:solidFill>
                  <a:srgbClr val="0063BE"/>
                </a:solidFill>
              </a:rPr>
              <a:t>*</a:t>
            </a:r>
            <a:r>
              <a:rPr lang="en-US" sz="1800" dirty="0" smtClean="0"/>
              <a:t> and </a:t>
            </a:r>
            <a:r>
              <a:rPr lang="en-US" sz="1800" dirty="0" err="1" smtClean="0"/>
              <a:t>Vinduja</a:t>
            </a:r>
            <a:r>
              <a:rPr lang="en-US" sz="1800" dirty="0" smtClean="0"/>
              <a:t> [Bangalore</a:t>
            </a:r>
            <a:r>
              <a:rPr lang="en-US" sz="1800" dirty="0" smtClean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smtClean="0"/>
              <a:t>       Sebasitan</a:t>
            </a:r>
            <a:r>
              <a:rPr lang="en-US" sz="1800" dirty="0" smtClean="0"/>
              <a:t> (External) [Japan]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Enhancement Team :</a:t>
            </a:r>
            <a:br>
              <a:rPr lang="en-US" sz="1800" dirty="0" smtClean="0"/>
            </a:br>
            <a:r>
              <a:rPr lang="en-US" sz="1800" dirty="0" err="1" smtClean="0"/>
              <a:t>Pavan</a:t>
            </a:r>
            <a:r>
              <a:rPr lang="en-US" sz="1800" dirty="0" smtClean="0"/>
              <a:t>, </a:t>
            </a:r>
            <a:r>
              <a:rPr lang="en-US" sz="1800" dirty="0" err="1" smtClean="0"/>
              <a:t>Vinoth,Gandeev,Vaisakh</a:t>
            </a:r>
            <a:r>
              <a:rPr lang="en-US" sz="1800" dirty="0" smtClean="0"/>
              <a:t> and Manish </a:t>
            </a:r>
            <a:r>
              <a:rPr lang="en-US" sz="1800" dirty="0"/>
              <a:t>[Bangalore]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LANG" val="RXPEnglish"/>
  <p:tag name="VARPPTCOMPATIBLERD03" val="RXP"/>
  <p:tag name="VARPPTTYPE" val="RXP"/>
  <p:tag name="VARPPTSLIDEFORMAT" val="RXP"/>
  <p:tag name="VARPPTCOMPATIBLE4" val="RXP"/>
  <p:tag name="VARSAVEMESSAGETIMESTAMP" val="RXP2/9/2018"/>
</p:tagLst>
</file>

<file path=ppt/theme/theme1.xml><?xml version="1.0" encoding="utf-8"?>
<a:theme xmlns:a="http://schemas.openxmlformats.org/drawingml/2006/main" name="2_Corp PPT Template 2014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2E8D46A7-224C-4B26-BA61-9DC77B4D9F90}" vid="{A94A3F8A-C932-41DA-A8CB-EB27749F3454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nal TCS Template_21041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GCP Table of Content 1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P Template 16x9.potx" id="{742375A1-4315-4D63-8FDA-E8BCADF478E1}" vid="{5525C9CB-578D-4096-B7F0-E2C06F4AEA4F}"/>
    </a:ext>
  </a:extLst>
</a:theme>
</file>

<file path=ppt/theme/theme4.xml><?xml version="1.0" encoding="utf-8"?>
<a:theme xmlns:a="http://schemas.openxmlformats.org/drawingml/2006/main" name="Thank You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1_Final TCS Template_21041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2_Final TCS Template_21041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2_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8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ef06f5e7-7079-4454-91a1-ab5530a01322">
      <Terms xmlns="http://schemas.microsoft.com/office/infopath/2007/PartnerControls"/>
    </TaxKeywordTaxHTField>
    <TaxCatchAll xmlns="ef06f5e7-7079-4454-91a1-ab5530a01322"/>
    <_dlc_ExpireDateSaved xmlns="http://schemas.microsoft.com/sharepoint/v3" xsi:nil="true"/>
    <_dlc_ExpireDate xmlns="http://schemas.microsoft.com/sharepoint/v3">2028-12-03T05:00:00+00:00</_dlc_Expire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75A536A1BFB540A6B4DBA0B97DAB22" ma:contentTypeVersion="8" ma:contentTypeDescription="Create a new document." ma:contentTypeScope="" ma:versionID="a4b5d7187b95e95ceb79f3ed4d387d4e">
  <xsd:schema xmlns:xsd="http://www.w3.org/2001/XMLSchema" xmlns:xs="http://www.w3.org/2001/XMLSchema" xmlns:p="http://schemas.microsoft.com/office/2006/metadata/properties" xmlns:ns1="http://schemas.microsoft.com/sharepoint/v3" xmlns:ns2="ef06f5e7-7079-4454-91a1-ab5530a01322" targetNamespace="http://schemas.microsoft.com/office/2006/metadata/properties" ma:root="true" ma:fieldsID="eef9fd170fd7a879dc2a675b8f4948b4" ns1:_="" ns2:_="">
    <xsd:import namespace="http://schemas.microsoft.com/sharepoint/v3"/>
    <xsd:import namespace="ef06f5e7-7079-4454-91a1-ab5530a01322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1:_dlc_ExpireDateSaved" minOccurs="0"/>
                <xsd:element ref="ns1:_dlc_ExpireDate" minOccurs="0"/>
                <xsd:element ref="ns1:_dlc_Exempt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11" nillable="true" ma:displayName="Original Expiration Date" ma:description="" ma:hidden="true" ma:internalName="_dlc_ExpireDateSaved" ma:readOnly="true">
      <xsd:simpleType>
        <xsd:restriction base="dms:DateTime"/>
      </xsd:simpleType>
    </xsd:element>
    <xsd:element name="_dlc_ExpireDate" ma:index="12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_dlc_Exempt" ma:index="13" nillable="true" ma:displayName="Exempt from Policy" ma:hidden="true" ma:internalName="_dlc_Exempt" ma:readOnly="true">
      <xsd:simpleType>
        <xsd:restriction base="dms:Unknown"/>
      </xsd:simpleType>
    </xsd:element>
    <xsd:element name="_vti_ItemDeclaredRecord" ma:index="14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15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6f5e7-7079-4454-91a1-ab5530a01322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b3b16da-6438-44a9-840c-73f1ed966cc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cb0a05bb-8da8-48b6-b444-9e4abb9e8811}" ma:internalName="TaxCatchAll" ma:showField="CatchAllData" ma:web="ef06f5e7-7079-4454-91a1-ab5530a013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BCF87B3-9226-45D6-8630-A3A557580B2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f06f5e7-7079-4454-91a1-ab5530a01322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2B321DF-2D3B-4238-9703-9ED354E1F0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92483F-9971-4E0E-92BA-6DE7B110D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f06f5e7-7079-4454-91a1-ab5530a01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130EFBF-70C8-4949-AB06-FD9F1F93764D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TCS_RocheDIA_CT_Monthly Status Report - Jan2016 v0.1</Template>
  <TotalTime>0</TotalTime>
  <Words>37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10</vt:i4>
      </vt:variant>
    </vt:vector>
  </HeadingPairs>
  <TitlesOfParts>
    <vt:vector size="26" baseType="lpstr">
      <vt:lpstr>Myriad Pro</vt:lpstr>
      <vt:lpstr>Arial</vt:lpstr>
      <vt:lpstr>Calibri</vt:lpstr>
      <vt:lpstr>Courier New</vt:lpstr>
      <vt:lpstr>Verdana</vt:lpstr>
      <vt:lpstr>Wingdings</vt:lpstr>
      <vt:lpstr>2_Corp PPT Template 2014_16x9</vt:lpstr>
      <vt:lpstr>Final TCS Template_210411</vt:lpstr>
      <vt:lpstr>GCP Table of Content 1</vt:lpstr>
      <vt:lpstr>Thank You</vt:lpstr>
      <vt:lpstr>1_Final TCS Template_210411</vt:lpstr>
      <vt:lpstr>2_Final TCS Template_210411</vt:lpstr>
      <vt:lpstr>2_Thank You</vt:lpstr>
      <vt:lpstr>1_Thank You</vt:lpstr>
      <vt:lpstr>HPALM</vt:lpstr>
      <vt:lpstr>HP ALM and Auxiliary tools</vt:lpstr>
      <vt:lpstr>ETVX</vt:lpstr>
      <vt:lpstr>Re-Engineering</vt:lpstr>
      <vt:lpstr>Induction &amp; Competency Dev</vt:lpstr>
      <vt:lpstr>Resource -rolewise</vt:lpstr>
      <vt:lpstr>TCS Exp</vt:lpstr>
      <vt:lpstr>Thought Leadership</vt:lpstr>
      <vt:lpstr>Governance</vt:lpstr>
      <vt:lpstr>Transition</vt:lpstr>
      <vt:lpstr>Knowledge Management</vt:lpstr>
      <vt:lpstr>Financials</vt:lpstr>
    </vt:vector>
  </TitlesOfParts>
  <Company>Tata Counsultancy Services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Name – Weekly Status Report (WSR)</dc:title>
  <dc:creator>Ravi Jha</dc:creator>
  <cp:lastModifiedBy>Radhakrishnan, Karthik {FAXX~Pleasanton}</cp:lastModifiedBy>
  <cp:revision>5402</cp:revision>
  <dcterms:created xsi:type="dcterms:W3CDTF">2007-03-20T06:49:20Z</dcterms:created>
  <dcterms:modified xsi:type="dcterms:W3CDTF">2018-02-14T19:09:55Z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ExpireDate">
    <vt:lpwstr>2019-07-18T07:35:41Z</vt:lpwstr>
  </property>
  <property fmtid="{D5CDD505-2E9C-101B-9397-08002B2CF9AE}" pid="3" name="_dlc_policyId">
    <vt:lpwstr>/sites/XtechTransition/EnD/Shared Documents</vt:lpwstr>
  </property>
  <property fmtid="{D5CDD505-2E9C-101B-9397-08002B2CF9AE}" pid="4" name="TaxKeyword">
    <vt:lpwstr/>
  </property>
  <property fmtid="{D5CDD505-2E9C-101B-9397-08002B2CF9AE}" pid="5" name="ItemRetentionFormula">
    <vt:lpwstr>&lt;formula id="Roche.Common.Coremap.ExpirationFormula" /&gt;</vt:lpwstr>
  </property>
  <property fmtid="{D5CDD505-2E9C-101B-9397-08002B2CF9AE}" pid="6" name="ContentTypeId">
    <vt:lpwstr>0x0101001B75A536A1BFB540A6B4DBA0B97DAB22</vt:lpwstr>
  </property>
</Properties>
</file>