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1930" y="6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369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8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28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372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4291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526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6809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815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444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96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3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47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8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734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7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712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481" y="2719653"/>
            <a:ext cx="7315200" cy="182509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IN" dirty="0"/>
            </a:br>
            <a:r>
              <a:rPr dirty="0"/>
              <a:t>Digital Platform for IoT: Development of Cloud Server for Storing Sensor Data and Hosting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9205" y="4544749"/>
            <a:ext cx="7315200" cy="685800"/>
          </a:xfrm>
        </p:spPr>
        <p:txBody>
          <a:bodyPr>
            <a:noAutofit/>
          </a:bodyPr>
          <a:lstStyle/>
          <a:p>
            <a:r>
              <a:rPr sz="1400" dirty="0"/>
              <a:t>Guided by: Prof. S.K Das</a:t>
            </a:r>
            <a:r>
              <a:rPr lang="en-US" sz="1400" dirty="0"/>
              <a:t>                                                     </a:t>
            </a:r>
            <a:r>
              <a:rPr sz="1400" dirty="0"/>
              <a:t>Presented by:</a:t>
            </a:r>
          </a:p>
          <a:p>
            <a:pPr lvl="3"/>
            <a:r>
              <a:rPr lang="en-US" sz="1400" dirty="0"/>
              <a:t>                                           </a:t>
            </a:r>
            <a:r>
              <a:rPr sz="1400" dirty="0"/>
              <a:t>Pradyumna Kumar Beh</a:t>
            </a:r>
            <a:r>
              <a:rPr lang="en-US" sz="1400" dirty="0"/>
              <a:t>e</a:t>
            </a:r>
            <a:r>
              <a:rPr sz="1400" dirty="0"/>
              <a:t>ra (122EC0</a:t>
            </a:r>
            <a:r>
              <a:rPr lang="en-US" sz="1400" dirty="0"/>
              <a:t>124</a:t>
            </a:r>
            <a:r>
              <a:rPr sz="1400" dirty="0"/>
              <a:t>)</a:t>
            </a:r>
          </a:p>
          <a:p>
            <a:pPr lvl="3"/>
            <a:r>
              <a:rPr lang="en-US" sz="1400" dirty="0"/>
              <a:t>                                         </a:t>
            </a:r>
            <a:r>
              <a:rPr sz="1400" dirty="0"/>
              <a:t>Radha</a:t>
            </a:r>
            <a:r>
              <a:rPr lang="en-US" sz="1400" dirty="0"/>
              <a:t> </a:t>
            </a:r>
            <a:r>
              <a:rPr sz="1400" dirty="0"/>
              <a:t>Madha</a:t>
            </a:r>
            <a:r>
              <a:rPr lang="en-US" sz="1400" dirty="0"/>
              <a:t>b</a:t>
            </a:r>
            <a:r>
              <a:rPr sz="1400" dirty="0"/>
              <a:t> </a:t>
            </a:r>
            <a:r>
              <a:rPr sz="1400" dirty="0" err="1"/>
              <a:t>Pattnaik</a:t>
            </a:r>
            <a:r>
              <a:rPr sz="1400" dirty="0"/>
              <a:t> (122EC0349)</a:t>
            </a:r>
            <a:endParaRPr lang="en-US" sz="1400" dirty="0"/>
          </a:p>
          <a:p>
            <a:pPr lvl="3"/>
            <a:r>
              <a:rPr lang="en-IN" sz="1400" dirty="0"/>
              <a:t>                       Swayam Rana (122EC0352)</a:t>
            </a:r>
            <a:endParaRPr sz="1400" dirty="0"/>
          </a:p>
          <a:p>
            <a:pPr lvl="3"/>
            <a:r>
              <a:rPr lang="en-US" sz="1400" dirty="0"/>
              <a:t>                       </a:t>
            </a:r>
            <a:r>
              <a:rPr sz="1400" dirty="0"/>
              <a:t>Sanska</a:t>
            </a:r>
            <a:r>
              <a:rPr lang="en-US" sz="1400" dirty="0"/>
              <a:t>r</a:t>
            </a:r>
            <a:r>
              <a:rPr sz="1400" dirty="0"/>
              <a:t> Panda (122EC05</a:t>
            </a:r>
            <a:r>
              <a:rPr lang="en-US" sz="1400" dirty="0"/>
              <a:t>8</a:t>
            </a:r>
            <a:r>
              <a:rPr sz="1400" dirty="0"/>
              <a:t>2)</a:t>
            </a:r>
          </a:p>
          <a:p>
            <a:pPr lvl="3"/>
            <a:r>
              <a:rPr lang="en-US" sz="1400" dirty="0"/>
              <a:t>                                        </a:t>
            </a:r>
            <a:r>
              <a:rPr sz="1400" dirty="0"/>
              <a:t>Su</a:t>
            </a:r>
            <a:r>
              <a:rPr lang="en-US" sz="1400" dirty="0"/>
              <a:t>bham</a:t>
            </a:r>
            <a:r>
              <a:rPr sz="1400" dirty="0"/>
              <a:t> S</a:t>
            </a:r>
            <a:r>
              <a:rPr lang="en-US" sz="1400" dirty="0"/>
              <a:t>waru</a:t>
            </a:r>
            <a:r>
              <a:rPr sz="1400" dirty="0"/>
              <a:t>p Tripathy (122EC0816)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FBF97-9584-561E-A31A-34979D727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0905" y="2782486"/>
            <a:ext cx="6377940" cy="1293028"/>
          </a:xfrm>
        </p:spPr>
        <p:txBody>
          <a:bodyPr/>
          <a:lstStyle/>
          <a:p>
            <a:pPr algn="l"/>
            <a:r>
              <a:rPr lang="en-US" dirty="0"/>
              <a:t>THANK YOU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969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678092" y="901532"/>
            <a:ext cx="6377940" cy="1293028"/>
          </a:xfrm>
        </p:spPr>
        <p:txBody>
          <a:bodyPr/>
          <a:lstStyle/>
          <a:p>
            <a:r>
              <a:rPr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IoT System Development: Build a complete IoT solution using ESP32 and Arduino.</a:t>
            </a:r>
          </a:p>
          <a:p>
            <a:r>
              <a:t>2. Cloud Integration: Develop cloud server systems to store and host sensor data.</a:t>
            </a:r>
          </a:p>
          <a:p>
            <a:r>
              <a:t>3. Visualization Platform: Implement a web dashboard for real-time data.</a:t>
            </a:r>
          </a:p>
          <a:p>
            <a:r>
              <a:t>4. Data Analytics: Enable anomaly detection and optimization.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940" y="764373"/>
            <a:ext cx="6377940" cy="1293028"/>
          </a:xfrm>
        </p:spPr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IoT enables real-time data collection and automation.</a:t>
            </a:r>
          </a:p>
          <a:p>
            <a:r>
              <a:t>This project builds a system using ESP32 and Arduino sensors transmitting to cloud servers.</a:t>
            </a:r>
          </a:p>
          <a:p>
            <a:r>
              <a:t>Applications include smart homes, monitoring, and predictive maintenance.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17270" y="683350"/>
            <a:ext cx="6377940" cy="1293028"/>
          </a:xfrm>
        </p:spPr>
        <p:txBody>
          <a:bodyPr/>
          <a:lstStyle/>
          <a:p>
            <a:r>
              <a:rPr dirty="0"/>
              <a:t>LITERATURE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IoT Hardware: ESP32, Arduino for data collection.</a:t>
            </a:r>
          </a:p>
          <a:p>
            <a:r>
              <a:rPr dirty="0"/>
              <a:t>2. Communication: MQTT, HTTP protocols.</a:t>
            </a:r>
          </a:p>
          <a:p>
            <a:r>
              <a:rPr dirty="0"/>
              <a:t>3. Cloud Platforms: Firebase, AWS IoT, Google Cloud.</a:t>
            </a:r>
          </a:p>
          <a:p>
            <a:r>
              <a:rPr dirty="0"/>
              <a:t>4. Data Analytics: Cloud-based predictive analytics</a:t>
            </a:r>
            <a:endParaRPr lang="en-US" dirty="0"/>
          </a:p>
          <a:p>
            <a:r>
              <a:rPr lang="en-IN" dirty="0"/>
              <a:t>5.</a:t>
            </a:r>
            <a:r>
              <a:rPr lang="en-US" sz="2000" dirty="0"/>
              <a:t> </a:t>
            </a:r>
            <a:r>
              <a:rPr lang="en-US" sz="2400" dirty="0"/>
              <a:t>Visualization: ReactJS dashboards.</a:t>
            </a:r>
          </a:p>
          <a:p>
            <a:r>
              <a:rPr lang="en-US" sz="2400" dirty="0"/>
              <a:t>6.</a:t>
            </a:r>
            <a:r>
              <a:rPr lang="en-US" sz="2000" dirty="0"/>
              <a:t> </a:t>
            </a:r>
            <a:r>
              <a:rPr lang="en-US" sz="2400" dirty="0"/>
              <a:t>Edge Computing: ESP32 local preprocessing to reduce cloud load.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COMPARISON BETWEEN EXISTING IDEA AND PROPOSED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Existing Systems:</a:t>
            </a:r>
          </a:p>
          <a:p>
            <a:r>
              <a:t>- Focus on limited parameters.</a:t>
            </a:r>
          </a:p>
          <a:p>
            <a:r>
              <a:t>- Heavy cloud dependency.</a:t>
            </a:r>
          </a:p>
          <a:p>
            <a:r>
              <a:t>- Basic dashboards.</a:t>
            </a:r>
          </a:p>
          <a:p>
            <a:r>
              <a:t>- High decision-making latency.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>
            <a:normAutofit fontScale="90000"/>
          </a:bodyPr>
          <a:lstStyle/>
          <a:p>
            <a:pPr algn="l"/>
            <a:r>
              <a:rPr dirty="0"/>
              <a:t>COMPARISON BETWEEN EXISTING IDEA AND PROPOSED 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Proposed System:</a:t>
            </a:r>
          </a:p>
          <a:p>
            <a:r>
              <a:t>- Multi-Sensor Integration.</a:t>
            </a:r>
          </a:p>
          <a:p>
            <a:r>
              <a:t>- Edge Preprocessing.</a:t>
            </a:r>
          </a:p>
          <a:p>
            <a:r>
              <a:t>- Dynamic Real-Time Dashboards.</a:t>
            </a:r>
          </a:p>
          <a:p>
            <a:r>
              <a:t>- Predictive Analytics with ML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l"/>
            <a:r>
              <a:rPr dirty="0"/>
              <a:t>PROPOSED SYSTEM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 Components:</a:t>
            </a:r>
          </a:p>
          <a:p>
            <a:r>
              <a:t>- Sensors: Temp, Humidity, Air Quality, etc.</a:t>
            </a:r>
          </a:p>
          <a:p>
            <a:r>
              <a:t>- Microcontrollers: ESP32, Arduino.</a:t>
            </a:r>
          </a:p>
          <a:p>
            <a:r>
              <a:t>- Cloud: Firebase / AWS IoT / Google Cloud.</a:t>
            </a:r>
          </a:p>
          <a:p>
            <a:r>
              <a:t>- Communication: Wi-Fi (MQTT/HTTP).</a:t>
            </a:r>
          </a:p>
          <a:p>
            <a:r>
              <a:t>- Frontend: ReactJS/HTML Dashboard.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64373"/>
            <a:ext cx="7955280" cy="1293028"/>
          </a:xfrm>
        </p:spPr>
        <p:txBody>
          <a:bodyPr/>
          <a:lstStyle/>
          <a:p>
            <a:pPr algn="l"/>
            <a:r>
              <a:rPr dirty="0"/>
              <a:t>PROPOSED SYSTEM MODEL: CONTINUED...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Processing: ESP32 for local preprocessing.</a:t>
            </a:r>
          </a:p>
          <a:p>
            <a:r>
              <a:t>- Data Transmission: Secure Wi-Fi.</a:t>
            </a:r>
          </a:p>
          <a:p>
            <a:r>
              <a:t>- Cloud Storage: Real-time DBs (e.g., Firebase).</a:t>
            </a:r>
          </a:p>
          <a:p>
            <a:r>
              <a:t>- User Interface: Interactive Dashboards.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114" y="764373"/>
            <a:ext cx="8144526" cy="1293028"/>
          </a:xfrm>
        </p:spPr>
        <p:txBody>
          <a:bodyPr>
            <a:normAutofit/>
          </a:bodyPr>
          <a:lstStyle/>
          <a:p>
            <a:pPr algn="l"/>
            <a:r>
              <a:rPr dirty="0"/>
              <a:t>Design Diagram: Hardware &amp; Software Flow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8EDC5E9-B678-588B-06A6-6C90F21CF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8840" y="2166644"/>
            <a:ext cx="5706319" cy="4383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16</TotalTime>
  <Words>391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Vapor Trail</vt:lpstr>
      <vt:lpstr>  Digital Platform for IoT: Development of Cloud Server for Storing Sensor Data and Hosting</vt:lpstr>
      <vt:lpstr>OBJECTIVES</vt:lpstr>
      <vt:lpstr>INTRODUCTION</vt:lpstr>
      <vt:lpstr>LITERATURE SURVEY</vt:lpstr>
      <vt:lpstr>COMPARISON BETWEEN EXISTING IDEA AND PROPOSED IDEA</vt:lpstr>
      <vt:lpstr>COMPARISON BETWEEN EXISTING IDEA AND PROPOSED IDEA</vt:lpstr>
      <vt:lpstr>PROPOSED SYSTEM MODEL</vt:lpstr>
      <vt:lpstr>PROPOSED SYSTEM MODEL: CONTINUED...</vt:lpstr>
      <vt:lpstr>Design Diagram: Hardware &amp; Software Flow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Swayam Rana</dc:creator>
  <cp:keywords/>
  <dc:description>generated using python-pptx</dc:description>
  <cp:lastModifiedBy>Swayam Rana</cp:lastModifiedBy>
  <cp:revision>2</cp:revision>
  <dcterms:created xsi:type="dcterms:W3CDTF">2013-01-27T09:14:16Z</dcterms:created>
  <dcterms:modified xsi:type="dcterms:W3CDTF">2025-04-28T05:22:33Z</dcterms:modified>
  <cp:category/>
</cp:coreProperties>
</file>