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509" r:id="rId3"/>
    <p:sldId id="521" r:id="rId4"/>
    <p:sldId id="508" r:id="rId5"/>
    <p:sldId id="527" r:id="rId6"/>
    <p:sldId id="52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66FF66"/>
    <a:srgbClr val="81826E"/>
    <a:srgbClr val="000099"/>
    <a:srgbClr val="B9C3C3"/>
    <a:srgbClr val="8FE1E3"/>
    <a:srgbClr val="99DAE7"/>
    <a:srgbClr val="A4DEEA"/>
    <a:srgbClr val="D8DED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05" autoAdjust="0"/>
  </p:normalViewPr>
  <p:slideViewPr>
    <p:cSldViewPr>
      <p:cViewPr>
        <p:scale>
          <a:sx n="100" d="100"/>
          <a:sy n="100" d="100"/>
        </p:scale>
        <p:origin x="-1170" y="-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5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9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A8135-1455-4B44-83FB-0A934AA9863A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C15C0-D9A0-44A2-941F-513B929F33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369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C15C0-D9A0-44A2-941F-513B929F33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917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C15C0-D9A0-44A2-941F-513B929F33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2E57-B4D0-42CE-A707-C9B59F9D8659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32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8D4A-BA21-44E8-A872-91F1F31A5A09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824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73AA-71B4-4132-AF9D-9FD6874D5114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276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CF89-5C65-4012-87C7-447AE6CC94AE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652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8602-EBFF-435E-A16E-11511B00AD61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69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800-0D6B-4845-A50F-30D648B350D4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78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ADC-C800-4FED-8B0B-1FF7A145AC78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58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74A6-B763-4E3B-8388-D5339B8FDB43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40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552E-D518-4463-9275-6144041ADFF1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3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42F6-749B-4164-B488-95352957B4F7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48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9B93-176B-4141-8032-62EDE4F49022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9930-1678-4BF8-BF10-9B21EC4E0992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9C48-4064-4D40-9475-2CEF7C89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352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B0F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1" name="Picture 6" descr="D:\SHIVU\dte_new_HD_LMS-removebg-preview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0"/>
            <a:ext cx="1295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0" y="571500"/>
            <a:ext cx="9144000" cy="6286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Collegiate and Technical Education</a:t>
            </a:r>
          </a:p>
        </p:txBody>
      </p:sp>
      <p:sp>
        <p:nvSpPr>
          <p:cNvPr id="2053" name="Subtitle 2"/>
          <p:cNvSpPr>
            <a:spLocks noGrp="1"/>
          </p:cNvSpPr>
          <p:nvPr>
            <p:ph type="subTitle" idx="1"/>
          </p:nvPr>
        </p:nvSpPr>
        <p:spPr>
          <a:xfrm>
            <a:off x="-15240" y="1504950"/>
            <a:ext cx="9144000" cy="2743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Cyber Security- 20</a:t>
            </a:r>
            <a:r>
              <a:rPr lang="en-US" b="1" dirty="0" smtClean="0">
                <a:solidFill>
                  <a:schemeClr val="tx1"/>
                </a:solidFill>
              </a:rPr>
              <a:t>CS54I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VI Semester)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OWASP SAMM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Science and Engineering</a:t>
            </a:r>
          </a:p>
        </p:txBody>
      </p:sp>
      <p:pic>
        <p:nvPicPr>
          <p:cNvPr id="2054" name="Picture 9" descr="logonew-removebg-preview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0"/>
            <a:ext cx="9429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57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:\SHIVU\dte_new_HD_LMS-removebg-preview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668" y="0"/>
            <a:ext cx="115333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7858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Introduce OWASP SAMM – to attain software assurance maturity: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71486"/>
            <a:ext cx="814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● The Software Assurance Maturity Model (SAMM) is an open framework to help organizations formulate and implement a strategy for software security that is tailored to the specific risks facing the organization. SAMM helps you: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00180"/>
            <a:ext cx="1085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Evaluate an organization’s existing software security practices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928809"/>
            <a:ext cx="892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a balanced software security assurance program in well-defined iterations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285998"/>
            <a:ext cx="7643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Demonstrate concrete improvements to a security assurance program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2786064"/>
            <a:ext cx="9001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SAMM provides a model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assess their current level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softwar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capabilities. It is not expected nor is it required that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should achieve the maximum maturity level in each category.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encouraged to determine the target maturity levels for each Security Practice that best fits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organisation's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goals, and adapt the SAMM templates accordingly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99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:\SHIVU\dte_new_HD_LMS-removebg-preview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0668" y="0"/>
            <a:ext cx="115333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0" y="0"/>
            <a:ext cx="6649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Structurally SAMM defines five critical business functions: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50004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Governance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Design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Verification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business function has three security practices, each of which has two streams.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0: an implicit starting point with an unfulfilled Security Practice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1: an initial understanding and ad hoc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2: a structured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increased efficiency and effectiveness of the Security Practice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3: a comprehensive mastery of the Security Practice at the scale that comes with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optimised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57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SHIVU\dte_new_HD_LMS-removebg-preview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668" y="0"/>
            <a:ext cx="115333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11510"/>
            <a:ext cx="7596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How is SAMM utilized in practice?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15566"/>
            <a:ext cx="7929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Assess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organisation's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current software security posture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Define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organisation's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targets for each Security Practice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Define the implementation roadmap to achieve the set targets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Make it so! Do the necessary work to implement it all.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70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SHIVU\dte_new_HD_LMS-removebg-preview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668" y="0"/>
            <a:ext cx="115333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&amp; Engineering-15CS63F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915566"/>
            <a:ext cx="7929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creenshot (16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23478"/>
            <a:ext cx="7920880" cy="4657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70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00180"/>
            <a:ext cx="9144000" cy="742950"/>
          </a:xfrm>
          <a:prstGeom prst="rect">
            <a:avLst/>
          </a:prstGeom>
          <a:solidFill>
            <a:srgbClr val="00B0F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483" name="Picture 5" descr="D:\SHIVU\dte_new_HD_LMS-removebg-preview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0"/>
            <a:ext cx="1219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143108" y="1500180"/>
            <a:ext cx="4410118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Times New Roman" pitchFamily="18" charset="0"/>
              </a:rPr>
              <a:t>Thank You</a:t>
            </a:r>
            <a:endParaRPr lang="en-US" sz="40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Engg.-15CS63F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89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6788</TotalTime>
  <Words>319</Words>
  <Application>Microsoft Office PowerPoint</Application>
  <PresentationFormat>On-screen Show (16:9)</PresentationFormat>
  <Paragraphs>37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Department of Collegiate and Technical Education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Collegiate and Technical Education</dc:title>
  <dc:creator>Lenovo</dc:creator>
  <cp:lastModifiedBy>SYSTEM2</cp:lastModifiedBy>
  <cp:revision>722</cp:revision>
  <dcterms:created xsi:type="dcterms:W3CDTF">2020-11-10T16:53:33Z</dcterms:created>
  <dcterms:modified xsi:type="dcterms:W3CDTF">2023-01-05T04:50:38Z</dcterms:modified>
</cp:coreProperties>
</file>