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C425-9334-4A59-AD97-AD02152FE924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30A-0C7C-41D8-9603-B98343EDB9E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1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C425-9334-4A59-AD97-AD02152FE924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30A-0C7C-41D8-9603-B98343ED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19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C425-9334-4A59-AD97-AD02152FE924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30A-0C7C-41D8-9603-B98343ED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5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C425-9334-4A59-AD97-AD02152FE924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30A-0C7C-41D8-9603-B98343ED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1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C425-9334-4A59-AD97-AD02152FE924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30A-0C7C-41D8-9603-B98343EDB9E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6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C425-9334-4A59-AD97-AD02152FE924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30A-0C7C-41D8-9603-B98343ED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C425-9334-4A59-AD97-AD02152FE924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30A-0C7C-41D8-9603-B98343ED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45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C425-9334-4A59-AD97-AD02152FE924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30A-0C7C-41D8-9603-B98343ED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8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C425-9334-4A59-AD97-AD02152FE924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30A-0C7C-41D8-9603-B98343ED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43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DAC425-9334-4A59-AD97-AD02152FE924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14930A-0C7C-41D8-9603-B98343ED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11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C425-9334-4A59-AD97-AD02152FE924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30A-0C7C-41D8-9603-B98343ED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22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DAC425-9334-4A59-AD97-AD02152FE924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14930A-0C7C-41D8-9603-B98343EDB9E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87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010C-1837-D1DC-A8B1-A76870518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004" y="294149"/>
            <a:ext cx="10297676" cy="1715307"/>
          </a:xfrm>
        </p:spPr>
        <p:txBody>
          <a:bodyPr>
            <a:noAutofit/>
          </a:bodyPr>
          <a:lstStyle/>
          <a:p>
            <a:pPr algn="ctr"/>
            <a:r>
              <a:rPr lang="en-US" sz="5400" b="1" i="0" u="none" strike="noStrike" dirty="0">
                <a:solidFill>
                  <a:srgbClr val="AF7B51"/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Exploring Zomato Restaurant Data: Insights from Bangalore and Pune</a:t>
            </a:r>
            <a:endParaRPr lang="en-IN" sz="54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7155C-2737-3DCB-1F23-F5C73D211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470" y="2259106"/>
            <a:ext cx="9638933" cy="1331259"/>
          </a:xfrm>
        </p:spPr>
        <p:txBody>
          <a:bodyPr>
            <a:normAutofit/>
          </a:bodyPr>
          <a:lstStyle/>
          <a:p>
            <a:endParaRPr lang="en-IN" dirty="0"/>
          </a:p>
          <a:p>
            <a:pPr algn="ctr"/>
            <a:r>
              <a:rPr lang="en-IN" dirty="0"/>
              <a:t>       (ml with Python project presentation)</a:t>
            </a:r>
            <a:endParaRPr lang="en-IN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1511C-6504-6230-DDAF-BBD9EC6D6B43}"/>
              </a:ext>
            </a:extLst>
          </p:cNvPr>
          <p:cNvSpPr txBox="1"/>
          <p:nvPr/>
        </p:nvSpPr>
        <p:spPr>
          <a:xfrm flipH="1">
            <a:off x="8853542" y="5641922"/>
            <a:ext cx="393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</a:t>
            </a:r>
            <a:r>
              <a:rPr lang="en-IN" i="1" dirty="0"/>
              <a:t>Radha Madhavi Ravinuthala</a:t>
            </a:r>
          </a:p>
        </p:txBody>
      </p:sp>
    </p:spTree>
    <p:extLst>
      <p:ext uri="{BB962C8B-B14F-4D97-AF65-F5344CB8AC3E}">
        <p14:creationId xmlns:p14="http://schemas.microsoft.com/office/powerpoint/2010/main" val="25216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FF10-095C-2463-CD88-9E948DE4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</a:t>
            </a:r>
            <a:r>
              <a:rPr lang="en-IN" dirty="0" err="1"/>
              <a:t>coninuation</a:t>
            </a:r>
            <a:r>
              <a:rPr lang="en-IN" dirty="0"/>
              <a:t>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B18B3B-225F-7BE5-E7BF-9805E2C281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579611"/>
            <a:ext cx="11048858" cy="455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Once the model is trained, it is used to predict the ratings for the test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Evaluation metrics such as Mean Squared Error (MSE), Mean Absolute Error (MAE),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Söhne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and R-squared are calculated to assess the performance of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MSE measures the average squared difference between the predicted and actual ratings,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Söhne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with lower values indicating better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MAE represents the average absolute difference between the predicted and actual ratings.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R-squared indicates the proportion of variance in the target variable explained by the model,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 with higher values indicating a better fit.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The evaluation metrics provide insights into how well the model is performing in predicting restaurant ratings.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Finally, a scatter plot is created to visualize the predicted ratings versus the actual ratings,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  <a:latin typeface="Söhne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allowing us to visually assess the model's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The red dashed line in the plot represents a perfect prediction, where the predicted rating matches the actual rating.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By analyzing the scatter plot, we can observe how closely the predicted ratings align with the actual ratings.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2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5B43-57BF-EBDA-2BF6-9B93DFAC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18E12-73C4-F197-AA38-F970A967E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9017392" cy="4403187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Evaluation Metrics: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Mean Squared Error (MSE): 0.03896444444444448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Mean Absolute Error (MAE): 0.15562091503267958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R-squared (R2): 0.7636153132467046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Interpretation of Evaluation Metrics: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MSE value indicates the average squared difference between the predicted and actual ratings. A lower MSE suggests a better fit of the model.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MAE value represents the average absolute difference between the predicted and actual ratings. Smaller MAE values indicate better accuracy.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R-squared value reflects the proportion of variance in the target variable explained by the model. A higher R2 indicates a better fit.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Insights and Observations: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Based on the evaluation metrics, we can conclude that the Random Forest model performs well in predicting restaurant ratings.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4D7BF-15FA-AEDF-4034-80F67715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78571" y="5120640"/>
            <a:ext cx="2377441" cy="1128281"/>
          </a:xfrm>
        </p:spPr>
        <p:txBody>
          <a:bodyPr>
            <a:normAutofit lnSpcReduction="10000"/>
          </a:bodyPr>
          <a:lstStyle/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799249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1373-0570-20DF-B40E-493B11AD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4087F-4B96-3AA8-559D-7AEE44698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this project, we conducted a restaurant rating prediction using machine learning techniques. Here are the key takeaways and conclusions from our analysis: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Collection and Preprocessing: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collected restaurant data from two cities, Bangalore and Pune, and combined them for analysis.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data underwent preprocessing steps, including dropping unnecessary columns and handling missing values.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Categorical variables were encoded using one-hot encoding to prepare the data for model training.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Model Training and Evaluation: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used the Random Forest regressor to predict restaurant ratings.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model was trained on the training data and evaluated using various metrics such as Mean Squared Error (MSE), Mean Absolute Error (MAE), and R-squared (R2).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15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51AA-A6A0-DE4D-AB59-3757F2F0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Presentation 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BF78-5C52-BFDA-1AD1-486ED198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About Zomato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Dataset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Preprocessing and Cleaning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Exploratory Data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Restaurant Rating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Results and Insights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53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3D2A-E9CA-B2BC-7EF7-A5EEB873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2638-565E-EE73-4C02-25E16E9E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Welcome to the presentation on "Analyzing Zomato Restaurant Data in Bangalore and Pune."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Zomato is a popular online food delivery and restaurant discovery platform that provides extensive information about restaurants, including their menus, ratings, reviews, and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this presentation, we will explore and analyze the restaurant data from Zomato in two major cities: Bangalore and Pune.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dataset contains a wide range of information about restaurants, such as their names, categories, pricing, ratings, and locations.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Our goal is to gain insights into the restaurant industry, understand customer preferences, and identify factors that contribute to restaurant ratings.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will walk through the various steps involved in the analysis, including data preprocessing, visualization, and machine learning-based rating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presentation will showcase the findings and provide valuable information for restaurant owners, customers, and anyone interested in the food industry.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47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E828-121B-D781-D561-2532E924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1635"/>
            <a:ext cx="10058400" cy="1559859"/>
          </a:xfrm>
        </p:spPr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About Zomato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89B2-15CB-9F2F-16D1-30F3E250E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469" y="2834640"/>
            <a:ext cx="10058400" cy="402336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 to Zomato: Provide a brief overview of Zomato, mentioning that it is an online platform for discovering and ordering food from local restaurants.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Zomato's popularity and reach: Highlight Zomato's wide user base and its presence in multiple cities across the world, making it a popular platform for restaurant information and reviews.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Zomato's data collection: Explain that Zomato collects and maintains a comprehensive database of restaurant information, including ratings, reviews, menus, and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Significance of using Zomato data: Discuss the value of using Zomato's dataset for your analysis, emphasizing its reliability, coverage, and relevance to the restaurant industry.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B4D81F-3F45-7DCF-42DB-147F3BB13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644" y="405372"/>
            <a:ext cx="11525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48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DF42-2BBB-9A59-9D6C-7434F555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Dataset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94384-9E6F-31A8-9F77-9B846755D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dataset used in this analysis comprises restaurant data from Zomato in Bangalore and Pune.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includes information about various aspects of the restaurants, allowing us to gain insights into the food industry.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features of the dataset: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Restaurant Name: The name of the restaurant.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Category: The cuisine or type of food served by the restaurant.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Pricing for 2: Average cost for a meal for two people.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Locality: The area or locality where the restaurant is located.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Dining Rating: The rating of the restaurant is based on dining experiences.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Dining Review Count: The number of reviews for the restaurant's dining experiences.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Delivery Rating: The rating of the restaurant's delivery service.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Delivery Rating Count: The number of reviews for the restaurant's delivery service.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Known_for1 and Known_for2: Signature dishes or specialties of the restaurant.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dataset provides a comprehensive view of the restaurant landscape in Bangalore and Pune, enabling us to explore trends, preferences, and factors influencing customer ratings.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78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A3CF-160A-09C1-0E7E-B9307687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Data Preprocessing and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A38B-A027-4632-3484-AB933B169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Explanation of Data Preprocessing: Briefly describe the importance of data preprocessing in preparing the dataset for analysis and modeling.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Handling Missing Values: Explain the process of handling missing values in the dataset. Mention techniques used, such as dropping rows or columns with missing values or imputing missing values with appropriate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Removing Unnecessary Columns: Discuss the removal of unnecessary columns from the dataset to eliminate redundant or irrelevant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One-Hot Encoding: Describe the use of one-hot encoding to transform categorical variables into a numerical representation suitable for machine learning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Cleaning the Dataset: Explain any additional cleaning steps taken, such as removing duplicates, correcting inconsistencies, or standardizing data formats.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Visualizing Data: Mention the use of data visualization techniques to gain insights and explore patterns in the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20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2618-5A8E-62BA-3AF6-B17E5BCE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Exploratory Data Analysis (EDA)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A7F7-A5B1-A2A5-E9B3-A13F4D9B2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Before diving into restaurant rating prediction, let's explore the dataset through EDA to gain insights and understand the data better.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dataset used for analysis is a combination of Bangalore and Pune restaurant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start with, unnecessary columns such as Website, Address, and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Phone_No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are dropped, as they are not relevant for our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Missing values are handled by removing rows that contain missing values, ensuring we have a clean dataset for further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Categorical variables including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Restaurant_Name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Category, Locality, Known_for1, and Known_for2 are one-hot encoded to convert them into numerical format, which allows us to analyze their impact on restaurant ratings.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46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CC68-9EC9-11AF-B0DB-04DEE6F4E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388646"/>
          </a:xfrm>
        </p:spPr>
        <p:txBody>
          <a:bodyPr>
            <a:normAutofit fontScale="90000"/>
          </a:bodyPr>
          <a:lstStyle/>
          <a:p>
            <a:r>
              <a:rPr lang="en-IN" dirty="0"/>
              <a:t>(continuation)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B106-4A95-39EC-317F-88192F9AA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With the preprocessed dataset, we can now perform EDA to explore relationships and patterns within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EDA includes visualizations and statistical analysis to uncover insights and understand the factors influencing restaurant ratings.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Correlation analysis is performed to identify the relationships between different features and the target variable (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Dining_Rating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correlation heatmap provides a visual representation of the correlation matrix, showing the strength and direction of relationships between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Additionally, scatter plots are used to visualize the relationship between actual ratings and predicted ratings.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These visualizations help us understand how well the model predicts restaurant ratings and identify any patterns or trends within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Through EDA, we gain valuable insights into the dataset and can make informed decisions for the restaurant rating prediction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43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84A6-57AE-9550-EFEF-FF6255CC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Restaurant Rating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93CA-DA2A-1369-28F4-22AABDB2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With the dataset preprocessed and explored through EDA, we can now move on to the task of restaurant rating prediction using machine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objective is to develop a model that can accurately predict the rating of a restaurant based on various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machine learning algorithm used for this task is the Random Forest regressor.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dataset is divided into a training set and a testing set, with 80% of the data used for training and 20% for testing.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feature matrix X consists of all the predictor variables, excluding the target variable (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Dining_Rating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target variable y represents the restaurant ratings.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Random Forest regressor is initialized and fitted on the training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Once the model is trained, it is used to predict the ratings for the test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9852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1538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Mongolian Baiti</vt:lpstr>
      <vt:lpstr>Söhne</vt:lpstr>
      <vt:lpstr>Retrospect</vt:lpstr>
      <vt:lpstr>Exploring Zomato Restaurant Data: Insights from Bangalore and Pune</vt:lpstr>
      <vt:lpstr>Presentation Outline</vt:lpstr>
      <vt:lpstr>Introduction</vt:lpstr>
      <vt:lpstr>About Zomato</vt:lpstr>
      <vt:lpstr>Dataset Overview</vt:lpstr>
      <vt:lpstr>Data Preprocessing and Cleaning</vt:lpstr>
      <vt:lpstr>Exploratory Data Analysis (EDA)</vt:lpstr>
      <vt:lpstr>(continuation)</vt:lpstr>
      <vt:lpstr>Restaurant Rating Prediction</vt:lpstr>
      <vt:lpstr>(coninuation)</vt:lpstr>
      <vt:lpstr>Results and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Zomato Restaurant Data: Insights from Bangalore and Pune</dc:title>
  <dc:creator>radha ravinutala</dc:creator>
  <cp:lastModifiedBy>radha ravinutala</cp:lastModifiedBy>
  <cp:revision>1</cp:revision>
  <dcterms:created xsi:type="dcterms:W3CDTF">2023-07-05T12:52:42Z</dcterms:created>
  <dcterms:modified xsi:type="dcterms:W3CDTF">2023-07-05T13:57:37Z</dcterms:modified>
</cp:coreProperties>
</file>