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9" r:id="rId7"/>
    <p:sldId id="261" r:id="rId8"/>
    <p:sldId id="265" r:id="rId9"/>
    <p:sldId id="258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806C5-4E48-40D7-88CD-9186AE68F25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21BAC4-4B5E-40A3-941C-47127DDE8D88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Similarity Score</a:t>
          </a:r>
          <a:endParaRPr lang="en-IN" dirty="0">
            <a:solidFill>
              <a:schemeClr val="tx1"/>
            </a:solidFill>
          </a:endParaRPr>
        </a:p>
      </dgm:t>
    </dgm:pt>
    <dgm:pt modelId="{859983DF-9B3E-41CA-9833-E6187D4BE5A4}" type="parTrans" cxnId="{009D5213-D3D4-4E93-BDB4-516692DEF3C4}">
      <dgm:prSet/>
      <dgm:spPr/>
      <dgm:t>
        <a:bodyPr/>
        <a:lstStyle/>
        <a:p>
          <a:endParaRPr lang="en-IN"/>
        </a:p>
      </dgm:t>
    </dgm:pt>
    <dgm:pt modelId="{C8D4761D-1DDD-4092-98A9-87E49EEA4907}" type="sibTrans" cxnId="{009D5213-D3D4-4E93-BDB4-516692DEF3C4}">
      <dgm:prSet/>
      <dgm:spPr/>
      <dgm:t>
        <a:bodyPr/>
        <a:lstStyle/>
        <a:p>
          <a:endParaRPr lang="en-IN"/>
        </a:p>
      </dgm:t>
    </dgm:pt>
    <dgm:pt modelId="{4FB3E990-09E5-4EDE-88FE-186A7F5AB92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Brand</a:t>
          </a:r>
          <a:endParaRPr lang="en-IN" dirty="0"/>
        </a:p>
      </dgm:t>
    </dgm:pt>
    <dgm:pt modelId="{FC1987AA-490A-45BF-9809-AEE8E142A798}" type="parTrans" cxnId="{0DCE7067-D0B0-48C1-999C-512B5F1C8899}">
      <dgm:prSet/>
      <dgm:spPr/>
      <dgm:t>
        <a:bodyPr/>
        <a:lstStyle/>
        <a:p>
          <a:endParaRPr lang="en-IN"/>
        </a:p>
      </dgm:t>
    </dgm:pt>
    <dgm:pt modelId="{2F88B826-1197-46D5-858A-95CB55E6DEBD}" type="sibTrans" cxnId="{0DCE7067-D0B0-48C1-999C-512B5F1C8899}">
      <dgm:prSet/>
      <dgm:spPr/>
      <dgm:t>
        <a:bodyPr/>
        <a:lstStyle/>
        <a:p>
          <a:endParaRPr lang="en-IN"/>
        </a:p>
      </dgm:t>
    </dgm:pt>
    <dgm:pt modelId="{EF960E6A-0BAC-4215-A4C4-B3E22B91F5A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Product</a:t>
          </a:r>
          <a:endParaRPr lang="en-IN" dirty="0"/>
        </a:p>
      </dgm:t>
    </dgm:pt>
    <dgm:pt modelId="{E38C4C31-E00E-4840-A0F4-B38246DF5A60}" type="parTrans" cxnId="{4412D0B4-8C6E-4F47-804E-D16B375CBF8B}">
      <dgm:prSet/>
      <dgm:spPr/>
      <dgm:t>
        <a:bodyPr/>
        <a:lstStyle/>
        <a:p>
          <a:endParaRPr lang="en-IN"/>
        </a:p>
      </dgm:t>
    </dgm:pt>
    <dgm:pt modelId="{568F4FEC-81EE-45AB-AFE9-19940CAD403F}" type="sibTrans" cxnId="{4412D0B4-8C6E-4F47-804E-D16B375CBF8B}">
      <dgm:prSet/>
      <dgm:spPr/>
      <dgm:t>
        <a:bodyPr/>
        <a:lstStyle/>
        <a:p>
          <a:endParaRPr lang="en-IN"/>
        </a:p>
      </dgm:t>
    </dgm:pt>
    <dgm:pt modelId="{2E33AA52-D026-478A-8B9D-9D17179E255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Flavor</a:t>
          </a:r>
          <a:endParaRPr lang="en-IN" dirty="0"/>
        </a:p>
      </dgm:t>
    </dgm:pt>
    <dgm:pt modelId="{86E2FBAF-5FE8-4929-8537-05BF7DB6B269}" type="parTrans" cxnId="{B8AD8C77-7F1E-44CE-B93D-42E327B62599}">
      <dgm:prSet/>
      <dgm:spPr/>
      <dgm:t>
        <a:bodyPr/>
        <a:lstStyle/>
        <a:p>
          <a:endParaRPr lang="en-IN"/>
        </a:p>
      </dgm:t>
    </dgm:pt>
    <dgm:pt modelId="{26519B98-2C01-4D04-B34C-3B9DA4E54016}" type="sibTrans" cxnId="{B8AD8C77-7F1E-44CE-B93D-42E327B62599}">
      <dgm:prSet/>
      <dgm:spPr/>
      <dgm:t>
        <a:bodyPr/>
        <a:lstStyle/>
        <a:p>
          <a:endParaRPr lang="en-IN"/>
        </a:p>
      </dgm:t>
    </dgm:pt>
    <dgm:pt modelId="{48CB2517-2CDA-45F8-BC82-82BAF20A526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Packsize</a:t>
          </a:r>
          <a:endParaRPr lang="en-IN" dirty="0"/>
        </a:p>
      </dgm:t>
    </dgm:pt>
    <dgm:pt modelId="{E3838FDD-DBEC-4D08-8D4F-A695F0EA0B34}" type="parTrans" cxnId="{91004F03-8A26-46C1-9CF4-3A494EA235DA}">
      <dgm:prSet/>
      <dgm:spPr/>
      <dgm:t>
        <a:bodyPr/>
        <a:lstStyle/>
        <a:p>
          <a:endParaRPr lang="en-IN"/>
        </a:p>
      </dgm:t>
    </dgm:pt>
    <dgm:pt modelId="{763882DE-74CA-460C-B026-F7BCB86FAE3D}" type="sibTrans" cxnId="{91004F03-8A26-46C1-9CF4-3A494EA235DA}">
      <dgm:prSet/>
      <dgm:spPr/>
      <dgm:t>
        <a:bodyPr/>
        <a:lstStyle/>
        <a:p>
          <a:endParaRPr lang="en-IN"/>
        </a:p>
      </dgm:t>
    </dgm:pt>
    <dgm:pt modelId="{5F7117A9-2EFA-4ABB-96EB-7468DD3C545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Nut Type</a:t>
          </a:r>
          <a:endParaRPr lang="en-IN" dirty="0"/>
        </a:p>
      </dgm:t>
    </dgm:pt>
    <dgm:pt modelId="{BFF4E9BC-16E1-4749-A466-E28A76835FFC}" type="parTrans" cxnId="{CFA2C66A-3571-46F5-B714-319AB1E7A166}">
      <dgm:prSet/>
      <dgm:spPr/>
      <dgm:t>
        <a:bodyPr/>
        <a:lstStyle/>
        <a:p>
          <a:endParaRPr lang="en-IN"/>
        </a:p>
      </dgm:t>
    </dgm:pt>
    <dgm:pt modelId="{87428E95-6C44-4E28-8FB1-748E40F8D10B}" type="sibTrans" cxnId="{CFA2C66A-3571-46F5-B714-319AB1E7A166}">
      <dgm:prSet/>
      <dgm:spPr/>
      <dgm:t>
        <a:bodyPr/>
        <a:lstStyle/>
        <a:p>
          <a:endParaRPr lang="en-IN"/>
        </a:p>
      </dgm:t>
    </dgm:pt>
    <dgm:pt modelId="{49D53E40-C042-4014-ACF5-6A75882688E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Milk/Dark Chocolate</a:t>
          </a:r>
          <a:endParaRPr lang="en-IN" dirty="0"/>
        </a:p>
      </dgm:t>
    </dgm:pt>
    <dgm:pt modelId="{0F0BF241-887A-4140-9C4D-D6049560D625}" type="parTrans" cxnId="{77C4BCF6-69DE-44D1-983B-6093A309DBEC}">
      <dgm:prSet/>
      <dgm:spPr/>
      <dgm:t>
        <a:bodyPr/>
        <a:lstStyle/>
        <a:p>
          <a:endParaRPr lang="en-IN"/>
        </a:p>
      </dgm:t>
    </dgm:pt>
    <dgm:pt modelId="{A86597F6-EB55-4685-B84D-83680C2F89BB}" type="sibTrans" cxnId="{77C4BCF6-69DE-44D1-983B-6093A309DBEC}">
      <dgm:prSet/>
      <dgm:spPr/>
      <dgm:t>
        <a:bodyPr/>
        <a:lstStyle/>
        <a:p>
          <a:endParaRPr lang="en-IN"/>
        </a:p>
      </dgm:t>
    </dgm:pt>
    <dgm:pt modelId="{1C771C5F-655E-483E-9FED-292004D19ECC}" type="pres">
      <dgm:prSet presAssocID="{5C3806C5-4E48-40D7-88CD-9186AE68F2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BB864C2-CF67-4AA0-9CE0-337C2BED73DA}" type="pres">
      <dgm:prSet presAssocID="{D421BAC4-4B5E-40A3-941C-47127DDE8D88}" presName="Parent" presStyleLbl="node0" presStyleIdx="0" presStyleCnt="1">
        <dgm:presLayoutVars>
          <dgm:chMax val="6"/>
          <dgm:chPref val="6"/>
        </dgm:presLayoutVars>
      </dgm:prSet>
      <dgm:spPr/>
    </dgm:pt>
    <dgm:pt modelId="{E9550ABF-18C8-4335-9F37-704A706835FB}" type="pres">
      <dgm:prSet presAssocID="{4FB3E990-09E5-4EDE-88FE-186A7F5AB922}" presName="Accent1" presStyleCnt="0"/>
      <dgm:spPr/>
    </dgm:pt>
    <dgm:pt modelId="{8B8BF1A7-C71D-497D-8C49-D89A9E0B2FAF}" type="pres">
      <dgm:prSet presAssocID="{4FB3E990-09E5-4EDE-88FE-186A7F5AB922}" presName="Accent" presStyleLbl="bgShp" presStyleIdx="0" presStyleCnt="6"/>
      <dgm:spPr/>
    </dgm:pt>
    <dgm:pt modelId="{659F39A0-60C5-487D-8EC4-D2FAC1BD71F8}" type="pres">
      <dgm:prSet presAssocID="{4FB3E990-09E5-4EDE-88FE-186A7F5AB92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0A5E7A8-A01A-4ECC-89CC-C04038A3994C}" type="pres">
      <dgm:prSet presAssocID="{EF960E6A-0BAC-4215-A4C4-B3E22B91F5A5}" presName="Accent2" presStyleCnt="0"/>
      <dgm:spPr/>
    </dgm:pt>
    <dgm:pt modelId="{8E9327B7-5E1C-48E2-943E-C9B22917073C}" type="pres">
      <dgm:prSet presAssocID="{EF960E6A-0BAC-4215-A4C4-B3E22B91F5A5}" presName="Accent" presStyleLbl="bgShp" presStyleIdx="1" presStyleCnt="6"/>
      <dgm:spPr/>
    </dgm:pt>
    <dgm:pt modelId="{361BC229-5AA4-4FD2-9421-BE1C3B86013B}" type="pres">
      <dgm:prSet presAssocID="{EF960E6A-0BAC-4215-A4C4-B3E22B91F5A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003A5F-2E39-4E2E-814F-9D6963032864}" type="pres">
      <dgm:prSet presAssocID="{2E33AA52-D026-478A-8B9D-9D17179E2554}" presName="Accent3" presStyleCnt="0"/>
      <dgm:spPr/>
    </dgm:pt>
    <dgm:pt modelId="{DB351522-606B-49DD-A194-80FC6580A248}" type="pres">
      <dgm:prSet presAssocID="{2E33AA52-D026-478A-8B9D-9D17179E2554}" presName="Accent" presStyleLbl="bgShp" presStyleIdx="2" presStyleCnt="6"/>
      <dgm:spPr/>
    </dgm:pt>
    <dgm:pt modelId="{F0A06DC7-0D17-42D1-85C1-630467E7EB9D}" type="pres">
      <dgm:prSet presAssocID="{2E33AA52-D026-478A-8B9D-9D17179E255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C70F592-B036-44AB-B3AB-DC313D69E865}" type="pres">
      <dgm:prSet presAssocID="{48CB2517-2CDA-45F8-BC82-82BAF20A526C}" presName="Accent4" presStyleCnt="0"/>
      <dgm:spPr/>
    </dgm:pt>
    <dgm:pt modelId="{D1CDA672-8DA5-4E3E-91B2-32B168550A32}" type="pres">
      <dgm:prSet presAssocID="{48CB2517-2CDA-45F8-BC82-82BAF20A526C}" presName="Accent" presStyleLbl="bgShp" presStyleIdx="3" presStyleCnt="6"/>
      <dgm:spPr/>
    </dgm:pt>
    <dgm:pt modelId="{975850A7-365A-4C4A-AD0C-E9338034D551}" type="pres">
      <dgm:prSet presAssocID="{48CB2517-2CDA-45F8-BC82-82BAF20A526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44B210C-0FAD-4F87-BCFF-C342D5F288E2}" type="pres">
      <dgm:prSet presAssocID="{5F7117A9-2EFA-4ABB-96EB-7468DD3C5457}" presName="Accent5" presStyleCnt="0"/>
      <dgm:spPr/>
    </dgm:pt>
    <dgm:pt modelId="{B8B3A37E-3ACA-49D2-BA82-77B5A55BEAAB}" type="pres">
      <dgm:prSet presAssocID="{5F7117A9-2EFA-4ABB-96EB-7468DD3C5457}" presName="Accent" presStyleLbl="bgShp" presStyleIdx="4" presStyleCnt="6"/>
      <dgm:spPr/>
    </dgm:pt>
    <dgm:pt modelId="{B63D488F-F224-4A7D-84A6-8FA16290D1E8}" type="pres">
      <dgm:prSet presAssocID="{5F7117A9-2EFA-4ABB-96EB-7468DD3C545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50EDA4A-A322-4D3E-B8AB-24C7AFBBE981}" type="pres">
      <dgm:prSet presAssocID="{49D53E40-C042-4014-ACF5-6A75882688E4}" presName="Accent6" presStyleCnt="0"/>
      <dgm:spPr/>
    </dgm:pt>
    <dgm:pt modelId="{85891B50-2D54-467A-8A89-2D17693D1139}" type="pres">
      <dgm:prSet presAssocID="{49D53E40-C042-4014-ACF5-6A75882688E4}" presName="Accent" presStyleLbl="bgShp" presStyleIdx="5" presStyleCnt="6"/>
      <dgm:spPr/>
    </dgm:pt>
    <dgm:pt modelId="{EF8EF95F-E3DC-4CC8-80C7-E3F6EFCCDBEF}" type="pres">
      <dgm:prSet presAssocID="{49D53E40-C042-4014-ACF5-6A75882688E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004F03-8A26-46C1-9CF4-3A494EA235DA}" srcId="{D421BAC4-4B5E-40A3-941C-47127DDE8D88}" destId="{48CB2517-2CDA-45F8-BC82-82BAF20A526C}" srcOrd="3" destOrd="0" parTransId="{E3838FDD-DBEC-4D08-8D4F-A695F0EA0B34}" sibTransId="{763882DE-74CA-460C-B026-F7BCB86FAE3D}"/>
    <dgm:cxn modelId="{009D5213-D3D4-4E93-BDB4-516692DEF3C4}" srcId="{5C3806C5-4E48-40D7-88CD-9186AE68F25E}" destId="{D421BAC4-4B5E-40A3-941C-47127DDE8D88}" srcOrd="0" destOrd="0" parTransId="{859983DF-9B3E-41CA-9833-E6187D4BE5A4}" sibTransId="{C8D4761D-1DDD-4092-98A9-87E49EEA4907}"/>
    <dgm:cxn modelId="{115A8C2A-255C-449E-A295-711841819A9C}" type="presOf" srcId="{2E33AA52-D026-478A-8B9D-9D17179E2554}" destId="{F0A06DC7-0D17-42D1-85C1-630467E7EB9D}" srcOrd="0" destOrd="0" presId="urn:microsoft.com/office/officeart/2011/layout/HexagonRadial"/>
    <dgm:cxn modelId="{D141052C-3A88-48E4-93E5-0D4B346D2ED1}" type="presOf" srcId="{5F7117A9-2EFA-4ABB-96EB-7468DD3C5457}" destId="{B63D488F-F224-4A7D-84A6-8FA16290D1E8}" srcOrd="0" destOrd="0" presId="urn:microsoft.com/office/officeart/2011/layout/HexagonRadial"/>
    <dgm:cxn modelId="{F8E13A38-1026-43CE-A27E-F35FC0889652}" type="presOf" srcId="{5C3806C5-4E48-40D7-88CD-9186AE68F25E}" destId="{1C771C5F-655E-483E-9FED-292004D19ECC}" srcOrd="0" destOrd="0" presId="urn:microsoft.com/office/officeart/2011/layout/HexagonRadial"/>
    <dgm:cxn modelId="{A373AB5C-316B-4DE2-99BC-867E28ED8BAC}" type="presOf" srcId="{48CB2517-2CDA-45F8-BC82-82BAF20A526C}" destId="{975850A7-365A-4C4A-AD0C-E9338034D551}" srcOrd="0" destOrd="0" presId="urn:microsoft.com/office/officeart/2011/layout/HexagonRadial"/>
    <dgm:cxn modelId="{48312261-06D4-4F7B-9D21-41833F1BCBBD}" type="presOf" srcId="{EF960E6A-0BAC-4215-A4C4-B3E22B91F5A5}" destId="{361BC229-5AA4-4FD2-9421-BE1C3B86013B}" srcOrd="0" destOrd="0" presId="urn:microsoft.com/office/officeart/2011/layout/HexagonRadial"/>
    <dgm:cxn modelId="{0DCE7067-D0B0-48C1-999C-512B5F1C8899}" srcId="{D421BAC4-4B5E-40A3-941C-47127DDE8D88}" destId="{4FB3E990-09E5-4EDE-88FE-186A7F5AB922}" srcOrd="0" destOrd="0" parTransId="{FC1987AA-490A-45BF-9809-AEE8E142A798}" sibTransId="{2F88B826-1197-46D5-858A-95CB55E6DEBD}"/>
    <dgm:cxn modelId="{CFA2C66A-3571-46F5-B714-319AB1E7A166}" srcId="{D421BAC4-4B5E-40A3-941C-47127DDE8D88}" destId="{5F7117A9-2EFA-4ABB-96EB-7468DD3C5457}" srcOrd="4" destOrd="0" parTransId="{BFF4E9BC-16E1-4749-A466-E28A76835FFC}" sibTransId="{87428E95-6C44-4E28-8FB1-748E40F8D10B}"/>
    <dgm:cxn modelId="{B8AD8C77-7F1E-44CE-B93D-42E327B62599}" srcId="{D421BAC4-4B5E-40A3-941C-47127DDE8D88}" destId="{2E33AA52-D026-478A-8B9D-9D17179E2554}" srcOrd="2" destOrd="0" parTransId="{86E2FBAF-5FE8-4929-8537-05BF7DB6B269}" sibTransId="{26519B98-2C01-4D04-B34C-3B9DA4E54016}"/>
    <dgm:cxn modelId="{702F8888-6D30-4CC9-BB99-E196F2C5D159}" type="presOf" srcId="{D421BAC4-4B5E-40A3-941C-47127DDE8D88}" destId="{EBB864C2-CF67-4AA0-9CE0-337C2BED73DA}" srcOrd="0" destOrd="0" presId="urn:microsoft.com/office/officeart/2011/layout/HexagonRadial"/>
    <dgm:cxn modelId="{4412D0B4-8C6E-4F47-804E-D16B375CBF8B}" srcId="{D421BAC4-4B5E-40A3-941C-47127DDE8D88}" destId="{EF960E6A-0BAC-4215-A4C4-B3E22B91F5A5}" srcOrd="1" destOrd="0" parTransId="{E38C4C31-E00E-4840-A0F4-B38246DF5A60}" sibTransId="{568F4FEC-81EE-45AB-AFE9-19940CAD403F}"/>
    <dgm:cxn modelId="{02AA79B8-7E86-45F0-B3E5-FC16B0EC87E5}" type="presOf" srcId="{49D53E40-C042-4014-ACF5-6A75882688E4}" destId="{EF8EF95F-E3DC-4CC8-80C7-E3F6EFCCDBEF}" srcOrd="0" destOrd="0" presId="urn:microsoft.com/office/officeart/2011/layout/HexagonRadial"/>
    <dgm:cxn modelId="{CF6E0AC6-A464-4C69-B252-4F07B9CDDD59}" type="presOf" srcId="{4FB3E990-09E5-4EDE-88FE-186A7F5AB922}" destId="{659F39A0-60C5-487D-8EC4-D2FAC1BD71F8}" srcOrd="0" destOrd="0" presId="urn:microsoft.com/office/officeart/2011/layout/HexagonRadial"/>
    <dgm:cxn modelId="{77C4BCF6-69DE-44D1-983B-6093A309DBEC}" srcId="{D421BAC4-4B5E-40A3-941C-47127DDE8D88}" destId="{49D53E40-C042-4014-ACF5-6A75882688E4}" srcOrd="5" destOrd="0" parTransId="{0F0BF241-887A-4140-9C4D-D6049560D625}" sibTransId="{A86597F6-EB55-4685-B84D-83680C2F89BB}"/>
    <dgm:cxn modelId="{78D7308C-BA4A-4B7B-9D85-DD06CD26556D}" type="presParOf" srcId="{1C771C5F-655E-483E-9FED-292004D19ECC}" destId="{EBB864C2-CF67-4AA0-9CE0-337C2BED73DA}" srcOrd="0" destOrd="0" presId="urn:microsoft.com/office/officeart/2011/layout/HexagonRadial"/>
    <dgm:cxn modelId="{58DA8A68-26A0-488B-90DF-01713A961E7A}" type="presParOf" srcId="{1C771C5F-655E-483E-9FED-292004D19ECC}" destId="{E9550ABF-18C8-4335-9F37-704A706835FB}" srcOrd="1" destOrd="0" presId="urn:microsoft.com/office/officeart/2011/layout/HexagonRadial"/>
    <dgm:cxn modelId="{0FCA286E-C65D-4253-BC7E-0EB49708013B}" type="presParOf" srcId="{E9550ABF-18C8-4335-9F37-704A706835FB}" destId="{8B8BF1A7-C71D-497D-8C49-D89A9E0B2FAF}" srcOrd="0" destOrd="0" presId="urn:microsoft.com/office/officeart/2011/layout/HexagonRadial"/>
    <dgm:cxn modelId="{B27D16DB-A1F0-4D51-AE3D-D11AE43B4CC3}" type="presParOf" srcId="{1C771C5F-655E-483E-9FED-292004D19ECC}" destId="{659F39A0-60C5-487D-8EC4-D2FAC1BD71F8}" srcOrd="2" destOrd="0" presId="urn:microsoft.com/office/officeart/2011/layout/HexagonRadial"/>
    <dgm:cxn modelId="{70D6EC2A-4524-4850-8976-24F6EC3CD20B}" type="presParOf" srcId="{1C771C5F-655E-483E-9FED-292004D19ECC}" destId="{80A5E7A8-A01A-4ECC-89CC-C04038A3994C}" srcOrd="3" destOrd="0" presId="urn:microsoft.com/office/officeart/2011/layout/HexagonRadial"/>
    <dgm:cxn modelId="{91CB2252-A4DA-4477-B7C7-7BDD8F9A7FFD}" type="presParOf" srcId="{80A5E7A8-A01A-4ECC-89CC-C04038A3994C}" destId="{8E9327B7-5E1C-48E2-943E-C9B22917073C}" srcOrd="0" destOrd="0" presId="urn:microsoft.com/office/officeart/2011/layout/HexagonRadial"/>
    <dgm:cxn modelId="{77BA2C27-AB7C-4B5D-9262-CF3D6F20780C}" type="presParOf" srcId="{1C771C5F-655E-483E-9FED-292004D19ECC}" destId="{361BC229-5AA4-4FD2-9421-BE1C3B86013B}" srcOrd="4" destOrd="0" presId="urn:microsoft.com/office/officeart/2011/layout/HexagonRadial"/>
    <dgm:cxn modelId="{62E80869-821E-4C7D-828E-4C12FCC80D53}" type="presParOf" srcId="{1C771C5F-655E-483E-9FED-292004D19ECC}" destId="{AF003A5F-2E39-4E2E-814F-9D6963032864}" srcOrd="5" destOrd="0" presId="urn:microsoft.com/office/officeart/2011/layout/HexagonRadial"/>
    <dgm:cxn modelId="{68B3D72C-8117-461A-9BB0-BAB6BF15C8E6}" type="presParOf" srcId="{AF003A5F-2E39-4E2E-814F-9D6963032864}" destId="{DB351522-606B-49DD-A194-80FC6580A248}" srcOrd="0" destOrd="0" presId="urn:microsoft.com/office/officeart/2011/layout/HexagonRadial"/>
    <dgm:cxn modelId="{80ADDB52-1A84-438B-9337-4BDED87F210D}" type="presParOf" srcId="{1C771C5F-655E-483E-9FED-292004D19ECC}" destId="{F0A06DC7-0D17-42D1-85C1-630467E7EB9D}" srcOrd="6" destOrd="0" presId="urn:microsoft.com/office/officeart/2011/layout/HexagonRadial"/>
    <dgm:cxn modelId="{B6E33523-F032-4CC2-81DA-28A76D01F79F}" type="presParOf" srcId="{1C771C5F-655E-483E-9FED-292004D19ECC}" destId="{1C70F592-B036-44AB-B3AB-DC313D69E865}" srcOrd="7" destOrd="0" presId="urn:microsoft.com/office/officeart/2011/layout/HexagonRadial"/>
    <dgm:cxn modelId="{890682C0-4283-4468-A00B-1B4269305950}" type="presParOf" srcId="{1C70F592-B036-44AB-B3AB-DC313D69E865}" destId="{D1CDA672-8DA5-4E3E-91B2-32B168550A32}" srcOrd="0" destOrd="0" presId="urn:microsoft.com/office/officeart/2011/layout/HexagonRadial"/>
    <dgm:cxn modelId="{8E32891E-7A3C-4B4B-89B8-39623D5A5B4E}" type="presParOf" srcId="{1C771C5F-655E-483E-9FED-292004D19ECC}" destId="{975850A7-365A-4C4A-AD0C-E9338034D551}" srcOrd="8" destOrd="0" presId="urn:microsoft.com/office/officeart/2011/layout/HexagonRadial"/>
    <dgm:cxn modelId="{7F8F269C-A0CB-4DBB-82C6-2A1F33D3665E}" type="presParOf" srcId="{1C771C5F-655E-483E-9FED-292004D19ECC}" destId="{644B210C-0FAD-4F87-BCFF-C342D5F288E2}" srcOrd="9" destOrd="0" presId="urn:microsoft.com/office/officeart/2011/layout/HexagonRadial"/>
    <dgm:cxn modelId="{0F64C17D-DA3F-4B18-936F-F27CCDEAEAEC}" type="presParOf" srcId="{644B210C-0FAD-4F87-BCFF-C342D5F288E2}" destId="{B8B3A37E-3ACA-49D2-BA82-77B5A55BEAAB}" srcOrd="0" destOrd="0" presId="urn:microsoft.com/office/officeart/2011/layout/HexagonRadial"/>
    <dgm:cxn modelId="{5C95BBB1-F11B-419E-B3AE-14D4D3D10C37}" type="presParOf" srcId="{1C771C5F-655E-483E-9FED-292004D19ECC}" destId="{B63D488F-F224-4A7D-84A6-8FA16290D1E8}" srcOrd="10" destOrd="0" presId="urn:microsoft.com/office/officeart/2011/layout/HexagonRadial"/>
    <dgm:cxn modelId="{F396DAE8-4645-4652-B7DD-4A60DFB70C41}" type="presParOf" srcId="{1C771C5F-655E-483E-9FED-292004D19ECC}" destId="{350EDA4A-A322-4D3E-B8AB-24C7AFBBE981}" srcOrd="11" destOrd="0" presId="urn:microsoft.com/office/officeart/2011/layout/HexagonRadial"/>
    <dgm:cxn modelId="{F6DC83FC-22BD-4A7D-9200-205390CEB336}" type="presParOf" srcId="{350EDA4A-A322-4D3E-B8AB-24C7AFBBE981}" destId="{85891B50-2D54-467A-8A89-2D17693D1139}" srcOrd="0" destOrd="0" presId="urn:microsoft.com/office/officeart/2011/layout/HexagonRadial"/>
    <dgm:cxn modelId="{AB1AC3A9-10AF-4ED6-A984-E17D57A06DA8}" type="presParOf" srcId="{1C771C5F-655E-483E-9FED-292004D19ECC}" destId="{EF8EF95F-E3DC-4CC8-80C7-E3F6EFCCDBE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630F7-82F9-454A-AA31-62D30304D88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1841DB-2766-434B-976D-F63E68C8E31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Bitesize &amp; Share packs</a:t>
          </a:r>
          <a:endParaRPr lang="en-IN" dirty="0"/>
        </a:p>
      </dgm:t>
    </dgm:pt>
    <dgm:pt modelId="{C237FA40-AC31-4461-A0D8-AF9E6CA77334}" type="parTrans" cxnId="{285243A0-BC33-4816-9AE6-E5726D25AF8B}">
      <dgm:prSet/>
      <dgm:spPr/>
      <dgm:t>
        <a:bodyPr/>
        <a:lstStyle/>
        <a:p>
          <a:endParaRPr lang="en-IN"/>
        </a:p>
      </dgm:t>
    </dgm:pt>
    <dgm:pt modelId="{E88D75C8-1905-462A-8398-F527B78D1199}" type="sibTrans" cxnId="{285243A0-BC33-4816-9AE6-E5726D25AF8B}">
      <dgm:prSet/>
      <dgm:spPr/>
      <dgm:t>
        <a:bodyPr/>
        <a:lstStyle/>
        <a:p>
          <a:endParaRPr lang="en-IN"/>
        </a:p>
      </dgm:t>
    </dgm:pt>
    <dgm:pt modelId="{B67FB3E5-5463-4CC2-8AE0-3031AA05B0C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Gums Mints &amp; Sugar</a:t>
          </a:r>
          <a:endParaRPr lang="en-IN" dirty="0"/>
        </a:p>
      </dgm:t>
    </dgm:pt>
    <dgm:pt modelId="{D07A0BBF-742C-4DFE-91F2-428BECDA7893}" type="parTrans" cxnId="{9444CC08-9DB8-4F49-9E38-9CDFE529BB78}">
      <dgm:prSet/>
      <dgm:spPr/>
      <dgm:t>
        <a:bodyPr/>
        <a:lstStyle/>
        <a:p>
          <a:endParaRPr lang="en-IN"/>
        </a:p>
      </dgm:t>
    </dgm:pt>
    <dgm:pt modelId="{178CA07B-A20B-4B07-BEF3-8F31AAAB55B4}" type="sibTrans" cxnId="{9444CC08-9DB8-4F49-9E38-9CDFE529BB78}">
      <dgm:prSet/>
      <dgm:spPr/>
      <dgm:t>
        <a:bodyPr/>
        <a:lstStyle/>
        <a:p>
          <a:endParaRPr lang="en-IN"/>
        </a:p>
      </dgm:t>
    </dgm:pt>
    <dgm:pt modelId="{11CDFC1A-D06C-48E3-B9BA-AC03F91B4CB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300" dirty="0"/>
            <a:t>Self Consumption</a:t>
          </a:r>
          <a:endParaRPr lang="en-IN" sz="1300" dirty="0"/>
        </a:p>
      </dgm:t>
    </dgm:pt>
    <dgm:pt modelId="{75BE762C-F565-4304-8804-B45357977ABE}" type="parTrans" cxnId="{AC1D9BAD-5D45-4B09-ADDF-222742DE2E2F}">
      <dgm:prSet/>
      <dgm:spPr/>
      <dgm:t>
        <a:bodyPr/>
        <a:lstStyle/>
        <a:p>
          <a:endParaRPr lang="en-IN"/>
        </a:p>
      </dgm:t>
    </dgm:pt>
    <dgm:pt modelId="{7C26C532-6D67-4301-9802-B8800A69ABCF}" type="sibTrans" cxnId="{AC1D9BAD-5D45-4B09-ADDF-222742DE2E2F}">
      <dgm:prSet/>
      <dgm:spPr/>
      <dgm:t>
        <a:bodyPr/>
        <a:lstStyle/>
        <a:p>
          <a:endParaRPr lang="en-IN"/>
        </a:p>
      </dgm:t>
    </dgm:pt>
    <dgm:pt modelId="{E0A95AF5-BF96-4406-9662-8D7EE03943BB}" type="pres">
      <dgm:prSet presAssocID="{876630F7-82F9-454A-AA31-62D30304D88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204DA17-7A67-4B28-99A3-AFD2E732EB6F}" type="pres">
      <dgm:prSet presAssocID="{876630F7-82F9-454A-AA31-62D30304D885}" presName="cycle" presStyleCnt="0"/>
      <dgm:spPr/>
    </dgm:pt>
    <dgm:pt modelId="{F21F5658-1EC8-4C66-87BC-A241EA2A743A}" type="pres">
      <dgm:prSet presAssocID="{876630F7-82F9-454A-AA31-62D30304D885}" presName="centerShape" presStyleCnt="0"/>
      <dgm:spPr/>
    </dgm:pt>
    <dgm:pt modelId="{72A6D818-D4E5-4D23-A3AD-3E3A346CB2EE}" type="pres">
      <dgm:prSet presAssocID="{876630F7-82F9-454A-AA31-62D30304D885}" presName="connSite" presStyleLbl="node1" presStyleIdx="0" presStyleCnt="4"/>
      <dgm:spPr/>
    </dgm:pt>
    <dgm:pt modelId="{861CFD08-1933-4087-B568-CAA776F5863B}" type="pres">
      <dgm:prSet presAssocID="{876630F7-82F9-454A-AA31-62D30304D885}" presName="visible" presStyleLbl="node1" presStyleIdx="0" presStyleCnt="4" custLinFactNeighborX="3063" custLinFactNeighborY="-30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EA00CD1-BA25-45FF-9994-C9A69FC8B2DB}" type="pres">
      <dgm:prSet presAssocID="{C237FA40-AC31-4461-A0D8-AF9E6CA77334}" presName="Name25" presStyleLbl="parChTrans1D1" presStyleIdx="0" presStyleCnt="3"/>
      <dgm:spPr/>
    </dgm:pt>
    <dgm:pt modelId="{2299A36D-6E8F-4CB3-B953-007B645BC23B}" type="pres">
      <dgm:prSet presAssocID="{2E1841DB-2766-434B-976D-F63E68C8E314}" presName="node" presStyleCnt="0"/>
      <dgm:spPr/>
    </dgm:pt>
    <dgm:pt modelId="{8A8D75E1-1B67-4DDC-A82A-94B412680F01}" type="pres">
      <dgm:prSet presAssocID="{2E1841DB-2766-434B-976D-F63E68C8E314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F653FB92-8CDA-49BE-90B9-D7BFAE4AFBF3}" type="pres">
      <dgm:prSet presAssocID="{2E1841DB-2766-434B-976D-F63E68C8E314}" presName="childNode" presStyleLbl="revTx" presStyleIdx="0" presStyleCnt="0">
        <dgm:presLayoutVars>
          <dgm:bulletEnabled val="1"/>
        </dgm:presLayoutVars>
      </dgm:prSet>
      <dgm:spPr/>
    </dgm:pt>
    <dgm:pt modelId="{529FF4BC-3505-4901-9039-797B7AB24D7B}" type="pres">
      <dgm:prSet presAssocID="{D07A0BBF-742C-4DFE-91F2-428BECDA7893}" presName="Name25" presStyleLbl="parChTrans1D1" presStyleIdx="1" presStyleCnt="3"/>
      <dgm:spPr/>
    </dgm:pt>
    <dgm:pt modelId="{FA226F04-F02E-4CC0-8CF1-112CF3791167}" type="pres">
      <dgm:prSet presAssocID="{B67FB3E5-5463-4CC2-8AE0-3031AA05B0CE}" presName="node" presStyleCnt="0"/>
      <dgm:spPr/>
    </dgm:pt>
    <dgm:pt modelId="{31CBD609-A78E-425D-9827-3D86E7E4CEB2}" type="pres">
      <dgm:prSet presAssocID="{B67FB3E5-5463-4CC2-8AE0-3031AA05B0CE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7638FDF-CD0A-4173-A779-5BA0DB9DF4DF}" type="pres">
      <dgm:prSet presAssocID="{B67FB3E5-5463-4CC2-8AE0-3031AA05B0CE}" presName="childNode" presStyleLbl="revTx" presStyleIdx="0" presStyleCnt="0">
        <dgm:presLayoutVars>
          <dgm:bulletEnabled val="1"/>
        </dgm:presLayoutVars>
      </dgm:prSet>
      <dgm:spPr/>
    </dgm:pt>
    <dgm:pt modelId="{DD1615A3-070D-45D2-9C6F-8EB99EC33285}" type="pres">
      <dgm:prSet presAssocID="{75BE762C-F565-4304-8804-B45357977ABE}" presName="Name25" presStyleLbl="parChTrans1D1" presStyleIdx="2" presStyleCnt="3"/>
      <dgm:spPr/>
    </dgm:pt>
    <dgm:pt modelId="{654F8E59-8B2E-484D-9354-65CE1D5297A9}" type="pres">
      <dgm:prSet presAssocID="{11CDFC1A-D06C-48E3-B9BA-AC03F91B4CBC}" presName="node" presStyleCnt="0"/>
      <dgm:spPr/>
    </dgm:pt>
    <dgm:pt modelId="{46A82D3B-6D83-4E75-8C78-CAF724722EE0}" type="pres">
      <dgm:prSet presAssocID="{11CDFC1A-D06C-48E3-B9BA-AC03F91B4CB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BED00E33-AADD-450A-AD37-10FBBA875EB4}" type="pres">
      <dgm:prSet presAssocID="{11CDFC1A-D06C-48E3-B9BA-AC03F91B4CB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444CC08-9DB8-4F49-9E38-9CDFE529BB78}" srcId="{876630F7-82F9-454A-AA31-62D30304D885}" destId="{B67FB3E5-5463-4CC2-8AE0-3031AA05B0CE}" srcOrd="1" destOrd="0" parTransId="{D07A0BBF-742C-4DFE-91F2-428BECDA7893}" sibTransId="{178CA07B-A20B-4B07-BEF3-8F31AAAB55B4}"/>
    <dgm:cxn modelId="{592B7C3C-DF6E-4580-9C4B-B1AFBCC0F369}" type="presOf" srcId="{2E1841DB-2766-434B-976D-F63E68C8E314}" destId="{8A8D75E1-1B67-4DDC-A82A-94B412680F01}" srcOrd="0" destOrd="0" presId="urn:microsoft.com/office/officeart/2005/8/layout/radial2"/>
    <dgm:cxn modelId="{C3B4905E-E8FE-486E-9D0B-C1B051C75FE8}" type="presOf" srcId="{11CDFC1A-D06C-48E3-B9BA-AC03F91B4CBC}" destId="{46A82D3B-6D83-4E75-8C78-CAF724722EE0}" srcOrd="0" destOrd="0" presId="urn:microsoft.com/office/officeart/2005/8/layout/radial2"/>
    <dgm:cxn modelId="{3EAF2768-AA2E-4404-BABB-DB004DD9C7D2}" type="presOf" srcId="{B67FB3E5-5463-4CC2-8AE0-3031AA05B0CE}" destId="{31CBD609-A78E-425D-9827-3D86E7E4CEB2}" srcOrd="0" destOrd="0" presId="urn:microsoft.com/office/officeart/2005/8/layout/radial2"/>
    <dgm:cxn modelId="{351A6D88-E4A0-4B70-A8E2-CBD03CE888A0}" type="presOf" srcId="{C237FA40-AC31-4461-A0D8-AF9E6CA77334}" destId="{FEA00CD1-BA25-45FF-9994-C9A69FC8B2DB}" srcOrd="0" destOrd="0" presId="urn:microsoft.com/office/officeart/2005/8/layout/radial2"/>
    <dgm:cxn modelId="{1AC4E099-4982-4F8C-812B-CFCE4D7A30D3}" type="presOf" srcId="{876630F7-82F9-454A-AA31-62D30304D885}" destId="{E0A95AF5-BF96-4406-9662-8D7EE03943BB}" srcOrd="0" destOrd="0" presId="urn:microsoft.com/office/officeart/2005/8/layout/radial2"/>
    <dgm:cxn modelId="{285243A0-BC33-4816-9AE6-E5726D25AF8B}" srcId="{876630F7-82F9-454A-AA31-62D30304D885}" destId="{2E1841DB-2766-434B-976D-F63E68C8E314}" srcOrd="0" destOrd="0" parTransId="{C237FA40-AC31-4461-A0D8-AF9E6CA77334}" sibTransId="{E88D75C8-1905-462A-8398-F527B78D1199}"/>
    <dgm:cxn modelId="{AC1D9BAD-5D45-4B09-ADDF-222742DE2E2F}" srcId="{876630F7-82F9-454A-AA31-62D30304D885}" destId="{11CDFC1A-D06C-48E3-B9BA-AC03F91B4CBC}" srcOrd="2" destOrd="0" parTransId="{75BE762C-F565-4304-8804-B45357977ABE}" sibTransId="{7C26C532-6D67-4301-9802-B8800A69ABCF}"/>
    <dgm:cxn modelId="{170215C9-373E-4A75-AA06-EDFA528BCEB4}" type="presOf" srcId="{D07A0BBF-742C-4DFE-91F2-428BECDA7893}" destId="{529FF4BC-3505-4901-9039-797B7AB24D7B}" srcOrd="0" destOrd="0" presId="urn:microsoft.com/office/officeart/2005/8/layout/radial2"/>
    <dgm:cxn modelId="{1F6EE1EA-BCBD-4BC2-A3DF-6BE3336268B1}" type="presOf" srcId="{75BE762C-F565-4304-8804-B45357977ABE}" destId="{DD1615A3-070D-45D2-9C6F-8EB99EC33285}" srcOrd="0" destOrd="0" presId="urn:microsoft.com/office/officeart/2005/8/layout/radial2"/>
    <dgm:cxn modelId="{AD6E482E-EF30-496D-970D-1C9C6A640563}" type="presParOf" srcId="{E0A95AF5-BF96-4406-9662-8D7EE03943BB}" destId="{7204DA17-7A67-4B28-99A3-AFD2E732EB6F}" srcOrd="0" destOrd="0" presId="urn:microsoft.com/office/officeart/2005/8/layout/radial2"/>
    <dgm:cxn modelId="{8BDE169C-B471-4499-8226-B0A9AA0C99B7}" type="presParOf" srcId="{7204DA17-7A67-4B28-99A3-AFD2E732EB6F}" destId="{F21F5658-1EC8-4C66-87BC-A241EA2A743A}" srcOrd="0" destOrd="0" presId="urn:microsoft.com/office/officeart/2005/8/layout/radial2"/>
    <dgm:cxn modelId="{47A24ADD-4012-4FEE-A077-7B4992B2F22A}" type="presParOf" srcId="{F21F5658-1EC8-4C66-87BC-A241EA2A743A}" destId="{72A6D818-D4E5-4D23-A3AD-3E3A346CB2EE}" srcOrd="0" destOrd="0" presId="urn:microsoft.com/office/officeart/2005/8/layout/radial2"/>
    <dgm:cxn modelId="{34DDB6D1-8732-4543-A102-05EE452BBA60}" type="presParOf" srcId="{F21F5658-1EC8-4C66-87BC-A241EA2A743A}" destId="{861CFD08-1933-4087-B568-CAA776F5863B}" srcOrd="1" destOrd="0" presId="urn:microsoft.com/office/officeart/2005/8/layout/radial2"/>
    <dgm:cxn modelId="{D29FA496-D3E5-4A45-B81D-88D17C568663}" type="presParOf" srcId="{7204DA17-7A67-4B28-99A3-AFD2E732EB6F}" destId="{FEA00CD1-BA25-45FF-9994-C9A69FC8B2DB}" srcOrd="1" destOrd="0" presId="urn:microsoft.com/office/officeart/2005/8/layout/radial2"/>
    <dgm:cxn modelId="{16D18422-832A-4916-83E7-ECBD124FAADB}" type="presParOf" srcId="{7204DA17-7A67-4B28-99A3-AFD2E732EB6F}" destId="{2299A36D-6E8F-4CB3-B953-007B645BC23B}" srcOrd="2" destOrd="0" presId="urn:microsoft.com/office/officeart/2005/8/layout/radial2"/>
    <dgm:cxn modelId="{B98E472A-8E6E-4088-B47E-8D5F9BF0B250}" type="presParOf" srcId="{2299A36D-6E8F-4CB3-B953-007B645BC23B}" destId="{8A8D75E1-1B67-4DDC-A82A-94B412680F01}" srcOrd="0" destOrd="0" presId="urn:microsoft.com/office/officeart/2005/8/layout/radial2"/>
    <dgm:cxn modelId="{DB4DDE1D-5082-4049-A47A-A7C00EC57F81}" type="presParOf" srcId="{2299A36D-6E8F-4CB3-B953-007B645BC23B}" destId="{F653FB92-8CDA-49BE-90B9-D7BFAE4AFBF3}" srcOrd="1" destOrd="0" presId="urn:microsoft.com/office/officeart/2005/8/layout/radial2"/>
    <dgm:cxn modelId="{4AADA7D8-7432-437F-B6EC-DF4B93CB36BD}" type="presParOf" srcId="{7204DA17-7A67-4B28-99A3-AFD2E732EB6F}" destId="{529FF4BC-3505-4901-9039-797B7AB24D7B}" srcOrd="3" destOrd="0" presId="urn:microsoft.com/office/officeart/2005/8/layout/radial2"/>
    <dgm:cxn modelId="{A324EBC3-1710-4EE4-812E-EFA77C76BBC9}" type="presParOf" srcId="{7204DA17-7A67-4B28-99A3-AFD2E732EB6F}" destId="{FA226F04-F02E-4CC0-8CF1-112CF3791167}" srcOrd="4" destOrd="0" presId="urn:microsoft.com/office/officeart/2005/8/layout/radial2"/>
    <dgm:cxn modelId="{A0D575F1-6D36-49B4-BC16-315E1317963A}" type="presParOf" srcId="{FA226F04-F02E-4CC0-8CF1-112CF3791167}" destId="{31CBD609-A78E-425D-9827-3D86E7E4CEB2}" srcOrd="0" destOrd="0" presId="urn:microsoft.com/office/officeart/2005/8/layout/radial2"/>
    <dgm:cxn modelId="{5A552DFE-8199-4D5C-B35F-FD919270E5B6}" type="presParOf" srcId="{FA226F04-F02E-4CC0-8CF1-112CF3791167}" destId="{47638FDF-CD0A-4173-A779-5BA0DB9DF4DF}" srcOrd="1" destOrd="0" presId="urn:microsoft.com/office/officeart/2005/8/layout/radial2"/>
    <dgm:cxn modelId="{6F58D956-DDE0-479C-B45F-F065876C5664}" type="presParOf" srcId="{7204DA17-7A67-4B28-99A3-AFD2E732EB6F}" destId="{DD1615A3-070D-45D2-9C6F-8EB99EC33285}" srcOrd="5" destOrd="0" presId="urn:microsoft.com/office/officeart/2005/8/layout/radial2"/>
    <dgm:cxn modelId="{C8B94A8F-A846-4547-BF65-4D74BAC6DD2E}" type="presParOf" srcId="{7204DA17-7A67-4B28-99A3-AFD2E732EB6F}" destId="{654F8E59-8B2E-484D-9354-65CE1D5297A9}" srcOrd="6" destOrd="0" presId="urn:microsoft.com/office/officeart/2005/8/layout/radial2"/>
    <dgm:cxn modelId="{BD308D8A-764B-4C30-9C76-BE3DEFC7A2C1}" type="presParOf" srcId="{654F8E59-8B2E-484D-9354-65CE1D5297A9}" destId="{46A82D3B-6D83-4E75-8C78-CAF724722EE0}" srcOrd="0" destOrd="0" presId="urn:microsoft.com/office/officeart/2005/8/layout/radial2"/>
    <dgm:cxn modelId="{73653565-B76F-4404-86FF-874D50C68C5D}" type="presParOf" srcId="{654F8E59-8B2E-484D-9354-65CE1D5297A9}" destId="{BED00E33-AADD-450A-AD37-10FBBA875EB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C108DA-EE64-41A4-BF95-93E8A986A0F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1CC5F5-499C-4013-B97E-9B352687446D}">
      <dgm:prSet phldrT="[Text]" custT="1"/>
      <dgm:spPr>
        <a:ln>
          <a:noFill/>
        </a:ln>
      </dgm:spPr>
      <dgm:t>
        <a:bodyPr/>
        <a:lstStyle/>
        <a:p>
          <a:pPr algn="just"/>
          <a:r>
            <a:rPr lang="en-US" sz="1000" dirty="0"/>
            <a:t>Variables : Brand Sales, Category Sales, Similarity Index, SKU attributes, Flags to indicate any discontinued time period transition time (3 months) </a:t>
          </a:r>
          <a:endParaRPr lang="en-IN" sz="1000" dirty="0"/>
        </a:p>
      </dgm:t>
    </dgm:pt>
    <dgm:pt modelId="{9F5AA5DA-49BF-4118-AF56-B835E2BCD8F0}" type="parTrans" cxnId="{5CA6D513-84A5-4AC6-8763-F9FDEBD70922}">
      <dgm:prSet/>
      <dgm:spPr/>
      <dgm:t>
        <a:bodyPr/>
        <a:lstStyle/>
        <a:p>
          <a:endParaRPr lang="en-IN"/>
        </a:p>
      </dgm:t>
    </dgm:pt>
    <dgm:pt modelId="{BE088488-18FD-4E61-BF3D-FE597546F9A3}" type="sibTrans" cxnId="{5CA6D513-84A5-4AC6-8763-F9FDEBD70922}">
      <dgm:prSet/>
      <dgm:spPr/>
      <dgm:t>
        <a:bodyPr/>
        <a:lstStyle/>
        <a:p>
          <a:endParaRPr lang="en-IN"/>
        </a:p>
      </dgm:t>
    </dgm:pt>
    <dgm:pt modelId="{DCE5735D-C6E6-41B6-84CB-0AFB94532951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Model Development Time Period 2 years (Jan 2018- Dec 2019) </a:t>
          </a:r>
        </a:p>
        <a:p>
          <a:r>
            <a:rPr lang="en-US" sz="1000" dirty="0"/>
            <a:t>Scoring &amp; Test Time Period: Jan 2020</a:t>
          </a:r>
          <a:endParaRPr lang="en-IN" sz="1000" dirty="0"/>
        </a:p>
      </dgm:t>
    </dgm:pt>
    <dgm:pt modelId="{BB2D1727-C31A-4874-8766-A6A42B19190D}" type="parTrans" cxnId="{72173A9C-3D97-44A5-9E1C-103FD8413FA1}">
      <dgm:prSet/>
      <dgm:spPr/>
      <dgm:t>
        <a:bodyPr/>
        <a:lstStyle/>
        <a:p>
          <a:endParaRPr lang="en-IN"/>
        </a:p>
      </dgm:t>
    </dgm:pt>
    <dgm:pt modelId="{28000AF1-71A8-42EA-9222-A0BB9AEFD451}" type="sibTrans" cxnId="{72173A9C-3D97-44A5-9E1C-103FD8413FA1}">
      <dgm:prSet/>
      <dgm:spPr/>
      <dgm:t>
        <a:bodyPr/>
        <a:lstStyle/>
        <a:p>
          <a:endParaRPr lang="en-IN"/>
        </a:p>
      </dgm:t>
    </dgm:pt>
    <dgm:pt modelId="{4C813CCB-29FC-410F-B70D-8C9AA9978B46}">
      <dgm:prSet phldrT="[Text]" custT="1"/>
      <dgm:spPr>
        <a:ln>
          <a:noFill/>
        </a:ln>
      </dgm:spPr>
      <dgm:t>
        <a:bodyPr/>
        <a:lstStyle/>
        <a:p>
          <a:pPr algn="just"/>
          <a:r>
            <a:rPr lang="en-US" sz="1000" dirty="0"/>
            <a:t> Lasso Model: Establishes linear relationship between Monthly sales of the SKU’s in the segment with the features</a:t>
          </a:r>
        </a:p>
        <a:p>
          <a:pPr algn="l"/>
          <a:r>
            <a:rPr lang="en-US" sz="1000" dirty="0"/>
            <a:t> </a:t>
          </a:r>
          <a:endParaRPr lang="en-IN" sz="1000" dirty="0"/>
        </a:p>
      </dgm:t>
    </dgm:pt>
    <dgm:pt modelId="{C87738E9-A6DF-4632-83AC-1C97B839DA7C}" type="parTrans" cxnId="{9139B3B1-99CC-494F-87AB-7DC2F1FCD91D}">
      <dgm:prSet/>
      <dgm:spPr/>
      <dgm:t>
        <a:bodyPr/>
        <a:lstStyle/>
        <a:p>
          <a:endParaRPr lang="en-IN"/>
        </a:p>
      </dgm:t>
    </dgm:pt>
    <dgm:pt modelId="{7AF73C0D-B1B5-40AE-911B-638E8A26C6A6}" type="sibTrans" cxnId="{9139B3B1-99CC-494F-87AB-7DC2F1FCD91D}">
      <dgm:prSet/>
      <dgm:spPr/>
      <dgm:t>
        <a:bodyPr/>
        <a:lstStyle/>
        <a:p>
          <a:endParaRPr lang="en-IN"/>
        </a:p>
      </dgm:t>
    </dgm:pt>
    <dgm:pt modelId="{E794F794-688E-4756-B812-870132521E3B}" type="pres">
      <dgm:prSet presAssocID="{EAC108DA-EE64-41A4-BF95-93E8A986A0FA}" presName="Name0" presStyleCnt="0">
        <dgm:presLayoutVars>
          <dgm:dir/>
          <dgm:resizeHandles val="exact"/>
        </dgm:presLayoutVars>
      </dgm:prSet>
      <dgm:spPr/>
    </dgm:pt>
    <dgm:pt modelId="{1E03E4E1-35D8-46E5-B9A5-11FD2F8A7626}" type="pres">
      <dgm:prSet presAssocID="{881CC5F5-499C-4013-B97E-9B352687446D}" presName="composite" presStyleCnt="0"/>
      <dgm:spPr/>
    </dgm:pt>
    <dgm:pt modelId="{9AFFFFF4-7320-428E-918B-14A8F03B2C14}" type="pres">
      <dgm:prSet presAssocID="{881CC5F5-499C-4013-B97E-9B352687446D}" presName="rect1" presStyleLbl="trAlignAcc1" presStyleIdx="0" presStyleCnt="3" custScaleX="89275" custScaleY="74029" custLinFactNeighborX="-57533" custLinFactNeighborY="18248">
        <dgm:presLayoutVars>
          <dgm:bulletEnabled val="1"/>
        </dgm:presLayoutVars>
      </dgm:prSet>
      <dgm:spPr/>
    </dgm:pt>
    <dgm:pt modelId="{4F706FBE-CAF3-4C2C-ADEE-72C809B9B11D}" type="pres">
      <dgm:prSet presAssocID="{881CC5F5-499C-4013-B97E-9B352687446D}" presName="rect2" presStyleLbl="fgImgPlace1" presStyleIdx="0" presStyleCnt="3" custScaleX="46262" custScaleY="36028" custLinFactX="-23618" custLinFactNeighborX="-100000" custLinFactNeighborY="29219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  <a:effectLst>
          <a:glow rad="127000">
            <a:schemeClr val="accent5">
              <a:lumMod val="75000"/>
            </a:schemeClr>
          </a:glow>
          <a:outerShdw dist="12700" dir="5400000" sx="57000" sy="57000" algn="ctr" rotWithShape="0">
            <a:schemeClr val="accent5">
              <a:lumMod val="75000"/>
            </a:schemeClr>
          </a:outerShdw>
        </a:effectLst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57E11C07-879C-47D0-BAC7-256332E20E9E}" type="pres">
      <dgm:prSet presAssocID="{BE088488-18FD-4E61-BF3D-FE597546F9A3}" presName="sibTrans" presStyleCnt="0"/>
      <dgm:spPr/>
    </dgm:pt>
    <dgm:pt modelId="{FDCBEACA-A704-45C6-BF4D-ECF4E802BF91}" type="pres">
      <dgm:prSet presAssocID="{DCE5735D-C6E6-41B6-84CB-0AFB94532951}" presName="composite" presStyleCnt="0"/>
      <dgm:spPr/>
    </dgm:pt>
    <dgm:pt modelId="{ED70276D-1100-421D-B15E-7DCEFD59FACE}" type="pres">
      <dgm:prSet presAssocID="{DCE5735D-C6E6-41B6-84CB-0AFB94532951}" presName="rect1" presStyleLbl="trAlignAcc1" presStyleIdx="1" presStyleCnt="3" custScaleX="73555" custScaleY="65938" custLinFactNeighborX="36139" custLinFactNeighborY="-65391">
        <dgm:presLayoutVars>
          <dgm:bulletEnabled val="1"/>
        </dgm:presLayoutVars>
      </dgm:prSet>
      <dgm:spPr/>
    </dgm:pt>
    <dgm:pt modelId="{61F1EDAF-37DD-4AD3-8856-3914E143CBEE}" type="pres">
      <dgm:prSet presAssocID="{DCE5735D-C6E6-41B6-84CB-0AFB94532951}" presName="rect2" presStyleLbl="fgImgPlace1" presStyleIdx="1" presStyleCnt="3" custScaleX="29421" custScaleY="43655" custLinFactX="100000" custLinFactNeighborX="156181" custLinFactNeighborY="-55211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effectLst>
          <a:glow rad="127000">
            <a:schemeClr val="accent1"/>
          </a:glow>
        </a:effectLst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B0E65AD-18A9-435C-A989-53729C63FAF6}" type="pres">
      <dgm:prSet presAssocID="{28000AF1-71A8-42EA-9222-A0BB9AEFD451}" presName="sibTrans" presStyleCnt="0"/>
      <dgm:spPr/>
    </dgm:pt>
    <dgm:pt modelId="{60C1E49C-FF67-4F00-A7DF-C578D17F2073}" type="pres">
      <dgm:prSet presAssocID="{4C813CCB-29FC-410F-B70D-8C9AA9978B46}" presName="composite" presStyleCnt="0"/>
      <dgm:spPr/>
    </dgm:pt>
    <dgm:pt modelId="{622FA5B1-CBD4-4C15-8B6D-4EFB4F6D69CE}" type="pres">
      <dgm:prSet presAssocID="{4C813CCB-29FC-410F-B70D-8C9AA9978B46}" presName="rect1" presStyleLbl="trAlignAcc1" presStyleIdx="2" presStyleCnt="3" custScaleX="96310" custScaleY="101297" custLinFactNeighborX="2501" custLinFactNeighborY="-59782">
        <dgm:presLayoutVars>
          <dgm:bulletEnabled val="1"/>
        </dgm:presLayoutVars>
      </dgm:prSet>
      <dgm:spPr/>
    </dgm:pt>
    <dgm:pt modelId="{7F9D7658-B88A-48C5-9E18-AB057069E024}" type="pres">
      <dgm:prSet presAssocID="{4C813CCB-29FC-410F-B70D-8C9AA9978B46}" presName="rect2" presStyleLbl="fgImgPlace1" presStyleIdx="2" presStyleCnt="3" custScaleX="65421" custScaleY="44072" custLinFactNeighborX="42830" custLinFactNeighborY="-55116"/>
      <dgm:spPr>
        <a:blipFill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</dgm:ptLst>
  <dgm:cxnLst>
    <dgm:cxn modelId="{5CA6D513-84A5-4AC6-8763-F9FDEBD70922}" srcId="{EAC108DA-EE64-41A4-BF95-93E8A986A0FA}" destId="{881CC5F5-499C-4013-B97E-9B352687446D}" srcOrd="0" destOrd="0" parTransId="{9F5AA5DA-49BF-4118-AF56-B835E2BCD8F0}" sibTransId="{BE088488-18FD-4E61-BF3D-FE597546F9A3}"/>
    <dgm:cxn modelId="{E64B2B92-4523-4C9F-8FD3-B9ED0AE6252A}" type="presOf" srcId="{881CC5F5-499C-4013-B97E-9B352687446D}" destId="{9AFFFFF4-7320-428E-918B-14A8F03B2C14}" srcOrd="0" destOrd="0" presId="urn:microsoft.com/office/officeart/2008/layout/PictureStrips"/>
    <dgm:cxn modelId="{F02DBC93-ACE8-44EB-9E95-AEC4D4AC507D}" type="presOf" srcId="{4C813CCB-29FC-410F-B70D-8C9AA9978B46}" destId="{622FA5B1-CBD4-4C15-8B6D-4EFB4F6D69CE}" srcOrd="0" destOrd="0" presId="urn:microsoft.com/office/officeart/2008/layout/PictureStrips"/>
    <dgm:cxn modelId="{72173A9C-3D97-44A5-9E1C-103FD8413FA1}" srcId="{EAC108DA-EE64-41A4-BF95-93E8A986A0FA}" destId="{DCE5735D-C6E6-41B6-84CB-0AFB94532951}" srcOrd="1" destOrd="0" parTransId="{BB2D1727-C31A-4874-8766-A6A42B19190D}" sibTransId="{28000AF1-71A8-42EA-9222-A0BB9AEFD451}"/>
    <dgm:cxn modelId="{9139B3B1-99CC-494F-87AB-7DC2F1FCD91D}" srcId="{EAC108DA-EE64-41A4-BF95-93E8A986A0FA}" destId="{4C813CCB-29FC-410F-B70D-8C9AA9978B46}" srcOrd="2" destOrd="0" parTransId="{C87738E9-A6DF-4632-83AC-1C97B839DA7C}" sibTransId="{7AF73C0D-B1B5-40AE-911B-638E8A26C6A6}"/>
    <dgm:cxn modelId="{36F490D2-607E-4816-A1D5-2C45B16662F2}" type="presOf" srcId="{DCE5735D-C6E6-41B6-84CB-0AFB94532951}" destId="{ED70276D-1100-421D-B15E-7DCEFD59FACE}" srcOrd="0" destOrd="0" presId="urn:microsoft.com/office/officeart/2008/layout/PictureStrips"/>
    <dgm:cxn modelId="{C6D6BAF5-159A-4296-81EC-96C703118A12}" type="presOf" srcId="{EAC108DA-EE64-41A4-BF95-93E8A986A0FA}" destId="{E794F794-688E-4756-B812-870132521E3B}" srcOrd="0" destOrd="0" presId="urn:microsoft.com/office/officeart/2008/layout/PictureStrips"/>
    <dgm:cxn modelId="{26E03943-EA3E-4CF5-A192-E0FE1D4B4006}" type="presParOf" srcId="{E794F794-688E-4756-B812-870132521E3B}" destId="{1E03E4E1-35D8-46E5-B9A5-11FD2F8A7626}" srcOrd="0" destOrd="0" presId="urn:microsoft.com/office/officeart/2008/layout/PictureStrips"/>
    <dgm:cxn modelId="{AEF3EA79-E8B3-4EEE-8C31-DA5A92D608E6}" type="presParOf" srcId="{1E03E4E1-35D8-46E5-B9A5-11FD2F8A7626}" destId="{9AFFFFF4-7320-428E-918B-14A8F03B2C14}" srcOrd="0" destOrd="0" presId="urn:microsoft.com/office/officeart/2008/layout/PictureStrips"/>
    <dgm:cxn modelId="{42409C0B-B1E2-4CEF-984B-42D68F5FCDD8}" type="presParOf" srcId="{1E03E4E1-35D8-46E5-B9A5-11FD2F8A7626}" destId="{4F706FBE-CAF3-4C2C-ADEE-72C809B9B11D}" srcOrd="1" destOrd="0" presId="urn:microsoft.com/office/officeart/2008/layout/PictureStrips"/>
    <dgm:cxn modelId="{ABDCB851-5FB9-4B89-9B66-2C067B09FF8C}" type="presParOf" srcId="{E794F794-688E-4756-B812-870132521E3B}" destId="{57E11C07-879C-47D0-BAC7-256332E20E9E}" srcOrd="1" destOrd="0" presId="urn:microsoft.com/office/officeart/2008/layout/PictureStrips"/>
    <dgm:cxn modelId="{ED606D23-16BB-481B-BAC1-BD89CC559D93}" type="presParOf" srcId="{E794F794-688E-4756-B812-870132521E3B}" destId="{FDCBEACA-A704-45C6-BF4D-ECF4E802BF91}" srcOrd="2" destOrd="0" presId="urn:microsoft.com/office/officeart/2008/layout/PictureStrips"/>
    <dgm:cxn modelId="{6D2C1550-8048-4CA5-B0C2-D2B4C49E2CDF}" type="presParOf" srcId="{FDCBEACA-A704-45C6-BF4D-ECF4E802BF91}" destId="{ED70276D-1100-421D-B15E-7DCEFD59FACE}" srcOrd="0" destOrd="0" presId="urn:microsoft.com/office/officeart/2008/layout/PictureStrips"/>
    <dgm:cxn modelId="{0EAE0E03-0079-48A6-94C5-C8778C7CB3AE}" type="presParOf" srcId="{FDCBEACA-A704-45C6-BF4D-ECF4E802BF91}" destId="{61F1EDAF-37DD-4AD3-8856-3914E143CBEE}" srcOrd="1" destOrd="0" presId="urn:microsoft.com/office/officeart/2008/layout/PictureStrips"/>
    <dgm:cxn modelId="{D8CBA6BB-B0C7-4887-B89D-F8E401AA9AC6}" type="presParOf" srcId="{E794F794-688E-4756-B812-870132521E3B}" destId="{EB0E65AD-18A9-435C-A989-53729C63FAF6}" srcOrd="3" destOrd="0" presId="urn:microsoft.com/office/officeart/2008/layout/PictureStrips"/>
    <dgm:cxn modelId="{19C6BBF8-F659-4832-AF36-33855CBC8111}" type="presParOf" srcId="{E794F794-688E-4756-B812-870132521E3B}" destId="{60C1E49C-FF67-4F00-A7DF-C578D17F2073}" srcOrd="4" destOrd="0" presId="urn:microsoft.com/office/officeart/2008/layout/PictureStrips"/>
    <dgm:cxn modelId="{5EFA78EE-C4E6-4BD5-99B7-8459E4545782}" type="presParOf" srcId="{60C1E49C-FF67-4F00-A7DF-C578D17F2073}" destId="{622FA5B1-CBD4-4C15-8B6D-4EFB4F6D69CE}" srcOrd="0" destOrd="0" presId="urn:microsoft.com/office/officeart/2008/layout/PictureStrips"/>
    <dgm:cxn modelId="{E6C1739D-DF0C-43FA-9DDD-60D56E48D8C7}" type="presParOf" srcId="{60C1E49C-FF67-4F00-A7DF-C578D17F2073}" destId="{7F9D7658-B88A-48C5-9E18-AB057069E02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F289FD-2CFA-4D35-944B-23A1950BCAE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4CED7E-8BE4-49C2-AD5A-46B54B5F1E01}">
      <dgm:prSet phldrT="[Text]" custT="1"/>
      <dgm:spPr/>
      <dgm:t>
        <a:bodyPr/>
        <a:lstStyle/>
        <a:p>
          <a:r>
            <a:rPr lang="en-US" sz="1100" b="1" dirty="0"/>
            <a:t>Loss – SKU Dropped</a:t>
          </a:r>
          <a:endParaRPr lang="en-IN" sz="1100" b="1" dirty="0"/>
        </a:p>
      </dgm:t>
    </dgm:pt>
    <dgm:pt modelId="{B18D2D91-D425-44D0-8C66-9B6F012DC4B2}" type="parTrans" cxnId="{0386EA8C-1A28-4306-A5B4-054B49B35EAF}">
      <dgm:prSet/>
      <dgm:spPr/>
      <dgm:t>
        <a:bodyPr/>
        <a:lstStyle/>
        <a:p>
          <a:endParaRPr lang="en-IN"/>
        </a:p>
      </dgm:t>
    </dgm:pt>
    <dgm:pt modelId="{94FF708D-743F-43B1-B5FC-CBE5075ADA5C}" type="sibTrans" cxnId="{0386EA8C-1A28-4306-A5B4-054B49B35EAF}">
      <dgm:prSet/>
      <dgm:spPr/>
      <dgm:t>
        <a:bodyPr/>
        <a:lstStyle/>
        <a:p>
          <a:endParaRPr lang="en-IN"/>
        </a:p>
      </dgm:t>
    </dgm:pt>
    <dgm:pt modelId="{CEFFFD52-1C06-492C-8F96-64C71EC5136C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pPr algn="just">
            <a:buFontTx/>
            <a:buNone/>
          </a:pPr>
          <a:r>
            <a:rPr lang="en-US" sz="1100" dirty="0">
              <a:solidFill>
                <a:schemeClr val="tx1"/>
              </a:solidFill>
            </a:rPr>
            <a:t>Drop One SKU at a time in the assortment and recalculate the similarity index and based on the Transition flag change – Compute the Loss of Sales drop in Jan 2020  </a:t>
          </a:r>
          <a:endParaRPr lang="en-IN" sz="1100" dirty="0">
            <a:solidFill>
              <a:schemeClr val="tx1"/>
            </a:solidFill>
          </a:endParaRPr>
        </a:p>
      </dgm:t>
    </dgm:pt>
    <dgm:pt modelId="{1FD40A59-C6ED-4897-A91E-B285DF8BBD4A}" type="parTrans" cxnId="{0EC68B09-716E-4E1E-8B26-FC81BC712AC3}">
      <dgm:prSet/>
      <dgm:spPr/>
      <dgm:t>
        <a:bodyPr/>
        <a:lstStyle/>
        <a:p>
          <a:endParaRPr lang="en-IN"/>
        </a:p>
      </dgm:t>
    </dgm:pt>
    <dgm:pt modelId="{6FB32C30-FAF0-4617-B9D7-D627ED93437E}" type="sibTrans" cxnId="{0EC68B09-716E-4E1E-8B26-FC81BC712AC3}">
      <dgm:prSet/>
      <dgm:spPr/>
      <dgm:t>
        <a:bodyPr/>
        <a:lstStyle/>
        <a:p>
          <a:endParaRPr lang="en-IN"/>
        </a:p>
      </dgm:t>
    </dgm:pt>
    <dgm:pt modelId="{75E3EA7C-720F-489B-B436-CFE27625CBDA}">
      <dgm:prSet phldrT="[Text]" custT="1"/>
      <dgm:spPr/>
      <dgm:t>
        <a:bodyPr/>
        <a:lstStyle/>
        <a:p>
          <a:r>
            <a:rPr lang="en-US" sz="1100" b="1" dirty="0"/>
            <a:t>Retention- SKU Dropped </a:t>
          </a:r>
          <a:endParaRPr lang="en-IN" sz="1100" b="1" dirty="0"/>
        </a:p>
      </dgm:t>
    </dgm:pt>
    <dgm:pt modelId="{04774D0E-B918-4A25-ACA5-17C38D28193A}" type="parTrans" cxnId="{6533E633-1D05-4DBD-8E2A-F9437328EDB8}">
      <dgm:prSet/>
      <dgm:spPr/>
      <dgm:t>
        <a:bodyPr/>
        <a:lstStyle/>
        <a:p>
          <a:endParaRPr lang="en-IN"/>
        </a:p>
      </dgm:t>
    </dgm:pt>
    <dgm:pt modelId="{D2478EB8-F1E4-47FB-91FA-192C6A485E59}" type="sibTrans" cxnId="{6533E633-1D05-4DBD-8E2A-F9437328EDB8}">
      <dgm:prSet/>
      <dgm:spPr/>
      <dgm:t>
        <a:bodyPr/>
        <a:lstStyle/>
        <a:p>
          <a:endParaRPr lang="en-IN"/>
        </a:p>
      </dgm:t>
    </dgm:pt>
    <dgm:pt modelId="{5E9ADDC8-580B-49A5-AC64-0758E97A08F8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Identify the SKU similar to the SKU dropped using the similarity index and calculate the incremental sales in Jan 2020</a:t>
          </a:r>
          <a:endParaRPr lang="en-IN" sz="1100" dirty="0">
            <a:solidFill>
              <a:schemeClr val="tx1"/>
            </a:solidFill>
          </a:endParaRPr>
        </a:p>
      </dgm:t>
    </dgm:pt>
    <dgm:pt modelId="{A09FA58E-A6DD-4694-B457-905EA00DDD5B}" type="parTrans" cxnId="{A0A906A7-B69D-4DE0-A328-0AD93C340451}">
      <dgm:prSet/>
      <dgm:spPr/>
      <dgm:t>
        <a:bodyPr/>
        <a:lstStyle/>
        <a:p>
          <a:endParaRPr lang="en-IN"/>
        </a:p>
      </dgm:t>
    </dgm:pt>
    <dgm:pt modelId="{93373560-3813-4C84-8BFB-DF8265D5C434}" type="sibTrans" cxnId="{A0A906A7-B69D-4DE0-A328-0AD93C340451}">
      <dgm:prSet/>
      <dgm:spPr/>
      <dgm:t>
        <a:bodyPr/>
        <a:lstStyle/>
        <a:p>
          <a:endParaRPr lang="en-IN"/>
        </a:p>
      </dgm:t>
    </dgm:pt>
    <dgm:pt modelId="{A66ED143-8DDB-4473-937F-EFD675EEDC1F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Retention =(Incremental Sales from Similar SKU/Loss of       Sales by SKU dropped)</a:t>
          </a:r>
          <a:endParaRPr lang="en-IN" sz="1100" dirty="0">
            <a:solidFill>
              <a:schemeClr val="tx1"/>
            </a:solidFill>
          </a:endParaRPr>
        </a:p>
      </dgm:t>
    </dgm:pt>
    <dgm:pt modelId="{16D3DE15-18BB-4F6B-969A-24D0559665EA}" type="parTrans" cxnId="{3C0DE894-6315-4C2C-B242-7B751BA84DB7}">
      <dgm:prSet/>
      <dgm:spPr/>
      <dgm:t>
        <a:bodyPr/>
        <a:lstStyle/>
        <a:p>
          <a:endParaRPr lang="en-IN"/>
        </a:p>
      </dgm:t>
    </dgm:pt>
    <dgm:pt modelId="{11E91A0A-A774-4FBA-8544-A22C2EED3DA9}" type="sibTrans" cxnId="{3C0DE894-6315-4C2C-B242-7B751BA84DB7}">
      <dgm:prSet/>
      <dgm:spPr/>
      <dgm:t>
        <a:bodyPr/>
        <a:lstStyle/>
        <a:p>
          <a:endParaRPr lang="en-IN"/>
        </a:p>
      </dgm:t>
    </dgm:pt>
    <dgm:pt modelId="{E214B80C-6248-488F-8547-1596E92CF164}" type="pres">
      <dgm:prSet presAssocID="{8BF289FD-2CFA-4D35-944B-23A1950BCAEA}" presName="Name0" presStyleCnt="0">
        <dgm:presLayoutVars>
          <dgm:dir/>
          <dgm:animLvl val="lvl"/>
          <dgm:resizeHandles val="exact"/>
        </dgm:presLayoutVars>
      </dgm:prSet>
      <dgm:spPr/>
    </dgm:pt>
    <dgm:pt modelId="{3F05297E-4915-46D5-83E8-BA3BFCE11E2F}" type="pres">
      <dgm:prSet presAssocID="{924CED7E-8BE4-49C2-AD5A-46B54B5F1E01}" presName="linNode" presStyleCnt="0"/>
      <dgm:spPr/>
    </dgm:pt>
    <dgm:pt modelId="{374ACF7E-4159-4879-9A82-D82F6C1CB00A}" type="pres">
      <dgm:prSet presAssocID="{924CED7E-8BE4-49C2-AD5A-46B54B5F1E01}" presName="parTx" presStyleLbl="revTx" presStyleIdx="0" presStyleCnt="2">
        <dgm:presLayoutVars>
          <dgm:chMax val="1"/>
          <dgm:bulletEnabled val="1"/>
        </dgm:presLayoutVars>
      </dgm:prSet>
      <dgm:spPr/>
    </dgm:pt>
    <dgm:pt modelId="{3B4443D3-BCB4-48E3-8249-D3CE4F120ED7}" type="pres">
      <dgm:prSet presAssocID="{924CED7E-8BE4-49C2-AD5A-46B54B5F1E01}" presName="bracket" presStyleLbl="parChTrans1D1" presStyleIdx="0" presStyleCnt="2"/>
      <dgm:spPr/>
    </dgm:pt>
    <dgm:pt modelId="{48695DFD-CA6B-4779-9451-C9D50ABD89BC}" type="pres">
      <dgm:prSet presAssocID="{924CED7E-8BE4-49C2-AD5A-46B54B5F1E01}" presName="spH" presStyleCnt="0"/>
      <dgm:spPr/>
    </dgm:pt>
    <dgm:pt modelId="{57511EDD-2701-4068-8AF7-0DBBACAAF47A}" type="pres">
      <dgm:prSet presAssocID="{924CED7E-8BE4-49C2-AD5A-46B54B5F1E01}" presName="desTx" presStyleLbl="node1" presStyleIdx="0" presStyleCnt="2" custScaleX="104810" custLinFactNeighborX="-68380" custLinFactNeighborY="807">
        <dgm:presLayoutVars>
          <dgm:bulletEnabled val="1"/>
        </dgm:presLayoutVars>
      </dgm:prSet>
      <dgm:spPr/>
    </dgm:pt>
    <dgm:pt modelId="{09C9BF81-5A88-4D73-B70B-8ED773BFC81C}" type="pres">
      <dgm:prSet presAssocID="{94FF708D-743F-43B1-B5FC-CBE5075ADA5C}" presName="spV" presStyleCnt="0"/>
      <dgm:spPr/>
    </dgm:pt>
    <dgm:pt modelId="{D8B07213-1C8A-4FDE-B558-40A701404586}" type="pres">
      <dgm:prSet presAssocID="{75E3EA7C-720F-489B-B436-CFE27625CBDA}" presName="linNode" presStyleCnt="0"/>
      <dgm:spPr/>
    </dgm:pt>
    <dgm:pt modelId="{43D4FAE1-82CD-4D7B-A15F-3915AF228086}" type="pres">
      <dgm:prSet presAssocID="{75E3EA7C-720F-489B-B436-CFE27625CBDA}" presName="parTx" presStyleLbl="revTx" presStyleIdx="1" presStyleCnt="2">
        <dgm:presLayoutVars>
          <dgm:chMax val="1"/>
          <dgm:bulletEnabled val="1"/>
        </dgm:presLayoutVars>
      </dgm:prSet>
      <dgm:spPr/>
    </dgm:pt>
    <dgm:pt modelId="{9D9E3D7A-B6E0-4C01-88AF-97D18D37B3BE}" type="pres">
      <dgm:prSet presAssocID="{75E3EA7C-720F-489B-B436-CFE27625CBDA}" presName="bracket" presStyleLbl="parChTrans1D1" presStyleIdx="1" presStyleCnt="2"/>
      <dgm:spPr/>
    </dgm:pt>
    <dgm:pt modelId="{6D0D6134-DEE3-4C93-AA7C-AC5C9CB718FF}" type="pres">
      <dgm:prSet presAssocID="{75E3EA7C-720F-489B-B436-CFE27625CBDA}" presName="spH" presStyleCnt="0"/>
      <dgm:spPr/>
    </dgm:pt>
    <dgm:pt modelId="{29CE5D8B-D885-4F9F-B7DD-D08DC1B2FA9C}" type="pres">
      <dgm:prSet presAssocID="{75E3EA7C-720F-489B-B436-CFE27625CBDA}" presName="desTx" presStyleLbl="node1" presStyleIdx="1" presStyleCnt="2" custScaleX="106626" custLinFactNeighborX="-58639" custLinFactNeighborY="-1367">
        <dgm:presLayoutVars>
          <dgm:bulletEnabled val="1"/>
        </dgm:presLayoutVars>
      </dgm:prSet>
      <dgm:spPr/>
    </dgm:pt>
  </dgm:ptLst>
  <dgm:cxnLst>
    <dgm:cxn modelId="{8B713607-7F0B-401D-BBC5-F707870BA3B9}" type="presOf" srcId="{924CED7E-8BE4-49C2-AD5A-46B54B5F1E01}" destId="{374ACF7E-4159-4879-9A82-D82F6C1CB00A}" srcOrd="0" destOrd="0" presId="urn:diagrams.loki3.com/BracketList"/>
    <dgm:cxn modelId="{0EC68B09-716E-4E1E-8B26-FC81BC712AC3}" srcId="{924CED7E-8BE4-49C2-AD5A-46B54B5F1E01}" destId="{CEFFFD52-1C06-492C-8F96-64C71EC5136C}" srcOrd="0" destOrd="0" parTransId="{1FD40A59-C6ED-4897-A91E-B285DF8BBD4A}" sibTransId="{6FB32C30-FAF0-4617-B9D7-D627ED93437E}"/>
    <dgm:cxn modelId="{B320C127-5E74-40C7-9BB6-EE14CEB48959}" type="presOf" srcId="{CEFFFD52-1C06-492C-8F96-64C71EC5136C}" destId="{57511EDD-2701-4068-8AF7-0DBBACAAF47A}" srcOrd="0" destOrd="0" presId="urn:diagrams.loki3.com/BracketList"/>
    <dgm:cxn modelId="{6533E633-1D05-4DBD-8E2A-F9437328EDB8}" srcId="{8BF289FD-2CFA-4D35-944B-23A1950BCAEA}" destId="{75E3EA7C-720F-489B-B436-CFE27625CBDA}" srcOrd="1" destOrd="0" parTransId="{04774D0E-B918-4A25-ACA5-17C38D28193A}" sibTransId="{D2478EB8-F1E4-47FB-91FA-192C6A485E59}"/>
    <dgm:cxn modelId="{0386EA8C-1A28-4306-A5B4-054B49B35EAF}" srcId="{8BF289FD-2CFA-4D35-944B-23A1950BCAEA}" destId="{924CED7E-8BE4-49C2-AD5A-46B54B5F1E01}" srcOrd="0" destOrd="0" parTransId="{B18D2D91-D425-44D0-8C66-9B6F012DC4B2}" sibTransId="{94FF708D-743F-43B1-B5FC-CBE5075ADA5C}"/>
    <dgm:cxn modelId="{3C0DE894-6315-4C2C-B242-7B751BA84DB7}" srcId="{75E3EA7C-720F-489B-B436-CFE27625CBDA}" destId="{A66ED143-8DDB-4473-937F-EFD675EEDC1F}" srcOrd="1" destOrd="0" parTransId="{16D3DE15-18BB-4F6B-969A-24D0559665EA}" sibTransId="{11E91A0A-A774-4FBA-8544-A22C2EED3DA9}"/>
    <dgm:cxn modelId="{CC2E2FA4-AD18-4F4A-8732-1B8360886246}" type="presOf" srcId="{8BF289FD-2CFA-4D35-944B-23A1950BCAEA}" destId="{E214B80C-6248-488F-8547-1596E92CF164}" srcOrd="0" destOrd="0" presId="urn:diagrams.loki3.com/BracketList"/>
    <dgm:cxn modelId="{C03060A6-24C1-400B-A8E5-890F7B370BB2}" type="presOf" srcId="{A66ED143-8DDB-4473-937F-EFD675EEDC1F}" destId="{29CE5D8B-D885-4F9F-B7DD-D08DC1B2FA9C}" srcOrd="0" destOrd="1" presId="urn:diagrams.loki3.com/BracketList"/>
    <dgm:cxn modelId="{A0A906A7-B69D-4DE0-A328-0AD93C340451}" srcId="{75E3EA7C-720F-489B-B436-CFE27625CBDA}" destId="{5E9ADDC8-580B-49A5-AC64-0758E97A08F8}" srcOrd="0" destOrd="0" parTransId="{A09FA58E-A6DD-4694-B457-905EA00DDD5B}" sibTransId="{93373560-3813-4C84-8BFB-DF8265D5C434}"/>
    <dgm:cxn modelId="{EDCE35C2-257B-43BE-BBFD-66BB66A30DAA}" type="presOf" srcId="{5E9ADDC8-580B-49A5-AC64-0758E97A08F8}" destId="{29CE5D8B-D885-4F9F-B7DD-D08DC1B2FA9C}" srcOrd="0" destOrd="0" presId="urn:diagrams.loki3.com/BracketList"/>
    <dgm:cxn modelId="{6E2D01F7-5760-4903-B8A7-A110CCCB409D}" type="presOf" srcId="{75E3EA7C-720F-489B-B436-CFE27625CBDA}" destId="{43D4FAE1-82CD-4D7B-A15F-3915AF228086}" srcOrd="0" destOrd="0" presId="urn:diagrams.loki3.com/BracketList"/>
    <dgm:cxn modelId="{F6D71F82-9046-47E2-A129-42CED352A638}" type="presParOf" srcId="{E214B80C-6248-488F-8547-1596E92CF164}" destId="{3F05297E-4915-46D5-83E8-BA3BFCE11E2F}" srcOrd="0" destOrd="0" presId="urn:diagrams.loki3.com/BracketList"/>
    <dgm:cxn modelId="{3153BCFB-C770-4366-B17F-79A9D5A99F80}" type="presParOf" srcId="{3F05297E-4915-46D5-83E8-BA3BFCE11E2F}" destId="{374ACF7E-4159-4879-9A82-D82F6C1CB00A}" srcOrd="0" destOrd="0" presId="urn:diagrams.loki3.com/BracketList"/>
    <dgm:cxn modelId="{8F3A150B-162A-429A-9721-3C06F72F68DA}" type="presParOf" srcId="{3F05297E-4915-46D5-83E8-BA3BFCE11E2F}" destId="{3B4443D3-BCB4-48E3-8249-D3CE4F120ED7}" srcOrd="1" destOrd="0" presId="urn:diagrams.loki3.com/BracketList"/>
    <dgm:cxn modelId="{9BC794C0-5D4A-4547-9363-4ECB9F249FAB}" type="presParOf" srcId="{3F05297E-4915-46D5-83E8-BA3BFCE11E2F}" destId="{48695DFD-CA6B-4779-9451-C9D50ABD89BC}" srcOrd="2" destOrd="0" presId="urn:diagrams.loki3.com/BracketList"/>
    <dgm:cxn modelId="{368BC9B9-80EC-4F75-B5E8-1CF6C8587CC1}" type="presParOf" srcId="{3F05297E-4915-46D5-83E8-BA3BFCE11E2F}" destId="{57511EDD-2701-4068-8AF7-0DBBACAAF47A}" srcOrd="3" destOrd="0" presId="urn:diagrams.loki3.com/BracketList"/>
    <dgm:cxn modelId="{73C415AE-1B24-4540-83C3-A1B52B8E027B}" type="presParOf" srcId="{E214B80C-6248-488F-8547-1596E92CF164}" destId="{09C9BF81-5A88-4D73-B70B-8ED773BFC81C}" srcOrd="1" destOrd="0" presId="urn:diagrams.loki3.com/BracketList"/>
    <dgm:cxn modelId="{49DBA564-E7EF-487A-B55B-8792D92CD568}" type="presParOf" srcId="{E214B80C-6248-488F-8547-1596E92CF164}" destId="{D8B07213-1C8A-4FDE-B558-40A701404586}" srcOrd="2" destOrd="0" presId="urn:diagrams.loki3.com/BracketList"/>
    <dgm:cxn modelId="{65F6E06E-BE8E-4EEC-9C8D-867ADD51D2B2}" type="presParOf" srcId="{D8B07213-1C8A-4FDE-B558-40A701404586}" destId="{43D4FAE1-82CD-4D7B-A15F-3915AF228086}" srcOrd="0" destOrd="0" presId="urn:diagrams.loki3.com/BracketList"/>
    <dgm:cxn modelId="{6F219014-7E64-4358-9C4C-0AA661ADCCE7}" type="presParOf" srcId="{D8B07213-1C8A-4FDE-B558-40A701404586}" destId="{9D9E3D7A-B6E0-4C01-88AF-97D18D37B3BE}" srcOrd="1" destOrd="0" presId="urn:diagrams.loki3.com/BracketList"/>
    <dgm:cxn modelId="{163B4744-F84F-4186-9BC5-A7F5C24DB078}" type="presParOf" srcId="{D8B07213-1C8A-4FDE-B558-40A701404586}" destId="{6D0D6134-DEE3-4C93-AA7C-AC5C9CB718FF}" srcOrd="2" destOrd="0" presId="urn:diagrams.loki3.com/BracketList"/>
    <dgm:cxn modelId="{51BF7A14-A842-4E52-9BF2-F0E5B1E84569}" type="presParOf" srcId="{D8B07213-1C8A-4FDE-B558-40A701404586}" destId="{29CE5D8B-D885-4F9F-B7DD-D08DC1B2FA9C}" srcOrd="3" destOrd="0" presId="urn:diagrams.loki3.com/BracketList"/>
  </dgm:cxnLst>
  <dgm:bg/>
  <dgm:whole>
    <a:ln>
      <a:solidFill>
        <a:schemeClr val="accent5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864C2-CF67-4AA0-9CE0-337C2BED73DA}">
      <dsp:nvSpPr>
        <dsp:cNvPr id="0" name=""/>
        <dsp:cNvSpPr/>
      </dsp:nvSpPr>
      <dsp:spPr>
        <a:xfrm>
          <a:off x="1061033" y="862335"/>
          <a:ext cx="1096065" cy="948141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Similarity Score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1242666" y="1019455"/>
        <a:ext cx="732799" cy="633901"/>
      </dsp:txXfrm>
    </dsp:sp>
    <dsp:sp modelId="{8E9327B7-5E1C-48E2-943E-C9B22917073C}">
      <dsp:nvSpPr>
        <dsp:cNvPr id="0" name=""/>
        <dsp:cNvSpPr/>
      </dsp:nvSpPr>
      <dsp:spPr>
        <a:xfrm>
          <a:off x="1747381" y="408713"/>
          <a:ext cx="413542" cy="3563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F39A0-60C5-487D-8EC4-D2FAC1BD71F8}">
      <dsp:nvSpPr>
        <dsp:cNvPr id="0" name=""/>
        <dsp:cNvSpPr/>
      </dsp:nvSpPr>
      <dsp:spPr>
        <a:xfrm>
          <a:off x="1161997" y="0"/>
          <a:ext cx="898218" cy="777064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Brand</a:t>
          </a:r>
          <a:endParaRPr lang="en-IN" sz="1100" kern="1200" dirty="0"/>
        </a:p>
      </dsp:txBody>
      <dsp:txXfrm>
        <a:off x="1310851" y="128776"/>
        <a:ext cx="600510" cy="519512"/>
      </dsp:txXfrm>
    </dsp:sp>
    <dsp:sp modelId="{DB351522-606B-49DD-A194-80FC6580A248}">
      <dsp:nvSpPr>
        <dsp:cNvPr id="0" name=""/>
        <dsp:cNvSpPr/>
      </dsp:nvSpPr>
      <dsp:spPr>
        <a:xfrm>
          <a:off x="2230017" y="1074845"/>
          <a:ext cx="413542" cy="3563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BC229-5AA4-4FD2-9421-BE1C3B86013B}">
      <dsp:nvSpPr>
        <dsp:cNvPr id="0" name=""/>
        <dsp:cNvSpPr/>
      </dsp:nvSpPr>
      <dsp:spPr>
        <a:xfrm>
          <a:off x="1985767" y="477946"/>
          <a:ext cx="898218" cy="777064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</a:t>
          </a:r>
          <a:endParaRPr lang="en-IN" sz="1100" kern="1200" dirty="0"/>
        </a:p>
      </dsp:txBody>
      <dsp:txXfrm>
        <a:off x="2134621" y="606722"/>
        <a:ext cx="600510" cy="519512"/>
      </dsp:txXfrm>
    </dsp:sp>
    <dsp:sp modelId="{D1CDA672-8DA5-4E3E-91B2-32B168550A32}">
      <dsp:nvSpPr>
        <dsp:cNvPr id="0" name=""/>
        <dsp:cNvSpPr/>
      </dsp:nvSpPr>
      <dsp:spPr>
        <a:xfrm>
          <a:off x="1894747" y="1826782"/>
          <a:ext cx="413542" cy="3563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06DC7-0D17-42D1-85C1-630467E7EB9D}">
      <dsp:nvSpPr>
        <dsp:cNvPr id="0" name=""/>
        <dsp:cNvSpPr/>
      </dsp:nvSpPr>
      <dsp:spPr>
        <a:xfrm>
          <a:off x="1985767" y="1417533"/>
          <a:ext cx="898218" cy="777064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Flavor</a:t>
          </a:r>
          <a:endParaRPr lang="en-IN" sz="1100" kern="1200" dirty="0"/>
        </a:p>
      </dsp:txBody>
      <dsp:txXfrm>
        <a:off x="2134621" y="1546309"/>
        <a:ext cx="600510" cy="519512"/>
      </dsp:txXfrm>
    </dsp:sp>
    <dsp:sp modelId="{B8B3A37E-3ACA-49D2-BA82-77B5A55BEAAB}">
      <dsp:nvSpPr>
        <dsp:cNvPr id="0" name=""/>
        <dsp:cNvSpPr/>
      </dsp:nvSpPr>
      <dsp:spPr>
        <a:xfrm>
          <a:off x="1063073" y="1904836"/>
          <a:ext cx="413542" cy="3563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850A7-365A-4C4A-AD0C-E9338034D551}">
      <dsp:nvSpPr>
        <dsp:cNvPr id="0" name=""/>
        <dsp:cNvSpPr/>
      </dsp:nvSpPr>
      <dsp:spPr>
        <a:xfrm>
          <a:off x="1161997" y="1896014"/>
          <a:ext cx="898218" cy="777064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Packsize</a:t>
          </a:r>
          <a:endParaRPr lang="en-IN" sz="1100" kern="1200" dirty="0"/>
        </a:p>
      </dsp:txBody>
      <dsp:txXfrm>
        <a:off x="1310851" y="2024790"/>
        <a:ext cx="600510" cy="519512"/>
      </dsp:txXfrm>
    </dsp:sp>
    <dsp:sp modelId="{85891B50-2D54-467A-8A89-2D17693D1139}">
      <dsp:nvSpPr>
        <dsp:cNvPr id="0" name=""/>
        <dsp:cNvSpPr/>
      </dsp:nvSpPr>
      <dsp:spPr>
        <a:xfrm>
          <a:off x="572533" y="1238972"/>
          <a:ext cx="413542" cy="3563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D488F-F224-4A7D-84A6-8FA16290D1E8}">
      <dsp:nvSpPr>
        <dsp:cNvPr id="0" name=""/>
        <dsp:cNvSpPr/>
      </dsp:nvSpPr>
      <dsp:spPr>
        <a:xfrm>
          <a:off x="334402" y="1418068"/>
          <a:ext cx="898218" cy="777064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Nut Type</a:t>
          </a:r>
          <a:endParaRPr lang="en-IN" sz="1100" kern="1200" dirty="0"/>
        </a:p>
      </dsp:txBody>
      <dsp:txXfrm>
        <a:off x="483256" y="1546844"/>
        <a:ext cx="600510" cy="519512"/>
      </dsp:txXfrm>
    </dsp:sp>
    <dsp:sp modelId="{EF8EF95F-E3DC-4CC8-80C7-E3F6EFCCDBEF}">
      <dsp:nvSpPr>
        <dsp:cNvPr id="0" name=""/>
        <dsp:cNvSpPr/>
      </dsp:nvSpPr>
      <dsp:spPr>
        <a:xfrm>
          <a:off x="334402" y="476877"/>
          <a:ext cx="898218" cy="777064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Milk/Dark Chocolate</a:t>
          </a:r>
          <a:endParaRPr lang="en-IN" sz="1100" kern="1200" dirty="0"/>
        </a:p>
      </dsp:txBody>
      <dsp:txXfrm>
        <a:off x="483256" y="605653"/>
        <a:ext cx="600510" cy="519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615A3-070D-45D2-9C6F-8EB99EC33285}">
      <dsp:nvSpPr>
        <dsp:cNvPr id="0" name=""/>
        <dsp:cNvSpPr/>
      </dsp:nvSpPr>
      <dsp:spPr>
        <a:xfrm rot="2563265">
          <a:off x="1139438" y="2310520"/>
          <a:ext cx="44150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41503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F4BC-3505-4901-9039-797B7AB24D7B}">
      <dsp:nvSpPr>
        <dsp:cNvPr id="0" name=""/>
        <dsp:cNvSpPr/>
      </dsp:nvSpPr>
      <dsp:spPr>
        <a:xfrm>
          <a:off x="1198011" y="1705558"/>
          <a:ext cx="491284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91284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00CD1-BA25-45FF-9994-C9A69FC8B2DB}">
      <dsp:nvSpPr>
        <dsp:cNvPr id="0" name=""/>
        <dsp:cNvSpPr/>
      </dsp:nvSpPr>
      <dsp:spPr>
        <a:xfrm rot="19036735">
          <a:off x="1139438" y="1100595"/>
          <a:ext cx="44150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41503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CFD08-1933-4087-B568-CAA776F5863B}">
      <dsp:nvSpPr>
        <dsp:cNvPr id="0" name=""/>
        <dsp:cNvSpPr/>
      </dsp:nvSpPr>
      <dsp:spPr>
        <a:xfrm>
          <a:off x="44036" y="991589"/>
          <a:ext cx="1408368" cy="14083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D75E1-1B67-4DDC-A82A-94B412680F01}">
      <dsp:nvSpPr>
        <dsp:cNvPr id="0" name=""/>
        <dsp:cNvSpPr/>
      </dsp:nvSpPr>
      <dsp:spPr>
        <a:xfrm>
          <a:off x="1410261" y="274284"/>
          <a:ext cx="845021" cy="84502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Bitesize &amp; Share packs</a:t>
          </a:r>
          <a:endParaRPr lang="en-IN" sz="1300" kern="1200" dirty="0"/>
        </a:p>
      </dsp:txBody>
      <dsp:txXfrm>
        <a:off x="1534011" y="398034"/>
        <a:ext cx="597521" cy="597521"/>
      </dsp:txXfrm>
    </dsp:sp>
    <dsp:sp modelId="{31CBD609-A78E-425D-9827-3D86E7E4CEB2}">
      <dsp:nvSpPr>
        <dsp:cNvPr id="0" name=""/>
        <dsp:cNvSpPr/>
      </dsp:nvSpPr>
      <dsp:spPr>
        <a:xfrm>
          <a:off x="1689296" y="1315654"/>
          <a:ext cx="845021" cy="84502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Gums Mints &amp; Sugar</a:t>
          </a:r>
          <a:endParaRPr lang="en-IN" sz="1300" kern="1200" dirty="0"/>
        </a:p>
      </dsp:txBody>
      <dsp:txXfrm>
        <a:off x="1813046" y="1439404"/>
        <a:ext cx="597521" cy="597521"/>
      </dsp:txXfrm>
    </dsp:sp>
    <dsp:sp modelId="{46A82D3B-6D83-4E75-8C78-CAF724722EE0}">
      <dsp:nvSpPr>
        <dsp:cNvPr id="0" name=""/>
        <dsp:cNvSpPr/>
      </dsp:nvSpPr>
      <dsp:spPr>
        <a:xfrm>
          <a:off x="1410261" y="2357025"/>
          <a:ext cx="845021" cy="84502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Consumption</a:t>
          </a:r>
          <a:endParaRPr lang="en-IN" sz="1300" kern="1200" dirty="0"/>
        </a:p>
      </dsp:txBody>
      <dsp:txXfrm>
        <a:off x="1534011" y="2480775"/>
        <a:ext cx="597521" cy="597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FFFF4-7320-428E-918B-14A8F03B2C14}">
      <dsp:nvSpPr>
        <dsp:cNvPr id="0" name=""/>
        <dsp:cNvSpPr/>
      </dsp:nvSpPr>
      <dsp:spPr>
        <a:xfrm>
          <a:off x="0" y="271633"/>
          <a:ext cx="3038858" cy="7874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499" tIns="38100" rIns="38100" bIns="3810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Variables : Brand Sales, Category Sales, Similarity Index, SKU attributes, Flags to indicate any discontinued time period transition time (3 months) </a:t>
          </a:r>
          <a:endParaRPr lang="en-IN" sz="1000" kern="1200" dirty="0"/>
        </a:p>
      </dsp:txBody>
      <dsp:txXfrm>
        <a:off x="0" y="271633"/>
        <a:ext cx="3038858" cy="787467"/>
      </dsp:txXfrm>
    </dsp:sp>
    <dsp:sp modelId="{4F706FBE-CAF3-4C2C-ADEE-72C809B9B11D}">
      <dsp:nvSpPr>
        <dsp:cNvPr id="0" name=""/>
        <dsp:cNvSpPr/>
      </dsp:nvSpPr>
      <dsp:spPr>
        <a:xfrm>
          <a:off x="159870" y="469351"/>
          <a:ext cx="344471" cy="402401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chemeClr val="accent5">
              <a:lumMod val="75000"/>
            </a:schemeClr>
          </a:glow>
          <a:outerShdw dist="12700" dir="5400000" sx="57000" sy="57000" algn="ctr" rotWithShape="0">
            <a:schemeClr val="accent5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0276D-1100-421D-B15E-7DCEFD59FACE}">
      <dsp:nvSpPr>
        <dsp:cNvPr id="0" name=""/>
        <dsp:cNvSpPr/>
      </dsp:nvSpPr>
      <dsp:spPr>
        <a:xfrm>
          <a:off x="2804758" y="311297"/>
          <a:ext cx="2503760" cy="7014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499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Development Time Period 2 years (Jan 2018- Dec 2019)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Scoring &amp; Test Time Period: Jan 2020</a:t>
          </a:r>
          <a:endParaRPr lang="en-IN" sz="1000" kern="1200" dirty="0"/>
        </a:p>
      </dsp:txBody>
      <dsp:txXfrm>
        <a:off x="2804758" y="311297"/>
        <a:ext cx="2503760" cy="701401"/>
      </dsp:txXfrm>
    </dsp:sp>
    <dsp:sp modelId="{61F1EDAF-37DD-4AD3-8856-3914E143CBEE}">
      <dsp:nvSpPr>
        <dsp:cNvPr id="0" name=""/>
        <dsp:cNvSpPr/>
      </dsp:nvSpPr>
      <dsp:spPr>
        <a:xfrm>
          <a:off x="3153015" y="370069"/>
          <a:ext cx="219071" cy="487589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chemeClr val="accent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FA5B1-CBD4-4C15-8B6D-4EFB4F6D69CE}">
      <dsp:nvSpPr>
        <dsp:cNvPr id="0" name=""/>
        <dsp:cNvSpPr/>
      </dsp:nvSpPr>
      <dsp:spPr>
        <a:xfrm>
          <a:off x="1145836" y="1194100"/>
          <a:ext cx="3278325" cy="10775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499" tIns="38100" rIns="38100" bIns="3810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Lasso Model: Establishes linear relationship between Monthly sales of the SKU’s in the segment with the features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  <a:endParaRPr lang="en-IN" sz="1000" kern="1200" dirty="0"/>
        </a:p>
      </dsp:txBody>
      <dsp:txXfrm>
        <a:off x="1145836" y="1194100"/>
        <a:ext cx="3278325" cy="1077524"/>
      </dsp:txXfrm>
    </dsp:sp>
    <dsp:sp modelId="{7F9D7658-B88A-48C5-9E18-AB057069E024}">
      <dsp:nvSpPr>
        <dsp:cNvPr id="0" name=""/>
        <dsp:cNvSpPr/>
      </dsp:nvSpPr>
      <dsp:spPr>
        <a:xfrm>
          <a:off x="1303726" y="1380002"/>
          <a:ext cx="487131" cy="492246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ACF7E-4159-4879-9A82-D82F6C1CB00A}">
      <dsp:nvSpPr>
        <dsp:cNvPr id="0" name=""/>
        <dsp:cNvSpPr/>
      </dsp:nvSpPr>
      <dsp:spPr>
        <a:xfrm>
          <a:off x="1408" y="9361"/>
          <a:ext cx="1190455" cy="104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Loss – SKU Dropped</a:t>
          </a:r>
          <a:endParaRPr lang="en-IN" sz="1100" b="1" kern="1200" dirty="0"/>
        </a:p>
      </dsp:txBody>
      <dsp:txXfrm>
        <a:off x="1408" y="9361"/>
        <a:ext cx="1190455" cy="1049400"/>
      </dsp:txXfrm>
    </dsp:sp>
    <dsp:sp modelId="{3B4443D3-BCB4-48E3-8249-D3CE4F120ED7}">
      <dsp:nvSpPr>
        <dsp:cNvPr id="0" name=""/>
        <dsp:cNvSpPr/>
      </dsp:nvSpPr>
      <dsp:spPr>
        <a:xfrm>
          <a:off x="1191864" y="9361"/>
          <a:ext cx="238091" cy="1049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11EDD-2701-4068-8AF7-0DBBACAAF47A}">
      <dsp:nvSpPr>
        <dsp:cNvPr id="0" name=""/>
        <dsp:cNvSpPr/>
      </dsp:nvSpPr>
      <dsp:spPr>
        <a:xfrm>
          <a:off x="1460069" y="17830"/>
          <a:ext cx="3393789" cy="104940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100" kern="1200" dirty="0">
              <a:solidFill>
                <a:schemeClr val="tx1"/>
              </a:solidFill>
            </a:rPr>
            <a:t>Drop One SKU at a time in the assortment and recalculate the similarity index and based on the Transition flag change – Compute the Loss of Sales drop in Jan 2020  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1460069" y="17830"/>
        <a:ext cx="3393789" cy="1049400"/>
      </dsp:txXfrm>
    </dsp:sp>
    <dsp:sp modelId="{43D4FAE1-82CD-4D7B-A15F-3915AF228086}">
      <dsp:nvSpPr>
        <dsp:cNvPr id="0" name=""/>
        <dsp:cNvSpPr/>
      </dsp:nvSpPr>
      <dsp:spPr>
        <a:xfrm>
          <a:off x="1408" y="1249562"/>
          <a:ext cx="1176040" cy="104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Retention- SKU Dropped </a:t>
          </a:r>
          <a:endParaRPr lang="en-IN" sz="1100" b="1" kern="1200" dirty="0"/>
        </a:p>
      </dsp:txBody>
      <dsp:txXfrm>
        <a:off x="1408" y="1249562"/>
        <a:ext cx="1176040" cy="1049400"/>
      </dsp:txXfrm>
    </dsp:sp>
    <dsp:sp modelId="{9D9E3D7A-B6E0-4C01-88AF-97D18D37B3BE}">
      <dsp:nvSpPr>
        <dsp:cNvPr id="0" name=""/>
        <dsp:cNvSpPr/>
      </dsp:nvSpPr>
      <dsp:spPr>
        <a:xfrm>
          <a:off x="1177449" y="1249562"/>
          <a:ext cx="235208" cy="1049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E5D8B-D885-4F9F-B7DD-D08DC1B2FA9C}">
      <dsp:nvSpPr>
        <dsp:cNvPr id="0" name=""/>
        <dsp:cNvSpPr/>
      </dsp:nvSpPr>
      <dsp:spPr>
        <a:xfrm>
          <a:off x="1451571" y="1235216"/>
          <a:ext cx="3410784" cy="104940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Identify the SKU similar to the SKU dropped using the similarity index and calculate the incremental sales in Jan 2020</a:t>
          </a:r>
          <a:endParaRPr lang="en-IN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Retention =(Incremental Sales from Similar SKU/Loss of       Sales by SKU dropped)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1451571" y="1235216"/>
        <a:ext cx="3410784" cy="1049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46C0-33E4-4EA1-BAEC-2948B7F89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5775E-9207-403C-8E2D-E1984602D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70E4-E662-46FD-B80A-584F260B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C2EF-F5AD-4253-8B0C-A7D4236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368B-8C24-4DC4-BD20-78AEEA4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7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3A9E-7A0E-48B1-AE0F-33488739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DAEC8-AF15-4847-854B-C7F7BE43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7E77-9FD1-422E-A1C6-F80DDF3D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0990-6943-49FD-84A1-3276EFAD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0755-71D1-4C73-AB8B-7525EC50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6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B7C94-02FA-4D26-B207-1D612906F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FF6A9-46C2-4558-980C-FEAC49AE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D07B-4271-4E56-AE99-8788B35D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9BBF-291F-4001-8630-DEB702F0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5143-E000-4150-80C6-EA823B94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8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D969-BAA9-4078-8384-4559C7C7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81DD-E5F2-4117-9A15-D20CBE80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1AE6-CFB3-44EB-814D-486DCDFB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A1C1-0BB7-4F25-B010-2D30408D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CC10-A328-4631-8C39-208B5A9E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2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49A3-6466-4FC9-86AB-E79ADF4B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7F288-50AA-40AC-BDAD-42BF9D71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DDF7-8A60-44DA-B5D8-205900C8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0732-9640-4C9B-BC56-525F8582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D636-603A-4185-8961-7CA0FF80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1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A637-0A43-4E3F-93F1-C35F3DF3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6284-A84B-41A8-896E-5BEEAFD47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FBBB4-0B67-4D9A-AEF6-C526073F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F5970-7770-43FA-AA08-C39A2D12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8C13E-A173-4D1A-A3DE-C4726F38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AB39-5598-4BCA-BB78-28DD8575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EFE9-C64F-47F8-BE1E-BB518185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43A57-65BE-487C-9489-81760CF4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796D7-F307-486A-88B7-78965F1F6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41C0-61B1-41D6-B143-0259B0EE2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AE419-FE2D-445B-9295-74EEE4E9B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07040-1C01-453D-9808-7E1B1976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A7B21-CB07-4199-853B-357FC53C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6D9C3-4B24-4B8E-81FD-1096DAF4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0A29-1C22-4D67-9AAD-96B86409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38C77-92BA-4C9F-AF61-BEF8BA2F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AC858-9027-4CA4-90EA-AD08940E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15B2-7967-4968-BC41-F156E504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A328E-B124-4F02-8C45-DF8C67F4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48FE1-93E1-427D-BE3E-F63764A6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5772-12DB-4912-83D7-DECE575B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4627-7908-4CFB-8BEE-B9D62082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04E8-E909-4D2A-BA0D-D5CC8358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C825-9167-4145-BD49-B885427E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873CF-D3DF-4A47-BF86-16DA52A2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37922-A5FE-4268-A188-AD62A636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7BD31-9E85-49F7-9FBF-B3F1A74E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6D95-B209-4A48-BB45-8B0B51B3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C3AD2-DA66-4D00-8A8A-96923D1F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2902-F736-4FA3-AEDB-F2E2FC81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500D-A3EB-4A55-AC43-5C689F55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023C-4870-4F5E-96C1-6DF84B2A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C152-EECC-46AA-BC16-A9B3A522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8FEF7-FE3B-4931-8885-2C0A2DA1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5BB0-A76C-4105-80B6-59D95615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6E0F-0076-4F68-8009-891530D1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4DA9-A05C-4BC0-856B-A1369C3F676E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2F40-4A9D-443B-8576-12D59BB42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21EB-4FFB-4B75-80B7-A7BA4E46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A910-48B6-4A93-953D-D1D5C4AAA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9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D60A-D0E7-4095-8278-A2B567953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Demand Transference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724F-1B75-4CDE-9BEB-170CEDF4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6527800"/>
            <a:ext cx="8422640" cy="330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27-07-2020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2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A6DC-2D7D-4C3D-9F05-3FA877A2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Self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Consumption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3C86C-4AC3-4F8B-B1E0-0CFFE8D9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1371600"/>
            <a:ext cx="44069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9775E-B267-4734-AC46-EF597A2A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196" y="676275"/>
            <a:ext cx="6764929" cy="274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E620B-8063-4CE3-BE0D-EAE6266E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196" y="3573251"/>
            <a:ext cx="6764929" cy="3151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2DB1A-BA4A-41FC-92F8-E6BADA5EC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5" y="676275"/>
            <a:ext cx="44069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A6DC-2D7D-4C3D-9F05-3FA877A2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Sharepacks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7DA5-1F49-4685-B478-FA8BD88C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8" y="1676400"/>
            <a:ext cx="4848116" cy="516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55CF7-5F4C-453B-B121-3F9314B1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57" y="676275"/>
            <a:ext cx="6377793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141B9-2A7D-46DF-8CCB-76299A8F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357" y="3832359"/>
            <a:ext cx="6377793" cy="2755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A86F05-944C-4C78-8380-C3FB39ED2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876300"/>
            <a:ext cx="47021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2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A6DC-2D7D-4C3D-9F05-3FA877A2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Mints , Gums &amp; Sugar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E3A5E-46D3-4674-B506-6DE87ABC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476375"/>
            <a:ext cx="4057650" cy="5162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72108-4D30-434A-9EA5-A73621F8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07" y="774700"/>
            <a:ext cx="6273328" cy="2877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2493E-28AC-4CE8-9496-62E1269F3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07" y="3706625"/>
            <a:ext cx="6273328" cy="2755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6DB63A-CA95-4806-AA1F-EA90C0D06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676276"/>
            <a:ext cx="4057650" cy="5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0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Hexagon 40">
            <a:extLst>
              <a:ext uri="{FF2B5EF4-FFF2-40B4-BE49-F238E27FC236}">
                <a16:creationId xmlns:a16="http://schemas.microsoft.com/office/drawing/2014/main" id="{EF62B271-6CB6-461C-BDF7-B3E832E332CF}"/>
              </a:ext>
            </a:extLst>
          </p:cNvPr>
          <p:cNvSpPr/>
          <p:nvPr/>
        </p:nvSpPr>
        <p:spPr>
          <a:xfrm>
            <a:off x="9530080" y="1452056"/>
            <a:ext cx="413542" cy="356321"/>
          </a:xfrm>
          <a:prstGeom prst="hexagon">
            <a:avLst>
              <a:gd name="adj" fmla="val 28900"/>
              <a:gd name="vf" fmla="val 11547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A22265-4288-4290-A490-4435FA37FA5F}"/>
              </a:ext>
            </a:extLst>
          </p:cNvPr>
          <p:cNvSpPr/>
          <p:nvPr/>
        </p:nvSpPr>
        <p:spPr>
          <a:xfrm>
            <a:off x="6868160" y="4855365"/>
            <a:ext cx="5323840" cy="1911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F627CC7-C758-426D-8F19-CD85E45957F0}"/>
              </a:ext>
            </a:extLst>
          </p:cNvPr>
          <p:cNvSpPr/>
          <p:nvPr/>
        </p:nvSpPr>
        <p:spPr>
          <a:xfrm>
            <a:off x="530450" y="908606"/>
            <a:ext cx="2476910" cy="32080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8EAFE-42D7-4180-80BD-51E289E79CD5}"/>
              </a:ext>
            </a:extLst>
          </p:cNvPr>
          <p:cNvSpPr txBox="1"/>
          <p:nvPr/>
        </p:nvSpPr>
        <p:spPr>
          <a:xfrm>
            <a:off x="637622" y="1808377"/>
            <a:ext cx="2440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Low Data: Total Observation  &lt;= Total unique weeks in data*90%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Low Revenue: sum(Weekly $ sold by PPG )/Total Number of quarters &lt; =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Low Variance: Standard Deviation in Sales unit &lt; = 1%  &amp; Standard Deviation in Weekly Sold Average Price &lt;= 1%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SKU’s with Positive Correlation between Price &amp; Sales Units &gt; 0.2</a:t>
            </a:r>
            <a:endParaRPr lang="en-IN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DB6E1D-0C3B-4A2E-BC7F-F15590A282C6}"/>
              </a:ext>
            </a:extLst>
          </p:cNvPr>
          <p:cNvSpPr/>
          <p:nvPr/>
        </p:nvSpPr>
        <p:spPr>
          <a:xfrm>
            <a:off x="869972" y="1044984"/>
            <a:ext cx="1797866" cy="627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Preprocessing</a:t>
            </a:r>
            <a:endParaRPr lang="en-IN" sz="1400" b="1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3F8B54A-25ED-43B4-87F4-EE077BDF4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021717"/>
              </p:ext>
            </p:extLst>
          </p:nvPr>
        </p:nvGraphicFramePr>
        <p:xfrm>
          <a:off x="8622671" y="985144"/>
          <a:ext cx="3218388" cy="2673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6DCFC1-818F-4BF2-9812-A790A39EB219}"/>
              </a:ext>
            </a:extLst>
          </p:cNvPr>
          <p:cNvSpPr/>
          <p:nvPr/>
        </p:nvSpPr>
        <p:spPr>
          <a:xfrm>
            <a:off x="7491256" y="2097947"/>
            <a:ext cx="1277256" cy="88712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Similarity Index</a:t>
            </a:r>
            <a:endParaRPr lang="en-IN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B8C4A902-DD43-4402-B8C1-2EAAA4087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726687"/>
              </p:ext>
            </p:extLst>
          </p:nvPr>
        </p:nvGraphicFramePr>
        <p:xfrm>
          <a:off x="4548988" y="985144"/>
          <a:ext cx="3887249" cy="347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5E1BA1-C292-401D-BBB4-CFF62D39193D}"/>
              </a:ext>
            </a:extLst>
          </p:cNvPr>
          <p:cNvSpPr/>
          <p:nvPr/>
        </p:nvSpPr>
        <p:spPr>
          <a:xfrm>
            <a:off x="3264914" y="2097947"/>
            <a:ext cx="1403552" cy="88712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Segmentation</a:t>
            </a:r>
            <a:endParaRPr lang="en-IN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1E0AB2DE-7C2B-4121-AE87-722707B44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963345"/>
              </p:ext>
            </p:extLst>
          </p:nvPr>
        </p:nvGraphicFramePr>
        <p:xfrm>
          <a:off x="6868160" y="4655252"/>
          <a:ext cx="5323840" cy="2985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6" name="Arrow: Down 35">
            <a:extLst>
              <a:ext uri="{FF2B5EF4-FFF2-40B4-BE49-F238E27FC236}">
                <a16:creationId xmlns:a16="http://schemas.microsoft.com/office/drawing/2014/main" id="{0D2FD35E-F470-49E5-9CDF-D74229E4B41A}"/>
              </a:ext>
            </a:extLst>
          </p:cNvPr>
          <p:cNvSpPr/>
          <p:nvPr/>
        </p:nvSpPr>
        <p:spPr>
          <a:xfrm>
            <a:off x="9906745" y="3852000"/>
            <a:ext cx="650240" cy="1003365"/>
          </a:xfrm>
          <a:prstGeom prst="down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MODEL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637CE66B-8029-4ABF-AAFA-BA2CADDE1461}"/>
              </a:ext>
            </a:extLst>
          </p:cNvPr>
          <p:cNvSpPr/>
          <p:nvPr/>
        </p:nvSpPr>
        <p:spPr>
          <a:xfrm>
            <a:off x="5527040" y="5344160"/>
            <a:ext cx="1188720" cy="640080"/>
          </a:xfrm>
          <a:prstGeom prst="lef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Demand Transference</a:t>
            </a:r>
            <a:endParaRPr lang="en-IN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05B5E673-EA44-45A7-8C17-446E8E523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351662"/>
              </p:ext>
            </p:extLst>
          </p:nvPr>
        </p:nvGraphicFramePr>
        <p:xfrm>
          <a:off x="530450" y="4461475"/>
          <a:ext cx="492039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0F14282D-BA22-4BBE-A9F0-AEBBECB6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740"/>
            <a:ext cx="12192000" cy="81494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Analytical Approach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47F5-1A00-4115-93C3-27F22080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3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SKU Overview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883B1-CCAA-4675-9141-3363C8870D68}"/>
              </a:ext>
            </a:extLst>
          </p:cNvPr>
          <p:cNvSpPr txBox="1"/>
          <p:nvPr/>
        </p:nvSpPr>
        <p:spPr>
          <a:xfrm>
            <a:off x="0" y="2847975"/>
            <a:ext cx="2962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Time Period: June 2017 – Dec 2019</a:t>
            </a:r>
            <a:endParaRPr lang="en-IN" sz="1100" i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7C7A4F-DA6D-4EC7-89A4-2EBC2B9E3223}"/>
              </a:ext>
            </a:extLst>
          </p:cNvPr>
          <p:cNvSpPr/>
          <p:nvPr/>
        </p:nvSpPr>
        <p:spPr>
          <a:xfrm rot="5400000">
            <a:off x="4825842" y="1876426"/>
            <a:ext cx="466725" cy="1847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558D4-A6FA-476C-B4C6-7BA6DD988D05}"/>
              </a:ext>
            </a:extLst>
          </p:cNvPr>
          <p:cNvSpPr/>
          <p:nvPr/>
        </p:nvSpPr>
        <p:spPr>
          <a:xfrm>
            <a:off x="4189415" y="2890505"/>
            <a:ext cx="1762123" cy="466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Combined Model</a:t>
            </a:r>
            <a:endParaRPr lang="en-IN" sz="10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F11298-8408-41B0-A0D9-5A9AF286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0" y="714375"/>
            <a:ext cx="5750560" cy="2987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AEF046-BE92-4DA4-B44A-AC00D70A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" y="714375"/>
            <a:ext cx="5962650" cy="2038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A0C007-8946-4C79-ACD5-227A0A02D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2" y="3542607"/>
            <a:ext cx="5806456" cy="28026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D50608-2A95-4EBB-800F-340FFF872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538" y="3823595"/>
            <a:ext cx="5962650" cy="26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0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C5D564-6BE2-4AB1-8898-41DA372370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Bitesize 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82C78-83F9-4E43-9578-FA0898B4EB78}"/>
              </a:ext>
            </a:extLst>
          </p:cNvPr>
          <p:cNvSpPr txBox="1"/>
          <p:nvPr/>
        </p:nvSpPr>
        <p:spPr>
          <a:xfrm>
            <a:off x="5624830" y="4541520"/>
            <a:ext cx="563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 Sales Lost Jan 2020 Maltesers 140 g= 16,128</a:t>
            </a:r>
          </a:p>
          <a:p>
            <a:r>
              <a:rPr lang="en-US" sz="1400" i="1" dirty="0"/>
              <a:t>Incremental Sales from Similar SKUs= 3046</a:t>
            </a:r>
          </a:p>
          <a:p>
            <a:r>
              <a:rPr lang="en-US" sz="1400" i="1" dirty="0"/>
              <a:t>Retention = 18%</a:t>
            </a:r>
            <a:endParaRPr lang="en-US" sz="1400" b="1" i="1" dirty="0"/>
          </a:p>
          <a:p>
            <a:r>
              <a:rPr lang="en-US" sz="1400" i="1" dirty="0"/>
              <a:t>	</a:t>
            </a:r>
          </a:p>
          <a:p>
            <a:r>
              <a:rPr lang="en-US" sz="1400" i="1" dirty="0"/>
              <a:t> </a:t>
            </a:r>
            <a:endParaRPr lang="en-IN" sz="14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75FC16-E440-45C1-BB25-FAEB10AC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30" y="714374"/>
            <a:ext cx="6480176" cy="3532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14E08B-572C-4B82-8D5D-3E1381D5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266825"/>
            <a:ext cx="4984750" cy="5562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A8E48C-B4BA-41A2-8B70-038112465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48" y="666749"/>
            <a:ext cx="4984749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6B16C-F406-4CDE-910E-041308D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80" y="1056311"/>
            <a:ext cx="6895174" cy="2530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B57C77-C38F-4062-9613-B4F6D89A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3586370"/>
            <a:ext cx="6187440" cy="32716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E0585A-E61D-45CE-9031-782BFA90FB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Bitesize 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AC804-F17F-4A5E-979A-614436FE3ED2}"/>
              </a:ext>
            </a:extLst>
          </p:cNvPr>
          <p:cNvSpPr/>
          <p:nvPr/>
        </p:nvSpPr>
        <p:spPr>
          <a:xfrm>
            <a:off x="340360" y="1108972"/>
            <a:ext cx="4511040" cy="2243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chemeClr val="tx1"/>
                </a:solidFill>
              </a:rPr>
              <a:t>Overall Retention % across all SKUs as of Jan 2020 simulated by dropping 1 SKU at a time in the assortment. 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chemeClr val="tx1"/>
                </a:solidFill>
              </a:rPr>
              <a:t>Low Contributing SKU’s in the assortment have higher retention by the existing similar SKUs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8C7F4-AF08-4489-8FC2-3E0C77292421}"/>
              </a:ext>
            </a:extLst>
          </p:cNvPr>
          <p:cNvSpPr/>
          <p:nvPr/>
        </p:nvSpPr>
        <p:spPr>
          <a:xfrm>
            <a:off x="6619240" y="4079952"/>
            <a:ext cx="4511040" cy="2243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chemeClr val="tx1"/>
                </a:solidFill>
              </a:rPr>
              <a:t>SKUs with similar SKU with high Sales Contribution have higher retention 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i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0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391D-BBE4-4DAE-8D02-37CEE776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6875"/>
            <a:ext cx="10515600" cy="1325563"/>
          </a:xfrm>
        </p:spPr>
        <p:txBody>
          <a:bodyPr/>
          <a:lstStyle/>
          <a:p>
            <a:r>
              <a:rPr lang="en-US" dirty="0"/>
              <a:t>Summary &amp; Limitations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67D7-48C0-4141-B506-76AA9711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596899"/>
            <a:ext cx="10515600" cy="59086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Gums the retention rates are higher compared to other segments as Mars has higher market share ~90%</a:t>
            </a:r>
          </a:p>
          <a:p>
            <a:pPr>
              <a:lnSpc>
                <a:spcPct val="120000"/>
              </a:lnSpc>
            </a:pPr>
            <a:r>
              <a:rPr lang="en-US" dirty="0"/>
              <a:t>On an average there is 12% - 22% retention across segments not considering the SKU’s with low contribution </a:t>
            </a:r>
          </a:p>
          <a:p>
            <a:pPr>
              <a:lnSpc>
                <a:spcPct val="120000"/>
              </a:lnSpc>
            </a:pPr>
            <a:r>
              <a:rPr lang="en-US" dirty="0"/>
              <a:t>Across all segments SKU’s with higher sales contribution have lesser retention percentage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Currently in the similarity index calculation </a:t>
            </a:r>
            <a:r>
              <a:rPr lang="en-US" dirty="0" err="1"/>
              <a:t>Packsize</a:t>
            </a:r>
            <a:r>
              <a:rPr lang="en-US" dirty="0"/>
              <a:t> and Price are not considered</a:t>
            </a:r>
          </a:p>
          <a:p>
            <a:pPr>
              <a:lnSpc>
                <a:spcPct val="120000"/>
              </a:lnSpc>
            </a:pPr>
            <a:r>
              <a:rPr lang="en-US" dirty="0"/>
              <a:t>Any new addition of SKU at the time of Scoring is not taken into account while calculating the % Retention</a:t>
            </a:r>
          </a:p>
          <a:p>
            <a:pPr>
              <a:lnSpc>
                <a:spcPct val="120000"/>
              </a:lnSpc>
            </a:pPr>
            <a:r>
              <a:rPr lang="en-US" dirty="0"/>
              <a:t>Discontinued SKU date to create Transition flag is currently based on current month sales 70% less than  </a:t>
            </a:r>
            <a:r>
              <a:rPr lang="en-US"/>
              <a:t>last 4 months average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Multiple </a:t>
            </a:r>
            <a:r>
              <a:rPr lang="en-US" dirty="0" err="1"/>
              <a:t>skus</a:t>
            </a:r>
            <a:r>
              <a:rPr lang="en-US" dirty="0"/>
              <a:t>  dropped at the same time is not in the scope of this study.</a:t>
            </a:r>
          </a:p>
          <a:p>
            <a:pPr>
              <a:lnSpc>
                <a:spcPct val="120000"/>
              </a:lnSpc>
            </a:pPr>
            <a:r>
              <a:rPr lang="en-US" dirty="0"/>
              <a:t>This method was not tested on the Seasonal </a:t>
            </a:r>
            <a:r>
              <a:rPr lang="en-US" dirty="0" err="1"/>
              <a:t>ppgs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In the current scope the validation done is a check for </a:t>
            </a:r>
            <a:r>
              <a:rPr lang="en-US" dirty="0" err="1"/>
              <a:t>sku’s</a:t>
            </a:r>
            <a:r>
              <a:rPr lang="en-US" dirty="0"/>
              <a:t> with higher retention if the similar </a:t>
            </a:r>
            <a:r>
              <a:rPr lang="en-US" dirty="0" err="1"/>
              <a:t>sku’s</a:t>
            </a:r>
            <a:r>
              <a:rPr lang="en-US" dirty="0"/>
              <a:t> are high contributing </a:t>
            </a:r>
            <a:r>
              <a:rPr lang="en-US" dirty="0" err="1"/>
              <a:t>skus</a:t>
            </a:r>
            <a:r>
              <a:rPr lang="en-US" dirty="0"/>
              <a:t> or the </a:t>
            </a:r>
            <a:r>
              <a:rPr lang="en-US" dirty="0" err="1"/>
              <a:t>sku</a:t>
            </a:r>
            <a:r>
              <a:rPr lang="en-US" dirty="0"/>
              <a:t> dropped is a low contributing </a:t>
            </a:r>
            <a:r>
              <a:rPr lang="en-US" dirty="0" err="1"/>
              <a:t>sku</a:t>
            </a:r>
            <a:r>
              <a:rPr lang="en-US" dirty="0"/>
              <a:t> which can be replaced easily, similarly if a </a:t>
            </a:r>
            <a:r>
              <a:rPr lang="en-US" dirty="0" err="1"/>
              <a:t>sku</a:t>
            </a:r>
            <a:r>
              <a:rPr lang="en-US" dirty="0"/>
              <a:t> has lower retention either it has high contribution and lower number of similar </a:t>
            </a:r>
            <a:r>
              <a:rPr lang="en-US" dirty="0" err="1"/>
              <a:t>skus</a:t>
            </a:r>
            <a:r>
              <a:rPr lang="en-US" dirty="0"/>
              <a:t>. (No metric as such)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0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5EA4-E946-49D4-9DA4-A50B0690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242760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			</a:t>
            </a:r>
            <a:r>
              <a:rPr lang="en-US" sz="8000" dirty="0">
                <a:solidFill>
                  <a:srgbClr val="0070C0"/>
                </a:solidFill>
              </a:rPr>
              <a:t>APPENDIX</a:t>
            </a:r>
            <a:endParaRPr lang="en-IN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3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A7FC2A-FA05-4F98-930D-48DE7A2A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844196"/>
            <a:ext cx="9875519" cy="57394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714360-A61B-4291-8FD6-7823F87DACFB}"/>
              </a:ext>
            </a:extLst>
          </p:cNvPr>
          <p:cNvSpPr txBox="1">
            <a:spLocks/>
          </p:cNvSpPr>
          <p:nvPr/>
        </p:nvSpPr>
        <p:spPr>
          <a:xfrm>
            <a:off x="0" y="20320"/>
            <a:ext cx="121920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Bitesize 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E57B154-1E65-43CC-8AA5-34DF6CF32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84357"/>
              </p:ext>
            </p:extLst>
          </p:nvPr>
        </p:nvGraphicFramePr>
        <p:xfrm>
          <a:off x="635635" y="2504810"/>
          <a:ext cx="4530726" cy="324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121">
                  <a:extLst>
                    <a:ext uri="{9D8B030D-6E8A-4147-A177-3AD203B41FA5}">
                      <a16:colId xmlns:a16="http://schemas.microsoft.com/office/drawing/2014/main" val="1145887896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2362833272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124041745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34961979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1405426578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1839984174"/>
                    </a:ext>
                  </a:extLst>
                </a:gridCol>
              </a:tblGrid>
              <a:tr h="3815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UPC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type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Score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Score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Similarity Score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785492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95018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60884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64394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765262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8541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98351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643366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478714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44613"/>
                  </a:ext>
                </a:extLst>
              </a:tr>
              <a:tr h="286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88902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38FBD5-2216-4DA9-8437-BC3C5350EDFE}"/>
              </a:ext>
            </a:extLst>
          </p:cNvPr>
          <p:cNvSpPr/>
          <p:nvPr/>
        </p:nvSpPr>
        <p:spPr>
          <a:xfrm>
            <a:off x="635635" y="1899920"/>
            <a:ext cx="4530726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Assortment – Similarity Index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14D513-1BC7-41C4-A5F3-32CD120B2BBF}"/>
              </a:ext>
            </a:extLst>
          </p:cNvPr>
          <p:cNvSpPr/>
          <p:nvPr/>
        </p:nvSpPr>
        <p:spPr>
          <a:xfrm>
            <a:off x="6772911" y="1925954"/>
            <a:ext cx="4530726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Assortment – Similarity Index</a:t>
            </a:r>
            <a:endParaRPr lang="en-IN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6DFA27F8-7F32-40EC-9512-1C212D26A00D}"/>
              </a:ext>
            </a:extLst>
          </p:cNvPr>
          <p:cNvSpPr/>
          <p:nvPr/>
        </p:nvSpPr>
        <p:spPr>
          <a:xfrm>
            <a:off x="5361941" y="2382186"/>
            <a:ext cx="1436052" cy="777574"/>
          </a:xfrm>
          <a:prstGeom prst="borderCallout1">
            <a:avLst>
              <a:gd name="adj1" fmla="val 18750"/>
              <a:gd name="adj2" fmla="val -8333"/>
              <a:gd name="adj3" fmla="val 101106"/>
              <a:gd name="adj4" fmla="val -28873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For </a:t>
            </a:r>
            <a:r>
              <a:rPr lang="en-US" sz="800" b="1" dirty="0" err="1">
                <a:solidFill>
                  <a:schemeClr val="tx1"/>
                </a:solidFill>
              </a:rPr>
              <a:t>eg.</a:t>
            </a:r>
            <a:r>
              <a:rPr lang="en-US" sz="800" b="1" dirty="0">
                <a:solidFill>
                  <a:schemeClr val="tx1"/>
                </a:solidFill>
              </a:rPr>
              <a:t> SKU1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Brand Score=3/10=0.3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Product Score=4/10=0.4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Similarity Score=0.3+0.4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                            =0.7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435D89-7F8E-49FB-8949-CD824F0396B5}"/>
              </a:ext>
            </a:extLst>
          </p:cNvPr>
          <p:cNvSpPr/>
          <p:nvPr/>
        </p:nvSpPr>
        <p:spPr>
          <a:xfrm>
            <a:off x="5198428" y="3429000"/>
            <a:ext cx="1574483" cy="856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Dropping SKU1</a:t>
            </a:r>
            <a:endParaRPr lang="en-IN" sz="1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B323442-EF3D-4651-BB11-867AC3A5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70" y="93661"/>
            <a:ext cx="10515600" cy="93249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Similarity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Index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20751-506E-4851-9F0E-491FFA5D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65" y="2504809"/>
            <a:ext cx="4530726" cy="32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648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Demand Transference</vt:lpstr>
      <vt:lpstr>Analytical Approach </vt:lpstr>
      <vt:lpstr>SKU Overview</vt:lpstr>
      <vt:lpstr>PowerPoint Presentation</vt:lpstr>
      <vt:lpstr>PowerPoint Presentation</vt:lpstr>
      <vt:lpstr>Summary &amp; Limitations </vt:lpstr>
      <vt:lpstr>   APPENDIX</vt:lpstr>
      <vt:lpstr>PowerPoint Presentation</vt:lpstr>
      <vt:lpstr>Similarity Index</vt:lpstr>
      <vt:lpstr>Self Consumption</vt:lpstr>
      <vt:lpstr>Sharepacks</vt:lpstr>
      <vt:lpstr>Mints , Gums &amp; Sugar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Transference</dc:title>
  <dc:creator>Radha Sundaram</dc:creator>
  <cp:lastModifiedBy>Radha Sundaram</cp:lastModifiedBy>
  <cp:revision>89</cp:revision>
  <dcterms:created xsi:type="dcterms:W3CDTF">2020-07-27T13:25:19Z</dcterms:created>
  <dcterms:modified xsi:type="dcterms:W3CDTF">2020-09-24T17:59:45Z</dcterms:modified>
</cp:coreProperties>
</file>