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7" r:id="rId6"/>
    <p:sldId id="268" r:id="rId7"/>
    <p:sldId id="263" r:id="rId8"/>
    <p:sldId id="272" r:id="rId9"/>
    <p:sldId id="273" r:id="rId10"/>
    <p:sldId id="265" r:id="rId11"/>
    <p:sldId id="271" r:id="rId12"/>
    <p:sldId id="269" r:id="rId13"/>
    <p:sldId id="27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odishproject.com/marketing-computer-softwar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000" b="1" dirty="0" smtClean="0">
                <a:solidFill>
                  <a:schemeClr val="accent1"/>
                </a:solidFill>
                <a:latin typeface="Arial" panose="020B0604020202020204" pitchFamily="34" charset="0"/>
                <a:cs typeface="Arial" panose="020B0604020202020204" pitchFamily="34" charset="0"/>
              </a:rPr>
              <a:t>COACHING MANAGEMENT SYSTEM</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938992"/>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pPr marL="457200" indent="-457200">
              <a:buAutoNum type="arabicPeriod"/>
            </a:pPr>
            <a:r>
              <a:rPr lang="en-US" sz="2000" b="1" dirty="0" smtClean="0">
                <a:solidFill>
                  <a:schemeClr val="tx1">
                    <a:lumMod val="75000"/>
                    <a:lumOff val="25000"/>
                  </a:schemeClr>
                </a:solidFill>
                <a:latin typeface="Arial" pitchFamily="34" charset="0"/>
                <a:cs typeface="Arial" pitchFamily="34" charset="0"/>
              </a:rPr>
              <a:t>Miss </a:t>
            </a:r>
            <a:r>
              <a:rPr lang="en-US" sz="2000" b="1" dirty="0" err="1" smtClean="0">
                <a:solidFill>
                  <a:schemeClr val="tx1">
                    <a:lumMod val="75000"/>
                    <a:lumOff val="25000"/>
                  </a:schemeClr>
                </a:solidFill>
                <a:latin typeface="Arial" pitchFamily="34" charset="0"/>
                <a:cs typeface="Arial" pitchFamily="34" charset="0"/>
              </a:rPr>
              <a:t>Yalla</a:t>
            </a:r>
            <a:r>
              <a:rPr lang="en-US" sz="2000" b="1" dirty="0" smtClean="0">
                <a:solidFill>
                  <a:schemeClr val="tx1">
                    <a:lumMod val="75000"/>
                    <a:lumOff val="25000"/>
                  </a:schemeClr>
                </a:solidFill>
                <a:latin typeface="Arial" pitchFamily="34" charset="0"/>
                <a:cs typeface="Arial" pitchFamily="34" charset="0"/>
              </a:rPr>
              <a:t> Sandhya(S170185)</a:t>
            </a:r>
          </a:p>
          <a:p>
            <a:r>
              <a:rPr lang="en-US" sz="2000" b="1" dirty="0" smtClean="0">
                <a:solidFill>
                  <a:schemeClr val="tx1">
                    <a:lumMod val="75000"/>
                    <a:lumOff val="25000"/>
                  </a:schemeClr>
                </a:solidFill>
                <a:latin typeface="Arial" pitchFamily="34" charset="0"/>
                <a:cs typeface="Arial" pitchFamily="34" charset="0"/>
              </a:rPr>
              <a:t>2</a:t>
            </a:r>
            <a:r>
              <a:rPr lang="en-US" sz="2000" b="1" dirty="0" smtClean="0">
                <a:solidFill>
                  <a:schemeClr val="tx1">
                    <a:lumMod val="75000"/>
                    <a:lumOff val="25000"/>
                  </a:schemeClr>
                </a:solidFill>
                <a:latin typeface="Arial" pitchFamily="34" charset="0"/>
                <a:cs typeface="Arial" pitchFamily="34" charset="0"/>
              </a:rPr>
              <a:t>.   Miss </a:t>
            </a:r>
            <a:r>
              <a:rPr lang="en-US" sz="2000" b="1" dirty="0" err="1" smtClean="0">
                <a:solidFill>
                  <a:schemeClr val="tx1">
                    <a:lumMod val="75000"/>
                    <a:lumOff val="25000"/>
                  </a:schemeClr>
                </a:solidFill>
                <a:latin typeface="Arial" pitchFamily="34" charset="0"/>
                <a:cs typeface="Arial" pitchFamily="34" charset="0"/>
              </a:rPr>
              <a:t>Yerragudi</a:t>
            </a:r>
            <a:r>
              <a:rPr lang="en-US" sz="2000" b="1" dirty="0">
                <a:solidFill>
                  <a:schemeClr val="tx1">
                    <a:lumMod val="75000"/>
                    <a:lumOff val="25000"/>
                  </a:schemeClr>
                </a:solidFill>
                <a:latin typeface="Arial" pitchFamily="34" charset="0"/>
                <a:cs typeface="Arial" pitchFamily="34" charset="0"/>
              </a:rPr>
              <a:t> </a:t>
            </a:r>
            <a:r>
              <a:rPr lang="en-US" sz="2000" b="1" dirty="0" err="1" smtClean="0">
                <a:solidFill>
                  <a:schemeClr val="tx1">
                    <a:lumMod val="75000"/>
                    <a:lumOff val="25000"/>
                  </a:schemeClr>
                </a:solidFill>
                <a:latin typeface="Arial" pitchFamily="34" charset="0"/>
                <a:cs typeface="Arial" pitchFamily="34" charset="0"/>
              </a:rPr>
              <a:t>Himabindu</a:t>
            </a:r>
            <a:r>
              <a:rPr lang="en-US" sz="2000" b="1" dirty="0" smtClean="0">
                <a:solidFill>
                  <a:schemeClr val="tx1">
                    <a:lumMod val="75000"/>
                    <a:lumOff val="25000"/>
                  </a:schemeClr>
                </a:solidFill>
                <a:latin typeface="Arial" pitchFamily="34" charset="0"/>
                <a:cs typeface="Arial" pitchFamily="34" charset="0"/>
              </a:rPr>
              <a:t>(S170850)</a:t>
            </a:r>
            <a:endParaRPr lang="en-US" sz="2000" b="1" dirty="0" smtClean="0">
              <a:solidFill>
                <a:schemeClr val="tx1">
                  <a:lumMod val="75000"/>
                  <a:lumOff val="25000"/>
                </a:schemeClr>
              </a:solidFill>
              <a:latin typeface="Arial" pitchFamily="34" charset="0"/>
              <a:cs typeface="Arial" pitchFamily="34" charset="0"/>
            </a:endParaRPr>
          </a:p>
          <a:p>
            <a:r>
              <a:rPr lang="en-US" sz="2000" b="1" dirty="0" smtClean="0">
                <a:solidFill>
                  <a:schemeClr val="tx1">
                    <a:lumMod val="75000"/>
                    <a:lumOff val="25000"/>
                  </a:schemeClr>
                </a:solidFill>
                <a:latin typeface="Arial" pitchFamily="34" charset="0"/>
                <a:cs typeface="Arial" pitchFamily="34" charset="0"/>
              </a:rPr>
              <a:t>3.   </a:t>
            </a:r>
            <a:r>
              <a:rPr lang="en-US" sz="2000" b="1" dirty="0" smtClean="0">
                <a:solidFill>
                  <a:schemeClr val="tx1">
                    <a:lumMod val="75000"/>
                    <a:lumOff val="25000"/>
                  </a:schemeClr>
                </a:solidFill>
                <a:latin typeface="Arial" pitchFamily="34" charset="0"/>
                <a:cs typeface="Arial" pitchFamily="34" charset="0"/>
              </a:rPr>
              <a:t>Miss </a:t>
            </a:r>
            <a:r>
              <a:rPr lang="en-US" sz="2000" b="1" dirty="0" err="1" smtClean="0">
                <a:solidFill>
                  <a:schemeClr val="tx1">
                    <a:lumMod val="75000"/>
                    <a:lumOff val="25000"/>
                  </a:schemeClr>
                </a:solidFill>
                <a:latin typeface="Arial" pitchFamily="34" charset="0"/>
                <a:cs typeface="Arial" pitchFamily="34" charset="0"/>
              </a:rPr>
              <a:t>Gonapu</a:t>
            </a:r>
            <a:r>
              <a:rPr lang="en-US" sz="2000" b="1" dirty="0" smtClean="0">
                <a:solidFill>
                  <a:schemeClr val="tx1">
                    <a:lumMod val="75000"/>
                    <a:lumOff val="25000"/>
                  </a:schemeClr>
                </a:solidFill>
                <a:latin typeface="Arial" pitchFamily="34" charset="0"/>
                <a:cs typeface="Arial" pitchFamily="34" charset="0"/>
              </a:rPr>
              <a:t> </a:t>
            </a:r>
            <a:r>
              <a:rPr lang="en-US" sz="2000" b="1" dirty="0" err="1" smtClean="0">
                <a:solidFill>
                  <a:schemeClr val="tx1">
                    <a:lumMod val="75000"/>
                    <a:lumOff val="25000"/>
                  </a:schemeClr>
                </a:solidFill>
                <a:latin typeface="Arial" pitchFamily="34" charset="0"/>
                <a:cs typeface="Arial" pitchFamily="34" charset="0"/>
              </a:rPr>
              <a:t>Lokeswari</a:t>
            </a:r>
            <a:r>
              <a:rPr lang="en-US" sz="2000" b="1" dirty="0" smtClean="0">
                <a:solidFill>
                  <a:schemeClr val="tx1">
                    <a:lumMod val="75000"/>
                    <a:lumOff val="25000"/>
                  </a:schemeClr>
                </a:solidFill>
                <a:latin typeface="Arial" pitchFamily="34" charset="0"/>
                <a:cs typeface="Arial" pitchFamily="34" charset="0"/>
              </a:rPr>
              <a:t>(S170379)</a:t>
            </a:r>
            <a:endParaRPr lang="en-US" sz="2000" b="1" dirty="0">
              <a:solidFill>
                <a:schemeClr val="tx1">
                  <a:lumMod val="75000"/>
                  <a:lumOff val="25000"/>
                </a:schemeClr>
              </a:solidFill>
              <a:latin typeface="Arial" pitchFamily="34" charset="0"/>
              <a:cs typeface="Arial" pitchFamily="34" charset="0"/>
            </a:endParaRPr>
          </a:p>
          <a:p>
            <a:pPr marL="457200" indent="-457200">
              <a:buAutoNum type="arabicPeriod" startAt="4"/>
            </a:pPr>
            <a:r>
              <a:rPr lang="en-US" sz="2000" b="1" dirty="0" smtClean="0">
                <a:solidFill>
                  <a:schemeClr val="tx1">
                    <a:lumMod val="75000"/>
                    <a:lumOff val="25000"/>
                  </a:schemeClr>
                </a:solidFill>
                <a:latin typeface="Arial" pitchFamily="34" charset="0"/>
                <a:cs typeface="Arial" pitchFamily="34" charset="0"/>
              </a:rPr>
              <a:t>Miss Jasmine </a:t>
            </a:r>
            <a:r>
              <a:rPr lang="en-US" sz="2000" b="1" dirty="0" err="1" smtClean="0">
                <a:solidFill>
                  <a:schemeClr val="tx1">
                    <a:lumMod val="75000"/>
                    <a:lumOff val="25000"/>
                  </a:schemeClr>
                </a:solidFill>
                <a:latin typeface="Arial" pitchFamily="34" charset="0"/>
                <a:cs typeface="Arial" pitchFamily="34" charset="0"/>
              </a:rPr>
              <a:t>Ouku</a:t>
            </a:r>
            <a:r>
              <a:rPr lang="en-US" sz="2000" b="1" dirty="0" smtClean="0">
                <a:solidFill>
                  <a:schemeClr val="tx1">
                    <a:lumMod val="75000"/>
                    <a:lumOff val="25000"/>
                  </a:schemeClr>
                </a:solidFill>
                <a:latin typeface="Arial" pitchFamily="34" charset="0"/>
                <a:cs typeface="Arial" pitchFamily="34" charset="0"/>
              </a:rPr>
              <a:t>(S170846)</a:t>
            </a:r>
            <a:endParaRPr lang="en-US" sz="2000" b="1" dirty="0" smtClean="0">
              <a:solidFill>
                <a:schemeClr val="tx1">
                  <a:lumMod val="75000"/>
                  <a:lumOff val="25000"/>
                </a:schemeClr>
              </a:solidFill>
              <a:latin typeface="Arial" pitchFamily="34" charset="0"/>
              <a:cs typeface="Arial" pitchFamily="34" charset="0"/>
            </a:endParaRPr>
          </a:p>
          <a:p>
            <a:r>
              <a:rPr lang="en-US" sz="2000" b="1" dirty="0" smtClean="0">
                <a:solidFill>
                  <a:schemeClr val="tx1">
                    <a:lumMod val="75000"/>
                    <a:lumOff val="25000"/>
                  </a:schemeClr>
                </a:solidFill>
                <a:latin typeface="Arial" pitchFamily="34" charset="0"/>
                <a:cs typeface="Arial" pitchFamily="34" charset="0"/>
              </a:rPr>
              <a:t>5. </a:t>
            </a:r>
            <a:r>
              <a:rPr lang="en-US" sz="2000" b="1" dirty="0">
                <a:solidFill>
                  <a:schemeClr val="tx1">
                    <a:lumMod val="75000"/>
                    <a:lumOff val="25000"/>
                  </a:schemeClr>
                </a:solidFill>
                <a:latin typeface="Arial" pitchFamily="34" charset="0"/>
                <a:cs typeface="Arial" pitchFamily="34" charset="0"/>
              </a:rPr>
              <a:t> </a:t>
            </a:r>
            <a:r>
              <a:rPr lang="en-US" sz="2000" b="1" dirty="0" smtClean="0">
                <a:solidFill>
                  <a:schemeClr val="tx1">
                    <a:lumMod val="75000"/>
                    <a:lumOff val="25000"/>
                  </a:schemeClr>
                </a:solidFill>
                <a:latin typeface="Arial" pitchFamily="34" charset="0"/>
                <a:cs typeface="Arial" pitchFamily="34" charset="0"/>
              </a:rPr>
              <a:t> </a:t>
            </a:r>
            <a:r>
              <a:rPr lang="en-US" sz="2000" b="1" dirty="0">
                <a:solidFill>
                  <a:schemeClr val="tx1">
                    <a:lumMod val="75000"/>
                    <a:lumOff val="25000"/>
                  </a:schemeClr>
                </a:solidFill>
                <a:latin typeface="Arial" pitchFamily="34" charset="0"/>
                <a:cs typeface="Arial" pitchFamily="34" charset="0"/>
              </a:rPr>
              <a:t>Miss </a:t>
            </a:r>
            <a:r>
              <a:rPr lang="en-US" sz="2000" b="1" dirty="0" err="1" smtClean="0">
                <a:solidFill>
                  <a:schemeClr val="tx1">
                    <a:lumMod val="75000"/>
                    <a:lumOff val="25000"/>
                  </a:schemeClr>
                </a:solidFill>
                <a:latin typeface="Arial" pitchFamily="34" charset="0"/>
                <a:cs typeface="Arial" pitchFamily="34" charset="0"/>
              </a:rPr>
              <a:t>Mathangi</a:t>
            </a:r>
            <a:r>
              <a:rPr lang="en-US" sz="2000" b="1" dirty="0" smtClean="0">
                <a:solidFill>
                  <a:schemeClr val="tx1">
                    <a:lumMod val="75000"/>
                    <a:lumOff val="25000"/>
                  </a:schemeClr>
                </a:solidFill>
                <a:latin typeface="Arial" pitchFamily="34" charset="0"/>
                <a:cs typeface="Arial" pitchFamily="34" charset="0"/>
              </a:rPr>
              <a:t> </a:t>
            </a:r>
            <a:r>
              <a:rPr lang="en-US" sz="2000" b="1" dirty="0" err="1" smtClean="0">
                <a:solidFill>
                  <a:schemeClr val="tx1">
                    <a:lumMod val="75000"/>
                    <a:lumOff val="25000"/>
                  </a:schemeClr>
                </a:solidFill>
                <a:latin typeface="Arial" pitchFamily="34" charset="0"/>
                <a:cs typeface="Arial" pitchFamily="34" charset="0"/>
              </a:rPr>
              <a:t>Haveela</a:t>
            </a:r>
            <a:r>
              <a:rPr lang="en-US" sz="2000" b="1" dirty="0" smtClean="0">
                <a:solidFill>
                  <a:schemeClr val="tx1">
                    <a:lumMod val="75000"/>
                    <a:lumOff val="25000"/>
                  </a:schemeClr>
                </a:solidFill>
                <a:latin typeface="Arial" pitchFamily="34" charset="0"/>
                <a:cs typeface="Arial" pitchFamily="34" charset="0"/>
              </a:rPr>
              <a:t>(S170828)</a:t>
            </a:r>
            <a:endParaRPr lang="en-US" sz="2000" b="1" dirty="0">
              <a:solidFill>
                <a:schemeClr val="tx1">
                  <a:lumMod val="75000"/>
                  <a:lumOff val="25000"/>
                </a:schemeClr>
              </a:solidFill>
              <a:latin typeface="Arial" pitchFamily="34" charset="0"/>
              <a:cs typeface="Arial" pitchFamily="34" charset="0"/>
            </a:endParaRPr>
          </a:p>
        </p:txBody>
      </p:sp>
      <p:sp>
        <p:nvSpPr>
          <p:cNvPr id="5" name="TextBox 4"/>
          <p:cNvSpPr txBox="1"/>
          <p:nvPr/>
        </p:nvSpPr>
        <p:spPr>
          <a:xfrm>
            <a:off x="1678902" y="5186598"/>
            <a:ext cx="8259580" cy="707886"/>
          </a:xfrm>
          <a:prstGeom prst="rect">
            <a:avLst/>
          </a:prstGeom>
          <a:noFill/>
        </p:spPr>
        <p:txBody>
          <a:bodyPr wrap="square" rtlCol="0">
            <a:spAutoFit/>
          </a:bodyPr>
          <a:lstStyle/>
          <a:p>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Guided By:  Mrs. Uma </a:t>
            </a:r>
            <a:r>
              <a:rPr lang="en-US" sz="2000" b="1" dirty="0" err="1" smtClean="0">
                <a:solidFill>
                  <a:schemeClr val="accent1">
                    <a:lumMod val="75000"/>
                  </a:schemeClr>
                </a:solidFill>
                <a:latin typeface="Arial" pitchFamily="34" charset="0"/>
                <a:cs typeface="Arial" pitchFamily="34" charset="0"/>
              </a:rPr>
              <a:t>Maheshwari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665019"/>
            <a:ext cx="9144000" cy="817418"/>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34836"/>
            <a:ext cx="11152682" cy="4840915"/>
          </a:xfrm>
        </p:spPr>
        <p:txBody>
          <a:bodyPr>
            <a:normAutofit/>
          </a:bodyPr>
          <a:lstStyle/>
          <a:p>
            <a:pPr algn="just"/>
            <a:r>
              <a:rPr lang="en-US" dirty="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Coaching Management System is </a:t>
            </a:r>
            <a:r>
              <a:rPr lang="en-US" sz="2000" dirty="0">
                <a:latin typeface="Arial" panose="020B0604020202020204" pitchFamily="34" charset="0"/>
                <a:cs typeface="Arial" panose="020B0604020202020204" pitchFamily="34" charset="0"/>
              </a:rPr>
              <a:t>designed </a:t>
            </a:r>
            <a:r>
              <a:rPr lang="en-US" sz="2000" dirty="0" smtClean="0">
                <a:latin typeface="Arial" panose="020B0604020202020204" pitchFamily="34" charset="0"/>
                <a:cs typeface="Arial" panose="020B0604020202020204" pitchFamily="34" charset="0"/>
              </a:rPr>
              <a:t>using PHP</a:t>
            </a:r>
            <a:r>
              <a:rPr lang="en-US" sz="2000" dirty="0">
                <a:latin typeface="Arial" panose="020B0604020202020204" pitchFamily="34" charset="0"/>
                <a:cs typeface="Arial" panose="020B0604020202020204" pitchFamily="34" charset="0"/>
              </a:rPr>
              <a:t>, JavaScript, and CSS. About the features of this system, it contains the admin sections and other various user sections. The design of this system is simple so that the user won’t get any difficulties while working on </a:t>
            </a:r>
            <a:r>
              <a:rPr lang="en-US" sz="2000" dirty="0" smtClean="0">
                <a:latin typeface="Arial" panose="020B0604020202020204" pitchFamily="34" charset="0"/>
                <a:cs typeface="Arial" panose="020B0604020202020204" pitchFamily="34" charset="0"/>
              </a:rPr>
              <a:t>it and XAMPP </a:t>
            </a:r>
            <a:r>
              <a:rPr lang="en-US" sz="2000" dirty="0">
                <a:latin typeface="Arial" panose="020B0604020202020204" pitchFamily="34" charset="0"/>
                <a:cs typeface="Arial" panose="020B0604020202020204" pitchFamily="34" charset="0"/>
              </a:rPr>
              <a:t>is a free and open-source cross-platform web server solution stack </a:t>
            </a:r>
            <a:r>
              <a:rPr lang="en-US" sz="2000" dirty="0" smtClean="0">
                <a:latin typeface="Arial" panose="020B0604020202020204" pitchFamily="34" charset="0"/>
                <a:cs typeface="Arial" panose="020B0604020202020204" pitchFamily="34" charset="0"/>
              </a:rPr>
              <a:t>package, it </a:t>
            </a:r>
            <a:r>
              <a:rPr lang="en-US" sz="2000" dirty="0">
                <a:latin typeface="Arial" panose="020B0604020202020204" pitchFamily="34" charset="0"/>
                <a:cs typeface="Arial" panose="020B0604020202020204" pitchFamily="34" charset="0"/>
              </a:rPr>
              <a:t>makes transitioning from a local test server to a live server </a:t>
            </a:r>
            <a:r>
              <a:rPr lang="en-US" sz="2000" dirty="0" smtClean="0">
                <a:latin typeface="Arial" panose="020B0604020202020204" pitchFamily="34" charset="0"/>
                <a:cs typeface="Arial" panose="020B0604020202020204" pitchFamily="34" charset="0"/>
              </a:rPr>
              <a:t>possible. The </a:t>
            </a:r>
            <a:r>
              <a:rPr lang="en-US" sz="2000" dirty="0">
                <a:latin typeface="Arial" panose="020B0604020202020204" pitchFamily="34" charset="0"/>
                <a:cs typeface="Arial" panose="020B0604020202020204" pitchFamily="34" charset="0"/>
              </a:rPr>
              <a:t>project contains </a:t>
            </a:r>
            <a:r>
              <a:rPr lang="en-US" sz="2000" dirty="0" smtClean="0">
                <a:latin typeface="Arial" panose="020B0604020202020204" pitchFamily="34" charset="0"/>
                <a:cs typeface="Arial" panose="020B0604020202020204" pitchFamily="34" charset="0"/>
              </a:rPr>
              <a:t>six </a:t>
            </a:r>
            <a:r>
              <a:rPr lang="en-US" sz="2000" dirty="0">
                <a:latin typeface="Arial" panose="020B0604020202020204" pitchFamily="34" charset="0"/>
                <a:cs typeface="Arial" panose="020B0604020202020204" pitchFamily="34" charset="0"/>
              </a:rPr>
              <a:t>modules:</a:t>
            </a:r>
          </a:p>
          <a:p>
            <a:pPr marL="342900" indent="-342900" algn="l" fontAlgn="base">
              <a:buFont typeface="Wingdings" panose="05000000000000000000" pitchFamily="2" charset="2"/>
              <a:buChar char="v"/>
            </a:pPr>
            <a:r>
              <a:rPr lang="en-US" sz="2000" dirty="0">
                <a:latin typeface="Arial" panose="020B0604020202020204" pitchFamily="34" charset="0"/>
                <a:cs typeface="Arial" panose="020B0604020202020204" pitchFamily="34" charset="0"/>
              </a:rPr>
              <a:t>Super Admin (Admin of main/Head center)</a:t>
            </a:r>
          </a:p>
          <a:p>
            <a:pPr marL="342900" indent="-342900" algn="l" fontAlgn="base">
              <a:buFont typeface="Wingdings" panose="05000000000000000000" pitchFamily="2" charset="2"/>
              <a:buChar char="v"/>
            </a:pPr>
            <a:r>
              <a:rPr lang="en-US" sz="2000" dirty="0">
                <a:latin typeface="Arial" panose="020B0604020202020204" pitchFamily="34" charset="0"/>
                <a:cs typeface="Arial" panose="020B0604020202020204" pitchFamily="34" charset="0"/>
              </a:rPr>
              <a:t>Admin (Each Center has its own “Center Admin”)</a:t>
            </a:r>
          </a:p>
          <a:p>
            <a:pPr marL="342900" indent="-342900" algn="l" fontAlgn="base">
              <a:buFont typeface="Wingdings" panose="05000000000000000000" pitchFamily="2" charset="2"/>
              <a:buChar char="v"/>
            </a:pPr>
            <a:r>
              <a:rPr lang="en-US" sz="2000" dirty="0">
                <a:latin typeface="Arial" panose="020B0604020202020204" pitchFamily="34" charset="0"/>
                <a:cs typeface="Arial" panose="020B0604020202020204" pitchFamily="34" charset="0"/>
              </a:rPr>
              <a:t>HOD (Each Center has subject wise HOD’s)</a:t>
            </a:r>
          </a:p>
          <a:p>
            <a:pPr marL="342900" indent="-342900" algn="l" fontAlgn="base">
              <a:buFont typeface="Wingdings" panose="05000000000000000000" pitchFamily="2" charset="2"/>
              <a:buChar char="v"/>
            </a:pPr>
            <a:r>
              <a:rPr lang="en-US" sz="2000" dirty="0">
                <a:latin typeface="Arial" panose="020B0604020202020204" pitchFamily="34" charset="0"/>
                <a:cs typeface="Arial" panose="020B0604020202020204" pitchFamily="34" charset="0"/>
              </a:rPr>
              <a:t>Mentor (Each Batch in each center has their own mentors)</a:t>
            </a:r>
          </a:p>
          <a:p>
            <a:pPr marL="342900" indent="-342900" algn="l" fontAlgn="base">
              <a:buFont typeface="Wingdings" panose="05000000000000000000" pitchFamily="2" charset="2"/>
              <a:buChar char="v"/>
            </a:pPr>
            <a:r>
              <a:rPr lang="en-US" sz="2000" dirty="0">
                <a:latin typeface="Arial" panose="020B0604020202020204" pitchFamily="34" charset="0"/>
                <a:cs typeface="Arial" panose="020B0604020202020204" pitchFamily="34" charset="0"/>
              </a:rPr>
              <a:t>Teacher (Each center has their own teachers and their accounts)</a:t>
            </a:r>
          </a:p>
          <a:p>
            <a:pPr marL="342900" indent="-342900" algn="l" fontAlgn="base">
              <a:buFont typeface="Wingdings" panose="05000000000000000000" pitchFamily="2" charset="2"/>
              <a:buChar char="v"/>
            </a:pPr>
            <a:r>
              <a:rPr lang="en-US" sz="2000" dirty="0">
                <a:latin typeface="Arial" panose="020B0604020202020204" pitchFamily="34" charset="0"/>
                <a:cs typeface="Arial" panose="020B0604020202020204" pitchFamily="34" charset="0"/>
              </a:rPr>
              <a:t>Student (Each student of each center has different accounts)</a:t>
            </a:r>
          </a:p>
          <a:p>
            <a:pPr algn="just"/>
            <a:endParaRPr lang="en-US" dirty="0"/>
          </a:p>
          <a:p>
            <a:pPr marL="514350" indent="-514350" algn="just">
              <a:buFont typeface="+mj-lt"/>
              <a:buAutoNum type="arabicPeriod"/>
            </a:pPr>
            <a:endParaRPr lang="en-US" sz="2600"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CONCLUSION:</a:t>
            </a:r>
            <a:endParaRPr lang="en-US" b="1" dirty="0">
              <a:solidFill>
                <a:schemeClr val="accent1"/>
              </a:solidFill>
            </a:endParaRPr>
          </a:p>
        </p:txBody>
      </p:sp>
      <p:sp>
        <p:nvSpPr>
          <p:cNvPr id="3" name="Content Placeholder 2"/>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In this website super admin can see the all </a:t>
            </a:r>
            <a:r>
              <a:rPr lang="en-US" sz="2400" dirty="0" smtClean="0">
                <a:latin typeface="Arial" panose="020B0604020202020204" pitchFamily="34" charset="0"/>
                <a:cs typeface="Arial" panose="020B0604020202020204" pitchFamily="34" charset="0"/>
              </a:rPr>
              <a:t>admin, center, change </a:t>
            </a:r>
            <a:r>
              <a:rPr lang="en-US" sz="2400" dirty="0">
                <a:latin typeface="Arial" panose="020B0604020202020204" pitchFamily="34" charset="0"/>
                <a:cs typeface="Arial" panose="020B0604020202020204" pitchFamily="34" charset="0"/>
              </a:rPr>
              <a:t>admin and center </a:t>
            </a:r>
            <a:r>
              <a:rPr lang="en-US" sz="2400" dirty="0" smtClean="0">
                <a:latin typeface="Arial" panose="020B0604020202020204" pitchFamily="34" charset="0"/>
                <a:cs typeface="Arial" panose="020B0604020202020204" pitchFamily="34" charset="0"/>
              </a:rPr>
              <a:t>information. The admin can add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new students, teachers details and displays </a:t>
            </a:r>
            <a:r>
              <a:rPr lang="en-US" sz="2400" dirty="0">
                <a:latin typeface="Arial" panose="020B0604020202020204" pitchFamily="34" charset="0"/>
                <a:cs typeface="Arial" panose="020B0604020202020204" pitchFamily="34" charset="0"/>
              </a:rPr>
              <a:t>the teacher and student </a:t>
            </a:r>
            <a:r>
              <a:rPr lang="en-US" sz="2400" dirty="0" smtClean="0">
                <a:latin typeface="Arial" panose="020B0604020202020204" pitchFamily="34" charset="0"/>
                <a:cs typeface="Arial" panose="020B0604020202020204" pitchFamily="34" charset="0"/>
              </a:rPr>
              <a:t>details in home </a:t>
            </a:r>
            <a:r>
              <a:rPr lang="en-US" sz="2400" dirty="0">
                <a:latin typeface="Arial" panose="020B0604020202020204" pitchFamily="34" charset="0"/>
                <a:cs typeface="Arial" panose="020B0604020202020204" pitchFamily="34" charset="0"/>
              </a:rPr>
              <a:t>page section. Super admin, Admin, Teachers and students can view the </a:t>
            </a:r>
            <a:r>
              <a:rPr lang="en-US" sz="2400" dirty="0" smtClean="0">
                <a:latin typeface="Arial" panose="020B0604020202020204" pitchFamily="34" charset="0"/>
                <a:cs typeface="Arial" panose="020B0604020202020204" pitchFamily="34" charset="0"/>
              </a:rPr>
              <a:t>details </a:t>
            </a:r>
            <a:r>
              <a:rPr lang="en-US" sz="2400" dirty="0">
                <a:latin typeface="Arial" panose="020B0604020202020204" pitchFamily="34" charset="0"/>
                <a:cs typeface="Arial" panose="020B0604020202020204" pitchFamily="34" charset="0"/>
              </a:rPr>
              <a:t>and they can change the </a:t>
            </a:r>
            <a:r>
              <a:rPr lang="en-US" sz="2400" dirty="0" smtClean="0">
                <a:latin typeface="Arial" panose="020B0604020202020204" pitchFamily="34" charset="0"/>
                <a:cs typeface="Arial" panose="020B0604020202020204" pitchFamily="34" charset="0"/>
              </a:rPr>
              <a:t>password. </a:t>
            </a:r>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156155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REFERENCES:</a:t>
            </a:r>
            <a:endParaRPr lang="en-US" b="1" dirty="0">
              <a:solidFill>
                <a:schemeClr val="accent1"/>
              </a:solidFill>
            </a:endParaRPr>
          </a:p>
        </p:txBody>
      </p:sp>
      <p:sp>
        <p:nvSpPr>
          <p:cNvPr id="3" name="Content Placeholder 2"/>
          <p:cNvSpPr>
            <a:spLocks noGrp="1"/>
          </p:cNvSpPr>
          <p:nvPr>
            <p:ph idx="1"/>
          </p:nvPr>
        </p:nvSpPr>
        <p:spPr/>
        <p:txBody>
          <a:bodyPr/>
          <a:lstStyle/>
          <a:p>
            <a:pPr lvl="0" fontAlgn="base"/>
            <a:r>
              <a:rPr lang="en-US" dirty="0">
                <a:latin typeface="Arial" panose="020B0604020202020204" pitchFamily="34" charset="0"/>
                <a:cs typeface="Arial" panose="020B0604020202020204" pitchFamily="34" charset="0"/>
              </a:rPr>
              <a:t>https://www.w3schools.com/</a:t>
            </a:r>
          </a:p>
          <a:p>
            <a:pPr lvl="0" fontAlgn="base"/>
            <a:r>
              <a:rPr lang="en-US" dirty="0">
                <a:latin typeface="Arial" panose="020B0604020202020204" pitchFamily="34" charset="0"/>
                <a:cs typeface="Arial" panose="020B0604020202020204" pitchFamily="34" charset="0"/>
              </a:rPr>
              <a:t>https://stackoverflow.com</a:t>
            </a:r>
          </a:p>
          <a:p>
            <a:pPr lvl="0" fontAlgn="base"/>
            <a:r>
              <a:rPr lang="en-US" dirty="0">
                <a:latin typeface="Arial" panose="020B0604020202020204" pitchFamily="34" charset="0"/>
                <a:cs typeface="Arial" panose="020B0604020202020204" pitchFamily="34" charset="0"/>
              </a:rPr>
              <a:t>www.tutuorialspoint.com</a:t>
            </a:r>
          </a:p>
          <a:p>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2564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Future Scope of the </a:t>
            </a:r>
            <a:r>
              <a:rPr lang="en-US" b="1" dirty="0" smtClean="0">
                <a:solidFill>
                  <a:schemeClr val="accent1"/>
                </a:solidFill>
              </a:rPr>
              <a:t>Project:</a:t>
            </a:r>
            <a:endParaRPr lang="en-US" b="1" dirty="0">
              <a:solidFill>
                <a:schemeClr val="accent1"/>
              </a:solidFill>
            </a:endParaRPr>
          </a:p>
        </p:txBody>
      </p:sp>
      <p:sp>
        <p:nvSpPr>
          <p:cNvPr id="3" name="Content Placeholder 2"/>
          <p:cNvSpPr>
            <a:spLocks noGrp="1"/>
          </p:cNvSpPr>
          <p:nvPr>
            <p:ph idx="1"/>
          </p:nvPr>
        </p:nvSpPr>
        <p:spPr/>
        <p:txBody>
          <a:bodyPr/>
          <a:lstStyle/>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future scope of this project is very broad Few of them are:</a:t>
            </a:r>
          </a:p>
          <a:p>
            <a:pPr lvl="0" fontAlgn="base">
              <a:buFont typeface="Wingdings" panose="05000000000000000000" pitchFamily="2" charset="2"/>
              <a:buChar char="v"/>
            </a:pPr>
            <a:r>
              <a:rPr lang="en-US" sz="2400" dirty="0">
                <a:latin typeface="Arial" panose="020B0604020202020204" pitchFamily="34" charset="0"/>
                <a:cs typeface="Arial" panose="020B0604020202020204" pitchFamily="34" charset="0"/>
              </a:rPr>
              <a:t>It can be add the online fees payment for the student convenience.</a:t>
            </a:r>
          </a:p>
          <a:p>
            <a:pPr lvl="0" fontAlgn="base">
              <a:buFont typeface="Wingdings" panose="05000000000000000000" pitchFamily="2" charset="2"/>
              <a:buChar char="v"/>
            </a:pPr>
            <a:r>
              <a:rPr lang="en-US" sz="2400" dirty="0">
                <a:latin typeface="Arial" panose="020B0604020202020204" pitchFamily="34" charset="0"/>
                <a:cs typeface="Arial" panose="020B0604020202020204" pitchFamily="34" charset="0"/>
              </a:rPr>
              <a:t>We can add the parents module for </a:t>
            </a: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student activity.</a:t>
            </a:r>
          </a:p>
          <a:p>
            <a:pPr lvl="0" fontAlgn="base">
              <a:buFont typeface="Wingdings" panose="05000000000000000000" pitchFamily="2" charset="2"/>
              <a:buChar char="v"/>
            </a:pPr>
            <a:r>
              <a:rPr lang="en-US" sz="2400" dirty="0">
                <a:latin typeface="Arial" panose="020B0604020202020204" pitchFamily="34" charset="0"/>
                <a:cs typeface="Arial" panose="020B0604020202020204" pitchFamily="34" charset="0"/>
              </a:rPr>
              <a:t>It can be add the quiz for students.</a:t>
            </a:r>
          </a:p>
          <a:p>
            <a:pPr lvl="0" fontAlgn="base">
              <a:buFont typeface="Wingdings" panose="05000000000000000000" pitchFamily="2" charset="2"/>
              <a:buChar char="v"/>
            </a:pPr>
            <a:r>
              <a:rPr lang="en-US" sz="2400" dirty="0">
                <a:latin typeface="Arial" panose="020B0604020202020204" pitchFamily="34" charset="0"/>
                <a:cs typeface="Arial" panose="020B0604020202020204" pitchFamily="34" charset="0"/>
              </a:rPr>
              <a:t>Email Verification for Security.</a:t>
            </a:r>
          </a:p>
          <a:p>
            <a:pPr lvl="0" fontAlgn="base">
              <a:buFont typeface="Wingdings" panose="05000000000000000000" pitchFamily="2" charset="2"/>
              <a:buChar char="v"/>
            </a:pPr>
            <a:r>
              <a:rPr lang="en-US" sz="2400" dirty="0">
                <a:latin typeface="Arial" panose="020B0604020202020204" pitchFamily="34" charset="0"/>
                <a:cs typeface="Arial" panose="020B0604020202020204" pitchFamily="34" charset="0"/>
              </a:rPr>
              <a:t>This can be accessed anytime anywhere, since it is a website provided only an internet connection.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426688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sz="2000" b="1" dirty="0" smtClean="0">
              <a:latin typeface="Arial"/>
              <a:ea typeface="+mn-lt"/>
              <a:cs typeface="Arial"/>
            </a:endParaRPr>
          </a:p>
          <a:p>
            <a:r>
              <a:rPr lang="en-US" sz="2000" b="1" dirty="0" smtClean="0">
                <a:latin typeface="Arial"/>
                <a:ea typeface="+mn-lt"/>
                <a:cs typeface="Arial"/>
              </a:rPr>
              <a:t>Aims </a:t>
            </a:r>
            <a:r>
              <a:rPr lang="en-US" sz="2000" b="1" dirty="0">
                <a:latin typeface="Arial"/>
                <a:ea typeface="+mn-lt"/>
                <a:cs typeface="Arial"/>
              </a:rPr>
              <a:t>,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lvl="0" algn="just">
              <a:buFont typeface="Arial" pitchFamily="34" charset="0"/>
              <a:buChar char="•"/>
            </a:pPr>
            <a:r>
              <a:rPr lang="en-US" dirty="0">
                <a:latin typeface="Arial" panose="020B0604020202020204" pitchFamily="34" charset="0"/>
                <a:cs typeface="Arial" panose="020B0604020202020204" pitchFamily="34" charset="0"/>
              </a:rPr>
              <a:t>The "Coaching Class Management System" is </a:t>
            </a:r>
            <a:r>
              <a:rPr lang="en-US" dirty="0" smtClean="0">
                <a:latin typeface="Arial" panose="020B0604020202020204" pitchFamily="34" charset="0"/>
                <a:cs typeface="Arial" panose="020B0604020202020204" pitchFamily="34" charset="0"/>
              </a:rPr>
              <a:t>a software </a:t>
            </a:r>
            <a:r>
              <a:rPr lang="en-US" dirty="0">
                <a:latin typeface="Arial" panose="020B0604020202020204" pitchFamily="34" charset="0"/>
                <a:cs typeface="Arial" panose="020B0604020202020204" pitchFamily="34" charset="0"/>
              </a:rPr>
              <a:t>product to automate and log on to various day-to-day activities and to provide instantaneous information required in effective management of any coaching classes</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automation part of the software would involve data capture and maintenance of details on the institute, teachers, students and tasks in the overall management of the classes. In the existing system we can stored all the record manually that required large man power and place to store the records.</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526473"/>
            <a:ext cx="9144000" cy="872836"/>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524000"/>
            <a:ext cx="11152682" cy="4951751"/>
          </a:xfrm>
        </p:spPr>
        <p:txBody>
          <a:bodyPr>
            <a:normAutofit fontScale="92500" lnSpcReduction="10000"/>
          </a:bodyPr>
          <a:lstStyle/>
          <a:p>
            <a:pPr marL="514350" indent="-514350" algn="just">
              <a:buFont typeface="+mj-lt"/>
              <a:buAutoNum type="arabicPeriod"/>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current problem in the </a:t>
            </a:r>
            <a:r>
              <a:rPr lang="en-US" dirty="0" smtClean="0">
                <a:latin typeface="Arial" panose="020B0604020202020204" pitchFamily="34" charset="0"/>
                <a:cs typeface="Arial" panose="020B0604020202020204" pitchFamily="34" charset="0"/>
              </a:rPr>
              <a:t>coaching institutes is </a:t>
            </a:r>
            <a:r>
              <a:rPr lang="en-US" dirty="0">
                <a:latin typeface="Arial" panose="020B0604020202020204" pitchFamily="34" charset="0"/>
                <a:cs typeface="Arial" panose="020B0604020202020204" pitchFamily="34" charset="0"/>
              </a:rPr>
              <a:t>did not have systematic data arrangement in the student management. When the staff of administrator wants to record the data of the student, they need to fill out by use the manual system, In this case data might be lost when several problem is occur. Other problem that can be happen is hard to search and update the student information and class arrangement. Teachers also have some problem to as same as administrator that using manual system including to develop the student performance example student discipline, result, attendance and so on that have no any systematic record.</a:t>
            </a:r>
            <a:endParaRPr lang="en-US" dirty="0" smtClean="0">
              <a:latin typeface="Arial" panose="020B0604020202020204" pitchFamily="34" charset="0"/>
              <a:cs typeface="Arial" panose="020B0604020202020204" pitchFamily="34" charset="0"/>
            </a:endParaRPr>
          </a:p>
          <a:p>
            <a:pPr marL="514350" indent="-514350" algn="just">
              <a:buFont typeface="+mj-lt"/>
              <a:buAutoNum type="arabicPeriod"/>
            </a:pPr>
            <a:r>
              <a:rPr lang="en-US" b="1"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Most </a:t>
            </a:r>
            <a:r>
              <a:rPr lang="en-US" u="sng" dirty="0">
                <a:latin typeface="Arial" panose="020B0604020202020204" pitchFamily="34" charset="0"/>
                <a:cs typeface="Arial" panose="020B0604020202020204" pitchFamily="34" charset="0"/>
              </a:rPr>
              <a:t>10 common problems in </a:t>
            </a:r>
            <a:r>
              <a:rPr lang="en-US" u="sng" dirty="0" smtClean="0">
                <a:latin typeface="Arial" panose="020B0604020202020204" pitchFamily="34" charset="0"/>
                <a:cs typeface="Arial" panose="020B0604020202020204" pitchFamily="34" charset="0"/>
              </a:rPr>
              <a:t>CMS :</a:t>
            </a:r>
            <a:r>
              <a:rPr lang="en-US" b="1" dirty="0">
                <a:latin typeface="Arial" panose="020B0604020202020204" pitchFamily="34" charset="0"/>
                <a:cs typeface="Arial" panose="020B0604020202020204" pitchFamily="34" charset="0"/>
              </a:rPr>
              <a:t> </a:t>
            </a:r>
            <a:endParaRPr lang="en-US" b="1" u="sng" dirty="0">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Admission </a:t>
            </a:r>
            <a:r>
              <a:rPr lang="en-US" sz="2400" dirty="0">
                <a:latin typeface="Arial" panose="020B0604020202020204" pitchFamily="34" charset="0"/>
                <a:cs typeface="Arial" panose="020B0604020202020204" pitchFamily="34" charset="0"/>
              </a:rPr>
              <a:t>&amp; </a:t>
            </a:r>
            <a:r>
              <a:rPr lang="en-US" sz="2400" dirty="0" smtClean="0">
                <a:latin typeface="Arial" panose="020B0604020202020204" pitchFamily="34" charset="0"/>
                <a:cs typeface="Arial" panose="020B0604020202020204" pitchFamily="34" charset="0"/>
              </a:rPr>
              <a:t>Enrollment.</a:t>
            </a:r>
            <a:endParaRPr lang="en-US" sz="2400" dirty="0">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2400" dirty="0">
                <a:latin typeface="Arial" panose="020B0604020202020204" pitchFamily="34" charset="0"/>
                <a:cs typeface="Arial" panose="020B0604020202020204" pitchFamily="34" charset="0"/>
              </a:rPr>
              <a:t>Course </a:t>
            </a:r>
            <a:r>
              <a:rPr lang="en-US" sz="2400" dirty="0" smtClean="0">
                <a:latin typeface="Arial" panose="020B0604020202020204" pitchFamily="34" charset="0"/>
                <a:cs typeface="Arial" panose="020B0604020202020204" pitchFamily="34" charset="0"/>
              </a:rPr>
              <a:t>Management.</a:t>
            </a:r>
            <a:endParaRPr lang="en-US" sz="2400" dirty="0">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2400" dirty="0">
                <a:latin typeface="Arial" panose="020B0604020202020204" pitchFamily="34" charset="0"/>
                <a:cs typeface="Arial" panose="020B0604020202020204" pitchFamily="34" charset="0"/>
              </a:rPr>
              <a:t>Teacher Evaluation  </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Courses </a:t>
            </a:r>
            <a:r>
              <a:rPr lang="en-US" sz="2400" dirty="0">
                <a:latin typeface="Arial" panose="020B0604020202020204" pitchFamily="34" charset="0"/>
                <a:cs typeface="Arial" panose="020B0604020202020204" pitchFamily="34" charset="0"/>
              </a:rPr>
              <a:t>Management </a:t>
            </a:r>
            <a:r>
              <a:rPr lang="en-US" sz="2400" dirty="0" smtClean="0">
                <a:latin typeface="Arial" panose="020B0604020202020204" pitchFamily="34" charset="0"/>
                <a:cs typeface="Arial" panose="020B0604020202020204" pitchFamily="34" charset="0"/>
              </a:rPr>
              <a:t>Strategy.</a:t>
            </a:r>
            <a:endParaRPr lang="en-US" sz="2400" dirty="0">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2400" dirty="0">
                <a:latin typeface="Arial" panose="020B0604020202020204" pitchFamily="34" charset="0"/>
                <a:cs typeface="Arial" panose="020B0604020202020204" pitchFamily="34" charset="0"/>
              </a:rPr>
              <a:t>Student </a:t>
            </a:r>
            <a:r>
              <a:rPr lang="en-US" sz="2400" dirty="0" smtClean="0">
                <a:latin typeface="Arial" panose="020B0604020202020204" pitchFamily="34" charset="0"/>
                <a:cs typeface="Arial" panose="020B0604020202020204" pitchFamily="34" charset="0"/>
              </a:rPr>
              <a:t>Monitoring.</a:t>
            </a:r>
            <a:endParaRPr lang="en-US" sz="2400" dirty="0">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Forecasting </a:t>
            </a:r>
            <a:r>
              <a:rPr lang="en-US" sz="2400" dirty="0">
                <a:latin typeface="Arial" panose="020B0604020202020204" pitchFamily="34" charset="0"/>
                <a:cs typeface="Arial" panose="020B0604020202020204" pitchFamily="34" charset="0"/>
              </a:rPr>
              <a:t>the academic </a:t>
            </a:r>
            <a:r>
              <a:rPr lang="en-US" sz="2400" dirty="0" smtClean="0">
                <a:latin typeface="Arial" panose="020B0604020202020204" pitchFamily="34" charset="0"/>
                <a:cs typeface="Arial" panose="020B0604020202020204" pitchFamily="34" charset="0"/>
              </a:rPr>
              <a:t>achievement.</a:t>
            </a:r>
            <a:endParaRPr lang="en-US" sz="2400" dirty="0">
              <a:latin typeface="Arial" panose="020B060402020202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solidFill>
              </a:rPr>
              <a:t>Aims and Objectives:</a:t>
            </a:r>
            <a:endParaRPr lang="en-US" sz="4000" b="1" dirty="0">
              <a:solidFill>
                <a:schemeClr val="accent1"/>
              </a:solidFill>
            </a:endParaRPr>
          </a:p>
        </p:txBody>
      </p:sp>
      <p:sp>
        <p:nvSpPr>
          <p:cNvPr id="3" name="Content Placeholder 2"/>
          <p:cNvSpPr>
            <a:spLocks noGrp="1"/>
          </p:cNvSpPr>
          <p:nvPr>
            <p:ph idx="1"/>
          </p:nvPr>
        </p:nvSpPr>
        <p:spPr>
          <a:xfrm>
            <a:off x="838200" y="1454727"/>
            <a:ext cx="10515600" cy="4722236"/>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Managing a coaching institute, bringing together departments </a:t>
            </a:r>
            <a:r>
              <a:rPr lang="en-US" sz="2400" dirty="0" smtClean="0">
                <a:latin typeface="Arial" panose="020B0604020202020204" pitchFamily="34" charset="0"/>
                <a:cs typeface="Arial" panose="020B0604020202020204" pitchFamily="34" charset="0"/>
              </a:rPr>
              <a:t>to </a:t>
            </a:r>
            <a:r>
              <a:rPr lang="en-US" sz="2400" dirty="0">
                <a:latin typeface="Arial" panose="020B0604020202020204" pitchFamily="34" charset="0"/>
                <a:cs typeface="Arial" panose="020B0604020202020204" pitchFamily="34" charset="0"/>
              </a:rPr>
              <a:t>achieve the mission is always a big challenge for CMS. </a:t>
            </a:r>
            <a:r>
              <a:rPr lang="en-US" sz="2400" u="sng" dirty="0" smtClean="0">
                <a:latin typeface="Arial" panose="020B0604020202020204" pitchFamily="34" charset="0"/>
                <a:cs typeface="Arial" panose="020B0604020202020204" pitchFamily="34" charset="0"/>
              </a:rPr>
              <a:t>The </a:t>
            </a:r>
            <a:r>
              <a:rPr lang="en-US" sz="2400" u="sng" dirty="0">
                <a:latin typeface="Arial" panose="020B0604020202020204" pitchFamily="34" charset="0"/>
                <a:cs typeface="Arial" panose="020B0604020202020204" pitchFamily="34" charset="0"/>
              </a:rPr>
              <a:t>main objectives of our work are:</a:t>
            </a:r>
          </a:p>
          <a:p>
            <a:pPr marL="514350" lvl="0" indent="-514350" algn="just" fontAlgn="base">
              <a:buFont typeface="+mj-lt"/>
              <a:buAutoNum type="arabicPeriod"/>
            </a:pPr>
            <a:r>
              <a:rPr lang="en-US" sz="2400" dirty="0">
                <a:latin typeface="Arial" panose="020B0604020202020204" pitchFamily="34" charset="0"/>
                <a:cs typeface="Arial" panose="020B0604020202020204" pitchFamily="34" charset="0"/>
              </a:rPr>
              <a:t>To provide a proper registration channel/system to the new </a:t>
            </a:r>
            <a:r>
              <a:rPr lang="en-US" sz="2400" dirty="0" smtClean="0">
                <a:latin typeface="Arial" panose="020B0604020202020204" pitchFamily="34" charset="0"/>
                <a:cs typeface="Arial" panose="020B0604020202020204" pitchFamily="34" charset="0"/>
              </a:rPr>
              <a:t>students.</a:t>
            </a:r>
            <a:endParaRPr lang="en-US" sz="2400" dirty="0">
              <a:latin typeface="Arial" panose="020B0604020202020204" pitchFamily="34" charset="0"/>
              <a:cs typeface="Arial" panose="020B0604020202020204" pitchFamily="34" charset="0"/>
            </a:endParaRPr>
          </a:p>
          <a:p>
            <a:pPr marL="514350" lvl="0" indent="-514350" algn="just" fontAlgn="base">
              <a:buFont typeface="+mj-lt"/>
              <a:buAutoNum type="arabicPeriod"/>
            </a:pPr>
            <a:r>
              <a:rPr lang="en-US" sz="2400" dirty="0">
                <a:latin typeface="Arial" panose="020B0604020202020204" pitchFamily="34" charset="0"/>
                <a:cs typeface="Arial" panose="020B0604020202020204" pitchFamily="34" charset="0"/>
              </a:rPr>
              <a:t>To maintain all the accounts of the students in digital platform from enrolment up to the end of the study.</a:t>
            </a:r>
          </a:p>
          <a:p>
            <a:pPr marL="514350" lvl="0" indent="-514350" algn="just" fontAlgn="base">
              <a:buFont typeface="+mj-lt"/>
              <a:buAutoNum type="arabicPeriod"/>
            </a:pPr>
            <a:r>
              <a:rPr lang="en-US" sz="2400" dirty="0">
                <a:latin typeface="Arial" panose="020B0604020202020204" pitchFamily="34" charset="0"/>
                <a:cs typeface="Arial" panose="020B0604020202020204" pitchFamily="34" charset="0"/>
              </a:rPr>
              <a:t>To have a centralized control over the records of the students, teachers and monitor changes in these records.</a:t>
            </a:r>
          </a:p>
          <a:p>
            <a:pPr marL="514350" lvl="0" indent="-514350" algn="just" fontAlgn="base">
              <a:buFont typeface="+mj-lt"/>
              <a:buAutoNum type="arabicPeriod"/>
            </a:pPr>
            <a:r>
              <a:rPr lang="en-US" sz="2400" dirty="0">
                <a:latin typeface="Arial" panose="020B0604020202020204" pitchFamily="34" charset="0"/>
                <a:cs typeface="Arial" panose="020B0604020202020204" pitchFamily="34" charset="0"/>
              </a:rPr>
              <a:t>To minimize the redundancy and loss of data.</a:t>
            </a:r>
          </a:p>
          <a:p>
            <a:pPr marL="514350" lvl="0" indent="-514350" algn="just" fontAlgn="base">
              <a:buFont typeface="+mj-lt"/>
              <a:buAutoNum type="arabicPeriod"/>
            </a:pPr>
            <a:r>
              <a:rPr lang="en-US" sz="2400" dirty="0">
                <a:latin typeface="Arial" panose="020B0604020202020204" pitchFamily="34" charset="0"/>
                <a:cs typeface="Arial" panose="020B0604020202020204" pitchFamily="34" charset="0"/>
              </a:rPr>
              <a:t>To understand the popularity and relevance of coaching classes.</a:t>
            </a:r>
          </a:p>
          <a:p>
            <a:pPr marL="514350" indent="-514350">
              <a:buFont typeface="+mj-lt"/>
              <a:buAutoNum type="arabicPeriod"/>
            </a:pPr>
            <a:endParaRPr lang="en-US" sz="2400"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102066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smtClean="0"/>
              <a:t>6</a:t>
            </a:r>
            <a:r>
              <a:rPr lang="en-US"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record all of the </a:t>
            </a:r>
            <a:r>
              <a:rPr lang="en-US" sz="2400" dirty="0">
                <a:latin typeface="Arial" panose="020B0604020202020204" pitchFamily="34" charset="0"/>
                <a:cs typeface="Arial" panose="020B0604020202020204" pitchFamily="34" charset="0"/>
                <a:hlinkClick r:id="rId2"/>
              </a:rPr>
              <a:t>student academic</a:t>
            </a:r>
            <a:r>
              <a:rPr lang="en-US" sz="2400" dirty="0">
                <a:latin typeface="Arial" panose="020B0604020202020204" pitchFamily="34" charset="0"/>
                <a:cs typeface="Arial" panose="020B0604020202020204" pitchFamily="34" charset="0"/>
              </a:rPr>
              <a:t> information for future </a:t>
            </a:r>
            <a:r>
              <a:rPr lang="en-US" sz="2400" dirty="0" smtClean="0">
                <a:latin typeface="Arial" panose="020B0604020202020204" pitchFamily="34" charset="0"/>
                <a:cs typeface="Arial" panose="020B0604020202020204" pitchFamily="34" charset="0"/>
              </a:rPr>
              <a:t>     reference </a:t>
            </a:r>
            <a:r>
              <a:rPr lang="en-US" sz="2400" dirty="0">
                <a:latin typeface="Arial" panose="020B0604020202020204" pitchFamily="34" charset="0"/>
                <a:cs typeface="Arial" panose="020B0604020202020204" pitchFamily="34" charset="0"/>
              </a:rPr>
              <a:t>and enhancement and to </a:t>
            </a:r>
            <a:r>
              <a:rPr lang="en-US" sz="2400" dirty="0">
                <a:latin typeface="Arial" panose="020B0604020202020204" pitchFamily="34" charset="0"/>
                <a:cs typeface="Arial" panose="020B0604020202020204" pitchFamily="34" charset="0"/>
                <a:hlinkClick r:id="rId2"/>
              </a:rPr>
              <a:t>update</a:t>
            </a:r>
            <a:r>
              <a:rPr lang="en-US" sz="2400" dirty="0">
                <a:latin typeface="Arial" panose="020B0604020202020204" pitchFamily="34" charset="0"/>
                <a:cs typeface="Arial" panose="020B0604020202020204" pitchFamily="34" charset="0"/>
              </a:rPr>
              <a:t> and search </a:t>
            </a:r>
            <a:r>
              <a:rPr lang="en-US" sz="2400" dirty="0">
                <a:latin typeface="Arial" panose="020B0604020202020204" pitchFamily="34" charset="0"/>
                <a:cs typeface="Arial" panose="020B0604020202020204" pitchFamily="34" charset="0"/>
                <a:hlinkClick r:id="rId2"/>
              </a:rPr>
              <a:t>student information</a:t>
            </a:r>
            <a:r>
              <a:rPr lang="en-US" sz="2400" dirty="0">
                <a:latin typeface="Arial" panose="020B0604020202020204" pitchFamily="34" charset="0"/>
                <a:cs typeface="Arial" panose="020B0604020202020204" pitchFamily="34" charset="0"/>
              </a:rPr>
              <a:t> include </a:t>
            </a:r>
            <a:r>
              <a:rPr lang="en-US" sz="2400" dirty="0">
                <a:latin typeface="Arial" panose="020B0604020202020204" pitchFamily="34" charset="0"/>
                <a:cs typeface="Arial" panose="020B0604020202020204" pitchFamily="34" charset="0"/>
                <a:hlinkClick r:id="rId2"/>
              </a:rPr>
              <a:t>personal information</a:t>
            </a:r>
            <a:r>
              <a:rPr lang="en-US" sz="2400" dirty="0">
                <a:latin typeface="Arial" panose="020B0604020202020204" pitchFamily="34" charset="0"/>
                <a:cs typeface="Arial" panose="020B0604020202020204" pitchFamily="34" charset="0"/>
              </a:rPr>
              <a:t>, result and </a:t>
            </a:r>
            <a:r>
              <a:rPr lang="en-US" sz="2400" dirty="0" smtClean="0">
                <a:latin typeface="Arial" panose="020B0604020202020204" pitchFamily="34" charset="0"/>
                <a:cs typeface="Arial" panose="020B0604020202020204" pitchFamily="34" charset="0"/>
              </a:rPr>
              <a:t>performance.</a:t>
            </a:r>
          </a:p>
          <a:p>
            <a:pPr marL="0" indent="0" algn="just">
              <a:buNone/>
            </a:pPr>
            <a:r>
              <a:rPr lang="en-US" sz="2400" dirty="0">
                <a:latin typeface="Arial" panose="020B0604020202020204" pitchFamily="34" charset="0"/>
                <a:cs typeface="Arial" panose="020B0604020202020204" pitchFamily="34" charset="0"/>
              </a:rPr>
              <a:t>7</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manual system is not providing the security of the academic information that might be </a:t>
            </a:r>
            <a:r>
              <a:rPr lang="en-US" sz="2400" dirty="0" smtClean="0">
                <a:latin typeface="Arial" panose="020B0604020202020204" pitchFamily="34" charset="0"/>
                <a:cs typeface="Arial" panose="020B0604020202020204" pitchFamily="34" charset="0"/>
              </a:rPr>
              <a:t>lost so we are providing this feature. </a:t>
            </a:r>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29316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buFont typeface="Arial" pitchFamily="34" charset="0"/>
              <a:buChar char="•"/>
            </a:pPr>
            <a:r>
              <a:rPr lang="en-US" dirty="0">
                <a:latin typeface="Arial" panose="020B0604020202020204" pitchFamily="34" charset="0"/>
                <a:cs typeface="Arial" panose="020B0604020202020204" pitchFamily="34" charset="0"/>
              </a:rPr>
              <a:t>In purposed system everything will be </a:t>
            </a:r>
            <a:r>
              <a:rPr lang="en-US" dirty="0" smtClean="0">
                <a:latin typeface="Arial" panose="020B0604020202020204" pitchFamily="34" charset="0"/>
                <a:cs typeface="Arial" panose="020B0604020202020204" pitchFamily="34" charset="0"/>
              </a:rPr>
              <a:t>monitored and stored </a:t>
            </a:r>
            <a:r>
              <a:rPr lang="en-US" dirty="0">
                <a:latin typeface="Arial" panose="020B0604020202020204" pitchFamily="34" charset="0"/>
                <a:cs typeface="Arial" panose="020B0604020202020204" pitchFamily="34" charset="0"/>
              </a:rPr>
              <a:t>i.e</a:t>
            </a:r>
            <a:r>
              <a:rPr lang="en-US" dirty="0" smtClean="0">
                <a:latin typeface="Arial" panose="020B0604020202020204" pitchFamily="34" charset="0"/>
                <a:cs typeface="Arial" panose="020B0604020202020204" pitchFamily="34" charset="0"/>
              </a:rPr>
              <a:t>. student, teacher details, where </a:t>
            </a:r>
            <a:r>
              <a:rPr lang="en-US" dirty="0">
                <a:latin typeface="Arial" panose="020B0604020202020204" pitchFamily="34" charset="0"/>
                <a:cs typeface="Arial" panose="020B0604020202020204" pitchFamily="34" charset="0"/>
              </a:rPr>
              <a:t>website would contain variety of options. The options are home page, </a:t>
            </a:r>
            <a:r>
              <a:rPr lang="en-US" dirty="0" smtClean="0">
                <a:latin typeface="Arial" panose="020B0604020202020204" pitchFamily="34" charset="0"/>
                <a:cs typeface="Arial" panose="020B0604020202020204" pitchFamily="34" charset="0"/>
              </a:rPr>
              <a:t>login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register that would </a:t>
            </a:r>
            <a:r>
              <a:rPr lang="en-US" dirty="0">
                <a:latin typeface="Arial" panose="020B0604020202020204" pitchFamily="34" charset="0"/>
                <a:cs typeface="Arial" panose="020B0604020202020204" pitchFamily="34" charset="0"/>
              </a:rPr>
              <a:t>contain address, email id, and the most important thing the phone number of the </a:t>
            </a:r>
            <a:r>
              <a:rPr lang="en-US" dirty="0" smtClean="0">
                <a:latin typeface="Arial" panose="020B0604020202020204" pitchFamily="34" charset="0"/>
                <a:cs typeface="Arial" panose="020B0604020202020204" pitchFamily="34" charset="0"/>
              </a:rPr>
              <a:t>student. The admin is keep </a:t>
            </a:r>
            <a:r>
              <a:rPr lang="en-US" dirty="0">
                <a:latin typeface="Arial" panose="020B0604020202020204" pitchFamily="34" charset="0"/>
                <a:cs typeface="Arial" panose="020B0604020202020204" pitchFamily="34" charset="0"/>
              </a:rPr>
              <a:t>the record of student and teacher in the register, everything will be store in the database of the website. so when the data of the store in online in the database there is more security of the data and would also save the memory or space of the class which can be used for the other purpose. students and teacher can save there time and money and they can use for any other purpose.</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SYSTEM DESIGN</a:t>
            </a:r>
            <a:endParaRPr lang="en-US" b="1" dirty="0">
              <a:solidFill>
                <a:srgbClr val="0070C0"/>
              </a:solidFill>
            </a:endParaRPr>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5" name="Content Placeholder 4"/>
          <p:cNvPicPr>
            <a:picLocks noGrp="1"/>
          </p:cNvPicPr>
          <p:nvPr>
            <p:ph idx="1"/>
          </p:nvPr>
        </p:nvPicPr>
        <p:blipFill>
          <a:blip r:embed="rId2"/>
          <a:stretch>
            <a:fillRect/>
          </a:stretch>
        </p:blipFill>
        <p:spPr>
          <a:xfrm>
            <a:off x="838201" y="1825625"/>
            <a:ext cx="9996054" cy="4351338"/>
          </a:xfrm>
          <a:prstGeom prst="rect">
            <a:avLst/>
          </a:prstGeom>
        </p:spPr>
      </p:pic>
    </p:spTree>
    <p:extLst>
      <p:ext uri="{BB962C8B-B14F-4D97-AF65-F5344CB8AC3E}">
        <p14:creationId xmlns:p14="http://schemas.microsoft.com/office/powerpoint/2010/main" val="198738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7949" t="15991" r="32727" b="6817"/>
          <a:stretch/>
        </p:blipFill>
        <p:spPr>
          <a:xfrm>
            <a:off x="637308" y="1039091"/>
            <a:ext cx="3006437" cy="4211783"/>
          </a:xfrm>
        </p:spPr>
      </p:pic>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1901" t="40682" r="19008" b="9310"/>
          <a:stretch/>
        </p:blipFill>
        <p:spPr>
          <a:xfrm>
            <a:off x="6373090" y="1039091"/>
            <a:ext cx="5943601" cy="3048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4022" t="19325" r="33747" b="12813"/>
          <a:stretch/>
        </p:blipFill>
        <p:spPr>
          <a:xfrm>
            <a:off x="3796145" y="2168236"/>
            <a:ext cx="3241964" cy="3837709"/>
          </a:xfrm>
          <a:prstGeom prst="rect">
            <a:avLst/>
          </a:prstGeom>
        </p:spPr>
      </p:pic>
      <p:sp>
        <p:nvSpPr>
          <p:cNvPr id="8" name="Rectangle 7"/>
          <p:cNvSpPr/>
          <p:nvPr/>
        </p:nvSpPr>
        <p:spPr>
          <a:xfrm>
            <a:off x="8153399" y="4821325"/>
            <a:ext cx="2486891" cy="800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 details</a:t>
            </a:r>
            <a:endParaRPr lang="en-US" dirty="0"/>
          </a:p>
        </p:txBody>
      </p:sp>
    </p:spTree>
    <p:extLst>
      <p:ext uri="{BB962C8B-B14F-4D97-AF65-F5344CB8AC3E}">
        <p14:creationId xmlns:p14="http://schemas.microsoft.com/office/powerpoint/2010/main" val="41578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922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COACHING MANAGEMENT SYSTEM</vt:lpstr>
      <vt:lpstr>OUTLINE</vt:lpstr>
      <vt:lpstr>Abstract</vt:lpstr>
      <vt:lpstr>Problem Statement</vt:lpstr>
      <vt:lpstr>Aims and Objectives:</vt:lpstr>
      <vt:lpstr>PowerPoint Presentation</vt:lpstr>
      <vt:lpstr>Proposed Solution</vt:lpstr>
      <vt:lpstr>SYSTEM DESIGN</vt:lpstr>
      <vt:lpstr>PowerPoint Presentation</vt:lpstr>
      <vt:lpstr>System Deployment Approach</vt:lpstr>
      <vt:lpstr>CONCLUSION:</vt:lpstr>
      <vt:lpstr>REFERENCES:</vt:lpstr>
      <vt:lpstr>Future Scope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Jyothi</cp:lastModifiedBy>
  <cp:revision>53</cp:revision>
  <dcterms:created xsi:type="dcterms:W3CDTF">2021-04-26T07:43:48Z</dcterms:created>
  <dcterms:modified xsi:type="dcterms:W3CDTF">2023-03-03T04:49:47Z</dcterms:modified>
</cp:coreProperties>
</file>