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Pallavi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Pandurang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Vedpathak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Aurangabad (BE ENTC)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AARU-MISHTY</cp:lastModifiedBy>
  <cp:revision>45</cp:revision>
  <dcterms:created xsi:type="dcterms:W3CDTF">2021-04-26T07:43:48Z</dcterms:created>
  <dcterms:modified xsi:type="dcterms:W3CDTF">2023-03-14T11:00:50Z</dcterms:modified>
</cp:coreProperties>
</file>