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ED514D-1965-9C21-0B7D-692F84A328FC}" v="39" dt="2022-01-27T08:46:35.077"/>
    <p1510:client id="{EDDFC7A5-5D8D-3A19-0E58-C6BC154F7671}" v="17" dt="2021-07-13T03:50:54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8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E186D-9302-4521-A1A1-C93D5FB0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F9401-1658-4BF4-A799-7D41BEE09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TS- WEB/CC/AI TRACK 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3871" y="3252865"/>
            <a:ext cx="90390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1. Miss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Pallavi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Pandurang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Vedpathak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– GEC Aurangabad (BE ENTC)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2.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3.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8902" y="5186598"/>
            <a:ext cx="825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By: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latin typeface="Arial"/>
                <a:ea typeface="+mn-lt"/>
                <a:cs typeface="Arial"/>
              </a:rPr>
              <a:t>Abstract     </a:t>
            </a:r>
            <a:endParaRPr lang="en-US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Aims , Objective &amp; Proposed System/Solution</a:t>
            </a:r>
            <a:endParaRPr lang="en-US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System Design </a:t>
            </a:r>
            <a:endParaRPr lang="en-US" sz="2000" b="1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System Development Approach(Technology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 Deployment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119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PROJECT TITLE</vt:lpstr>
      <vt:lpstr>OUTLINE</vt:lpstr>
      <vt:lpstr>Abstract</vt:lpstr>
      <vt:lpstr>Problem Statement</vt:lpstr>
      <vt:lpstr>Proposed Solution</vt:lpstr>
      <vt:lpstr>System Architecture</vt:lpstr>
      <vt:lpstr>System Deployment Approach</vt:lpstr>
      <vt:lpstr>Algorithm &amp; Deployment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AARU-MISHTY</cp:lastModifiedBy>
  <cp:revision>45</cp:revision>
  <dcterms:created xsi:type="dcterms:W3CDTF">2021-04-26T07:43:48Z</dcterms:created>
  <dcterms:modified xsi:type="dcterms:W3CDTF">2023-04-24T06:16:37Z</dcterms:modified>
</cp:coreProperties>
</file>