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7.jpeg" ContentType="image/jpeg"/>
  <Override PartName="/ppt/media/image25.jpeg" ContentType="image/jpeg"/>
  <Override PartName="/ppt/media/image24.jpeg" ContentType="image/jpeg"/>
  <Override PartName="/ppt/media/image22.jpeg" ContentType="image/jpeg"/>
  <Override PartName="/ppt/media/image21.jpeg" ContentType="image/jpeg"/>
  <Override PartName="/ppt/media/image7.wmf" ContentType="image/x-wmf"/>
  <Override PartName="/ppt/media/image5.png" ContentType="image/png"/>
  <Override PartName="/ppt/media/image3.png" ContentType="image/png"/>
  <Override PartName="/ppt/media/image1.png" ContentType="image/png"/>
  <Override PartName="/ppt/media/image8.png" ContentType="image/png"/>
  <Override PartName="/ppt/media/image26.png" ContentType="image/png"/>
  <Override PartName="/ppt/media/image23.png" ContentType="image/png"/>
  <Override PartName="/ppt/media/image20.png" ContentType="image/png"/>
  <Override PartName="/ppt/media/image17.png" ContentType="image/png"/>
  <Override PartName="/ppt/media/image6.jpeg" ContentType="image/jpeg"/>
  <Override PartName="/ppt/media/image4.jpeg" ContentType="image/jpeg"/>
  <Override PartName="/ppt/media/image14.png" ContentType="image/png"/>
  <Override PartName="/ppt/media/image2.jpeg" ContentType="image/jpeg"/>
  <Override PartName="/ppt/media/image9.jpeg" ContentType="image/jpeg"/>
  <Override PartName="/ppt/media/image11.png" ContentType="image/png"/>
  <Override PartName="/ppt/media/image19.wmf" ContentType="image/x-wmf"/>
  <Override PartName="/ppt/media/image16.wmf" ContentType="image/x-wmf"/>
  <Override PartName="/ppt/media/image10.wmf" ContentType="image/x-wmf"/>
  <Override PartName="/ppt/media/image13.wmf" ContentType="image/x-wmf"/>
  <Override PartName="/ppt/media/image18.jpeg" ContentType="image/jpeg"/>
  <Override PartName="/ppt/media/image15.jpeg" ContentType="image/jpeg"/>
  <Override PartName="/ppt/media/image1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wmf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wmf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wmf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1905120"/>
            <a:ext cx="7771680" cy="23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LEAST SQUARE BASED IMAGE PROCESSING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39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4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28600" y="1371600"/>
            <a:ext cx="8686080" cy="41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 Rounded MT Bold"/>
              </a:rPr>
              <a:t>Reference 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 Rounded MT Bold"/>
              </a:rPr>
              <a:t>“</a:t>
            </a:r>
            <a:r>
              <a:rPr b="1" lang="en-IN" sz="3200" spc="-1" strike="noStrike">
                <a:solidFill>
                  <a:srgbClr val="000000"/>
                </a:solidFill>
                <a:latin typeface="Arial Rounded MT Bold"/>
              </a:rPr>
              <a:t>Least Squares with Examples in Signal Processing” – Ivan Selesnick, 2013.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marL="857160" indent="-856440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marL="857160" indent="-856440" algn="ctr">
              <a:lnSpc>
                <a:spcPct val="100000"/>
              </a:lnSpc>
              <a:spcBef>
                <a:spcPts val="961"/>
              </a:spcBef>
            </a:pPr>
            <a:endParaRPr b="0" lang="en-IN" sz="3200" spc="-1" strike="noStrike">
              <a:latin typeface="Arial"/>
            </a:endParaRPr>
          </a:p>
          <a:p>
            <a:pPr marL="857160" indent="-856440" algn="ctr">
              <a:lnSpc>
                <a:spcPct val="100000"/>
              </a:lnSpc>
              <a:spcBef>
                <a:spcPts val="961"/>
              </a:spcBef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73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74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28600" y="2286000"/>
            <a:ext cx="86860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 Rounded MT Bold"/>
              </a:rPr>
              <a:t>Overview </a:t>
            </a:r>
            <a:endParaRPr b="0" lang="en-IN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4400" spc="-1" strike="noStrike">
              <a:latin typeface="Arial"/>
            </a:endParaRPr>
          </a:p>
          <a:p>
            <a:pPr marL="857160" indent="-856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latin typeface="Arial Rounded MT Bold"/>
              </a:rPr>
              <a:t>Least square based image inpainting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43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1-D Missing Sample Estimation Problem Formulation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1143000" y="3581280"/>
            <a:ext cx="7264080" cy="15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1-D Missing Sample Estimation Formulation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52280" y="2590920"/>
            <a:ext cx="8991360" cy="40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1-D Missing Sample Problem Estimation Formulation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53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54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1054080" y="3528000"/>
            <a:ext cx="7175160" cy="310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1-D Missing Sample Estimation Formulation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57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58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152280" y="2743200"/>
            <a:ext cx="876276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1-D Missing Sample Estimation Problem Solution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62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57200" y="3672000"/>
            <a:ext cx="8534160" cy="224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2-D Image Inpainting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65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6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67" name="Picture 3" descr=""/>
          <p:cNvPicPr/>
          <p:nvPr/>
        </p:nvPicPr>
        <p:blipFill>
          <a:blip r:embed="rId3"/>
          <a:stretch/>
        </p:blipFill>
        <p:spPr>
          <a:xfrm>
            <a:off x="380880" y="2133720"/>
            <a:ext cx="8257320" cy="40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2-D Image Inpainting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69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7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71" name="Picture 2" descr=""/>
          <p:cNvPicPr/>
          <p:nvPr/>
        </p:nvPicPr>
        <p:blipFill>
          <a:blip r:embed="rId3"/>
          <a:stretch/>
        </p:blipFill>
        <p:spPr>
          <a:xfrm>
            <a:off x="152280" y="2133720"/>
            <a:ext cx="8638560" cy="41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Application>LibreOffice/6.0.7.3$Linux_X86_64 LibreOffice_project/00m0$Build-3</Application>
  <Words>126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2015-11-23T05:06:35Z</dcterms:created>
  <dc:creator>cenuser</dc:creator>
  <dc:description/>
  <dc:language>en-IN</dc:language>
  <cp:lastModifiedBy/>
  <dcterms:modified xsi:type="dcterms:W3CDTF">2021-02-25T21:14:15Z</dcterms:modified>
  <cp:revision>157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