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1.png" ContentType="image/png"/>
  <Override PartName="/ppt/media/image50.wmf" ContentType="image/x-wmf"/>
  <Override PartName="/ppt/media/image49.jpeg" ContentType="image/jpeg"/>
  <Override PartName="/ppt/media/image47.wmf" ContentType="image/x-wmf"/>
  <Override PartName="/ppt/media/image46.jpeg" ContentType="image/jpeg"/>
  <Override PartName="/ppt/media/image52.jpeg" ContentType="image/jpeg"/>
  <Override PartName="/ppt/media/image44.wmf" ContentType="image/x-wmf"/>
  <Override PartName="/ppt/media/image41.wmf" ContentType="image/x-wmf"/>
  <Override PartName="/ppt/media/image43.jpeg" ContentType="image/jpeg"/>
  <Override PartName="/ppt/media/image40.wmf" ContentType="image/x-wmf"/>
  <Override PartName="/ppt/media/image39.jpeg" ContentType="image/jpeg"/>
  <Override PartName="/ppt/media/image38.png" ContentType="image/png"/>
  <Override PartName="/ppt/media/image13.png" ContentType="image/png"/>
  <Override PartName="/ppt/media/image2.jpeg" ContentType="image/jpeg"/>
  <Override PartName="/ppt/media/image16.png" ContentType="image/png"/>
  <Override PartName="/ppt/media/image6.jpeg" ContentType="image/jpeg"/>
  <Override PartName="/ppt/media/image9.jpeg" ContentType="image/jpeg"/>
  <Override PartName="/ppt/media/image21.png" ContentType="image/png"/>
  <Override PartName="/ppt/media/image25.png" ContentType="image/png"/>
  <Override PartName="/ppt/media/image30.png" ContentType="image/png"/>
  <Override PartName="/ppt/media/image45.png" ContentType="image/png"/>
  <Override PartName="/ppt/media/image15.wmf" ContentType="image/x-wmf"/>
  <Override PartName="/ppt/media/image42.png" ContentType="image/png"/>
  <Override PartName="/ppt/media/image37.wmf" ContentType="image/x-wmf"/>
  <Override PartName="/ppt/media/image12.wmf" ContentType="image/x-wmf"/>
  <Override PartName="/ppt/media/image10.wmf" ContentType="image/x-wmf"/>
  <Override PartName="/ppt/media/image48.png" ContentType="image/png"/>
  <Override PartName="/ppt/media/image18.wmf" ContentType="image/x-wmf"/>
  <Override PartName="/ppt/media/image19.wmf" ContentType="image/x-wmf"/>
  <Override PartName="/ppt/media/image20.wmf" ContentType="image/x-wmf"/>
  <Override PartName="/ppt/media/image23.wmf" ContentType="image/x-wmf"/>
  <Override PartName="/ppt/media/image24.wmf" ContentType="image/x-wmf"/>
  <Override PartName="/ppt/media/image27.wmf" ContentType="image/x-wmf"/>
  <Override PartName="/ppt/media/image28.wmf" ContentType="image/x-wmf"/>
  <Override PartName="/ppt/media/image34.png" ContentType="image/png"/>
  <Override PartName="/ppt/media/image29.wmf" ContentType="image/x-wmf"/>
  <Override PartName="/ppt/media/image32.wmf" ContentType="image/x-wmf"/>
  <Override PartName="/ppt/media/image11.wmf" ContentType="image/x-wmf"/>
  <Override PartName="/ppt/media/image36.wmf" ContentType="image/x-wmf"/>
  <Override PartName="/ppt/media/image33.wmf" ContentType="image/x-wmf"/>
  <Override PartName="/ppt/media/image8.png" ContentType="image/png"/>
  <Override PartName="/ppt/media/image1.png" ContentType="image/png"/>
  <Override PartName="/ppt/media/image3.png" ContentType="image/png"/>
  <Override PartName="/ppt/media/image5.png" ContentType="image/png"/>
  <Override PartName="/ppt/media/image14.jpeg" ContentType="image/jpeg"/>
  <Override PartName="/ppt/media/image17.jpeg" ContentType="image/jpeg"/>
  <Override PartName="/ppt/media/image7.wmf" ContentType="image/x-wmf"/>
  <Override PartName="/ppt/media/image22.jpeg" ContentType="image/jpeg"/>
  <Override PartName="/ppt/media/image4.jpeg" ContentType="image/jpeg"/>
  <Override PartName="/ppt/media/image26.jpeg" ContentType="image/jpeg"/>
  <Override PartName="/ppt/media/image31.jpeg" ContentType="image/jpeg"/>
  <Override PartName="/ppt/media/image35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jpeg"/><Relationship Id="rId3" Type="http://schemas.openxmlformats.org/officeDocument/2006/relationships/image" Target="../media/image36.wmf"/><Relationship Id="rId4" Type="http://schemas.openxmlformats.org/officeDocument/2006/relationships/image" Target="../media/image37.wmf"/><Relationship Id="rId5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jpeg"/><Relationship Id="rId3" Type="http://schemas.openxmlformats.org/officeDocument/2006/relationships/image" Target="../media/image40.wmf"/><Relationship Id="rId4" Type="http://schemas.openxmlformats.org/officeDocument/2006/relationships/image" Target="../media/image41.wmf"/><Relationship Id="rId5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jpeg"/><Relationship Id="rId3" Type="http://schemas.openxmlformats.org/officeDocument/2006/relationships/image" Target="../media/image44.wmf"/><Relationship Id="rId4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jpeg"/><Relationship Id="rId3" Type="http://schemas.openxmlformats.org/officeDocument/2006/relationships/image" Target="../media/image47.wmf"/><Relationship Id="rId4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jpeg"/><Relationship Id="rId3" Type="http://schemas.openxmlformats.org/officeDocument/2006/relationships/image" Target="../media/image50.wmf"/><Relationship Id="rId4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jpe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image" Target="../media/image7.wmf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image" Target="../media/image15.wmf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5" Type="http://schemas.openxmlformats.org/officeDocument/2006/relationships/image" Target="../media/image20.wmf"/><Relationship Id="rId6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jpeg"/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5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jpeg"/><Relationship Id="rId3" Type="http://schemas.openxmlformats.org/officeDocument/2006/relationships/image" Target="../media/image27.wmf"/><Relationship Id="rId4" Type="http://schemas.openxmlformats.org/officeDocument/2006/relationships/image" Target="../media/image28.wmf"/><Relationship Id="rId5" Type="http://schemas.openxmlformats.org/officeDocument/2006/relationships/image" Target="../media/image29.wmf"/><Relationship Id="rId6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jpeg"/><Relationship Id="rId3" Type="http://schemas.openxmlformats.org/officeDocument/2006/relationships/image" Target="../media/image32.wmf"/><Relationship Id="rId4" Type="http://schemas.openxmlformats.org/officeDocument/2006/relationships/image" Target="../media/image33.wmf"/><Relationship Id="rId5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38080" y="1905120"/>
            <a:ext cx="7771680" cy="23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b="1" lang="en-IN" sz="4800" spc="-1" strike="noStrike">
                <a:solidFill>
                  <a:srgbClr val="000000"/>
                </a:solidFill>
                <a:latin typeface="Arial Rounded MT Bold"/>
              </a:rPr>
              <a:t>LEAST SQUARE BASED SIGNAL PROCESSING</a:t>
            </a:r>
            <a:endParaRPr b="0" lang="en-IN" sz="4800" spc="-1" strike="noStrike">
              <a:latin typeface="Arial"/>
            </a:endParaRPr>
          </a:p>
        </p:txBody>
      </p:sp>
      <p:pic>
        <p:nvPicPr>
          <p:cNvPr id="39" name="Picture 2" descr=""/>
          <p:cNvPicPr/>
          <p:nvPr/>
        </p:nvPicPr>
        <p:blipFill>
          <a:blip r:embed="rId1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40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286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b="1" lang="en-IN" sz="4800" spc="-1" strike="noStrike">
                <a:solidFill>
                  <a:srgbClr val="000000"/>
                </a:solidFill>
                <a:latin typeface="Arial Rounded MT Bold"/>
              </a:rPr>
              <a:t>Vector Derivatives</a:t>
            </a:r>
            <a:endParaRPr b="0" lang="en-IN" sz="4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b="0" lang="en-IN" sz="4800" spc="-1" strike="noStrike">
              <a:latin typeface="Arial"/>
            </a:endParaRPr>
          </a:p>
        </p:txBody>
      </p:sp>
      <p:pic>
        <p:nvPicPr>
          <p:cNvPr id="81" name="Picture 2" descr=""/>
          <p:cNvPicPr/>
          <p:nvPr/>
        </p:nvPicPr>
        <p:blipFill>
          <a:blip r:embed="rId1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82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4508640" y="3340080"/>
            <a:ext cx="114120" cy="1774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4"/>
          <a:stretch/>
        </p:blipFill>
        <p:spPr>
          <a:xfrm>
            <a:off x="685800" y="1981080"/>
            <a:ext cx="7848360" cy="397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286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b="1" lang="en-IN" sz="4800" spc="-1" strike="noStrike">
                <a:solidFill>
                  <a:srgbClr val="000000"/>
                </a:solidFill>
                <a:latin typeface="Arial Rounded MT Bold"/>
              </a:rPr>
              <a:t>Vector Derivatives</a:t>
            </a:r>
            <a:endParaRPr b="0" lang="en-IN" sz="4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b="0" lang="en-IN" sz="4800" spc="-1" strike="noStrike">
              <a:latin typeface="Arial"/>
            </a:endParaRPr>
          </a:p>
        </p:txBody>
      </p:sp>
      <p:pic>
        <p:nvPicPr>
          <p:cNvPr id="86" name="Picture 2" descr=""/>
          <p:cNvPicPr/>
          <p:nvPr/>
        </p:nvPicPr>
        <p:blipFill>
          <a:blip r:embed="rId1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87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4508640" y="3340080"/>
            <a:ext cx="114120" cy="1774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4"/>
          <a:stretch/>
        </p:blipFill>
        <p:spPr>
          <a:xfrm>
            <a:off x="228600" y="2133720"/>
            <a:ext cx="8686440" cy="402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286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b="1" lang="en-IN" sz="4800" spc="-1" strike="noStrike">
                <a:solidFill>
                  <a:srgbClr val="000000"/>
                </a:solidFill>
                <a:latin typeface="Arial Rounded MT Bold"/>
              </a:rPr>
              <a:t>1-D Denoising Problem Formulation - Solution</a:t>
            </a:r>
            <a:endParaRPr b="0" lang="en-IN" sz="4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b="0" lang="en-IN" sz="4800" spc="-1" strike="noStrike">
              <a:latin typeface="Arial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92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152280" y="3124080"/>
            <a:ext cx="8838720" cy="251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286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b="1" lang="en-IN" sz="4800" spc="-1" strike="noStrike">
                <a:solidFill>
                  <a:srgbClr val="000000"/>
                </a:solidFill>
                <a:latin typeface="Arial Rounded MT Bold"/>
              </a:rPr>
              <a:t>1-D Denoising Problem Formulation - Solution</a:t>
            </a:r>
            <a:endParaRPr b="0" lang="en-IN" sz="4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b="0" lang="en-IN" sz="4800" spc="-1" strike="noStrike">
              <a:latin typeface="Arial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96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3"/>
          <a:stretch/>
        </p:blipFill>
        <p:spPr>
          <a:xfrm>
            <a:off x="152280" y="3289320"/>
            <a:ext cx="8610120" cy="172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286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b="1" lang="en-IN" sz="4800" spc="-1" strike="noStrike">
                <a:solidFill>
                  <a:srgbClr val="000000"/>
                </a:solidFill>
                <a:latin typeface="Arial Rounded MT Bold"/>
              </a:rPr>
              <a:t>1-D Denoising Problem Formulation - Solution</a:t>
            </a:r>
            <a:endParaRPr b="0" lang="en-IN" sz="4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b="0" lang="en-IN" sz="4800" spc="-1" strike="noStrike">
              <a:latin typeface="Arial"/>
            </a:endParaRPr>
          </a:p>
        </p:txBody>
      </p:sp>
      <p:pic>
        <p:nvPicPr>
          <p:cNvPr id="99" name="Picture 2" descr=""/>
          <p:cNvPicPr/>
          <p:nvPr/>
        </p:nvPicPr>
        <p:blipFill>
          <a:blip r:embed="rId1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100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304920" y="2895480"/>
            <a:ext cx="8597520" cy="323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28600" y="1371600"/>
            <a:ext cx="8686080" cy="41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879"/>
              </a:spcBef>
            </a:pPr>
            <a:r>
              <a:rPr b="1" lang="en-IN" sz="4400" spc="-1" strike="noStrike">
                <a:solidFill>
                  <a:srgbClr val="000000"/>
                </a:solidFill>
                <a:latin typeface="Arial Rounded MT Bold"/>
              </a:rPr>
              <a:t>Reference </a:t>
            </a:r>
            <a:endParaRPr b="0" lang="en-IN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1" lang="en-IN" sz="3200" spc="-1" strike="noStrike">
                <a:solidFill>
                  <a:srgbClr val="000000"/>
                </a:solidFill>
                <a:latin typeface="Arial Rounded MT Bold"/>
              </a:rPr>
              <a:t>“</a:t>
            </a:r>
            <a:r>
              <a:rPr b="1" lang="en-IN" sz="3200" spc="-1" strike="noStrike">
                <a:solidFill>
                  <a:srgbClr val="000000"/>
                </a:solidFill>
                <a:latin typeface="Arial Rounded MT Bold"/>
              </a:rPr>
              <a:t>Least Squares with Examples in Signal Processing” – Ivan Selesnick, 2013.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IN" sz="3200" spc="-1" strike="noStrike">
              <a:latin typeface="Arial"/>
            </a:endParaRPr>
          </a:p>
          <a:p>
            <a:pPr marL="857160" indent="-856440">
              <a:lnSpc>
                <a:spcPct val="100000"/>
              </a:lnSpc>
              <a:spcBef>
                <a:spcPts val="641"/>
              </a:spcBef>
            </a:pPr>
            <a:endParaRPr b="0" lang="en-IN" sz="3200" spc="-1" strike="noStrike">
              <a:latin typeface="Arial"/>
            </a:endParaRPr>
          </a:p>
          <a:p>
            <a:pPr marL="857160" indent="-856440" algn="ctr">
              <a:lnSpc>
                <a:spcPct val="100000"/>
              </a:lnSpc>
              <a:spcBef>
                <a:spcPts val="961"/>
              </a:spcBef>
            </a:pPr>
            <a:endParaRPr b="0" lang="en-IN" sz="3200" spc="-1" strike="noStrike">
              <a:latin typeface="Arial"/>
            </a:endParaRPr>
          </a:p>
          <a:p>
            <a:pPr marL="857160" indent="-856440" algn="ctr">
              <a:lnSpc>
                <a:spcPct val="100000"/>
              </a:lnSpc>
              <a:spcBef>
                <a:spcPts val="961"/>
              </a:spcBef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104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28600" y="2286000"/>
            <a:ext cx="8686080" cy="22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879"/>
              </a:spcBef>
            </a:pPr>
            <a:r>
              <a:rPr b="1" lang="en-IN" sz="4400" spc="-1" strike="noStrike">
                <a:solidFill>
                  <a:srgbClr val="000000"/>
                </a:solidFill>
                <a:latin typeface="Arial Rounded MT Bold"/>
              </a:rPr>
              <a:t>Overview </a:t>
            </a:r>
            <a:endParaRPr b="0" lang="en-IN" sz="4400" spc="-1" strike="noStrike">
              <a:latin typeface="Arial"/>
            </a:endParaRPr>
          </a:p>
          <a:p>
            <a:pPr marL="857160" indent="-856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3200" spc="-1" strike="noStrike">
                <a:solidFill>
                  <a:srgbClr val="000000"/>
                </a:solidFill>
                <a:latin typeface="Arial Rounded MT Bold"/>
              </a:rPr>
              <a:t>Least square based signal denoising</a:t>
            </a:r>
            <a:endParaRPr b="0" lang="en-IN" sz="3200" spc="-1" strike="noStrike">
              <a:latin typeface="Arial"/>
            </a:endParaRPr>
          </a:p>
          <a:p>
            <a:pPr marL="857160" indent="-856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42" name="Picture 2" descr=""/>
          <p:cNvPicPr/>
          <p:nvPr/>
        </p:nvPicPr>
        <p:blipFill>
          <a:blip r:embed="rId1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43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286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b="1" lang="en-IN" sz="4800" spc="-1" strike="noStrike">
                <a:solidFill>
                  <a:srgbClr val="000000"/>
                </a:solidFill>
                <a:latin typeface="Arial Rounded MT Bold"/>
              </a:rPr>
              <a:t>1-D Denoising Problem Formulation</a:t>
            </a:r>
            <a:endParaRPr b="0" lang="en-IN" sz="4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b="0" lang="en-IN" sz="4800" spc="-1" strike="noStrike">
              <a:latin typeface="Arial"/>
            </a:endParaRPr>
          </a:p>
        </p:txBody>
      </p:sp>
      <p:pic>
        <p:nvPicPr>
          <p:cNvPr id="45" name="Picture 2" descr=""/>
          <p:cNvPicPr/>
          <p:nvPr/>
        </p:nvPicPr>
        <p:blipFill>
          <a:blip r:embed="rId1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914400" y="3263760"/>
            <a:ext cx="7772040" cy="152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286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b="1" lang="en-IN" sz="4800" spc="-1" strike="noStrike">
                <a:solidFill>
                  <a:srgbClr val="000000"/>
                </a:solidFill>
                <a:latin typeface="Arial Rounded MT Bold"/>
              </a:rPr>
              <a:t>Second order Differential Equation</a:t>
            </a:r>
            <a:endParaRPr b="0" lang="en-IN" sz="4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b="0" lang="en-IN" sz="4800" spc="-1" strike="noStrike">
              <a:latin typeface="Arial"/>
            </a:endParaRPr>
          </a:p>
        </p:txBody>
      </p:sp>
      <p:pic>
        <p:nvPicPr>
          <p:cNvPr id="49" name="Picture 2" descr=""/>
          <p:cNvPicPr/>
          <p:nvPr/>
        </p:nvPicPr>
        <p:blipFill>
          <a:blip r:embed="rId1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2108160" y="2819520"/>
            <a:ext cx="5181120" cy="97740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4"/>
          <a:stretch/>
        </p:blipFill>
        <p:spPr>
          <a:xfrm>
            <a:off x="990720" y="4038480"/>
            <a:ext cx="7543440" cy="137124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5"/>
          <a:stretch/>
        </p:blipFill>
        <p:spPr>
          <a:xfrm>
            <a:off x="2438280" y="5486400"/>
            <a:ext cx="4419360" cy="109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2286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b="1" lang="en-IN" sz="4800" spc="-1" strike="noStrike">
                <a:solidFill>
                  <a:srgbClr val="000000"/>
                </a:solidFill>
                <a:latin typeface="Arial Rounded MT Bold"/>
              </a:rPr>
              <a:t>Second order Differential Equation</a:t>
            </a:r>
            <a:endParaRPr b="0" lang="en-IN" sz="4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b="0" lang="en-IN" sz="4800" spc="-1" strike="noStrike">
              <a:latin typeface="Arial"/>
            </a:endParaRPr>
          </a:p>
        </p:txBody>
      </p:sp>
      <p:pic>
        <p:nvPicPr>
          <p:cNvPr id="55" name="Picture 2" descr=""/>
          <p:cNvPicPr/>
          <p:nvPr/>
        </p:nvPicPr>
        <p:blipFill>
          <a:blip r:embed="rId1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56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3"/>
          <a:stretch/>
        </p:blipFill>
        <p:spPr>
          <a:xfrm>
            <a:off x="360" y="2743200"/>
            <a:ext cx="9054720" cy="373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2286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b="1" lang="en-IN" sz="4800" spc="-1" strike="noStrike">
                <a:solidFill>
                  <a:srgbClr val="000000"/>
                </a:solidFill>
                <a:latin typeface="Arial Rounded MT Bold"/>
              </a:rPr>
              <a:t>Square L2 norm of a vector</a:t>
            </a:r>
            <a:endParaRPr b="0" lang="en-IN" sz="4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b="0" lang="en-IN" sz="4800" spc="-1" strike="noStrike">
              <a:latin typeface="Arial"/>
            </a:endParaRPr>
          </a:p>
        </p:txBody>
      </p:sp>
      <p:pic>
        <p:nvPicPr>
          <p:cNvPr id="59" name="Picture 2" descr=""/>
          <p:cNvPicPr/>
          <p:nvPr/>
        </p:nvPicPr>
        <p:blipFill>
          <a:blip r:embed="rId1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60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4508640" y="3340080"/>
            <a:ext cx="114120" cy="17748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4"/>
          <a:stretch/>
        </p:blipFill>
        <p:spPr>
          <a:xfrm>
            <a:off x="228600" y="2209680"/>
            <a:ext cx="1980720" cy="440640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5"/>
          <a:stretch/>
        </p:blipFill>
        <p:spPr>
          <a:xfrm>
            <a:off x="2286000" y="3657600"/>
            <a:ext cx="6857640" cy="106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2286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b="1" lang="en-IN" sz="4800" spc="-1" strike="noStrike">
                <a:solidFill>
                  <a:srgbClr val="000000"/>
                </a:solidFill>
                <a:latin typeface="Arial Rounded MT Bold"/>
              </a:rPr>
              <a:t>Vector Derivatives</a:t>
            </a:r>
            <a:endParaRPr b="0" lang="en-IN" sz="4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b="0" lang="en-IN" sz="4800" spc="-1" strike="noStrike">
              <a:latin typeface="Arial"/>
            </a:endParaRPr>
          </a:p>
        </p:txBody>
      </p:sp>
      <p:pic>
        <p:nvPicPr>
          <p:cNvPr id="65" name="Picture 2" descr=""/>
          <p:cNvPicPr/>
          <p:nvPr/>
        </p:nvPicPr>
        <p:blipFill>
          <a:blip r:embed="rId1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66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3"/>
          <a:stretch/>
        </p:blipFill>
        <p:spPr>
          <a:xfrm>
            <a:off x="4508640" y="3340080"/>
            <a:ext cx="114120" cy="17748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4"/>
          <a:stretch/>
        </p:blipFill>
        <p:spPr>
          <a:xfrm>
            <a:off x="685800" y="2502000"/>
            <a:ext cx="7822800" cy="368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2286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b="1" lang="en-IN" sz="4800" spc="-1" strike="noStrike">
                <a:solidFill>
                  <a:srgbClr val="000000"/>
                </a:solidFill>
                <a:latin typeface="Arial Rounded MT Bold"/>
              </a:rPr>
              <a:t>Vector Derivatives</a:t>
            </a:r>
            <a:endParaRPr b="0" lang="en-IN" sz="4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b="0" lang="en-IN" sz="4800" spc="-1" strike="noStrike">
              <a:latin typeface="Arial"/>
            </a:endParaRPr>
          </a:p>
        </p:txBody>
      </p:sp>
      <p:pic>
        <p:nvPicPr>
          <p:cNvPr id="70" name="Picture 2" descr=""/>
          <p:cNvPicPr/>
          <p:nvPr/>
        </p:nvPicPr>
        <p:blipFill>
          <a:blip r:embed="rId1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71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4508640" y="3340080"/>
            <a:ext cx="114120" cy="1774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4"/>
          <a:stretch/>
        </p:blipFill>
        <p:spPr>
          <a:xfrm>
            <a:off x="457200" y="2362320"/>
            <a:ext cx="8292600" cy="29458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5"/>
          <a:stretch/>
        </p:blipFill>
        <p:spPr>
          <a:xfrm>
            <a:off x="990720" y="5943600"/>
            <a:ext cx="7822800" cy="73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2286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b="1" lang="en-IN" sz="4800" spc="-1" strike="noStrike">
                <a:solidFill>
                  <a:srgbClr val="000000"/>
                </a:solidFill>
                <a:latin typeface="Arial Rounded MT Bold"/>
              </a:rPr>
              <a:t>Vector Derivatives</a:t>
            </a:r>
            <a:endParaRPr b="0" lang="en-IN" sz="4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b="0" lang="en-IN" sz="4800" spc="-1" strike="noStrike">
              <a:latin typeface="Arial"/>
            </a:endParaRPr>
          </a:p>
        </p:txBody>
      </p:sp>
      <p:pic>
        <p:nvPicPr>
          <p:cNvPr id="76" name="Picture 2" descr=""/>
          <p:cNvPicPr/>
          <p:nvPr/>
        </p:nvPicPr>
        <p:blipFill>
          <a:blip r:embed="rId1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77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4508640" y="3340080"/>
            <a:ext cx="114120" cy="1774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4"/>
          <a:stretch/>
        </p:blipFill>
        <p:spPr>
          <a:xfrm>
            <a:off x="825480" y="2679840"/>
            <a:ext cx="7556040" cy="228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</TotalTime>
  <Application>LibreOffice/6.0.7.3$Linux_X86_64 LibreOffice_project/00m0$Build-3</Application>
  <Words>126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2015-11-23T05:06:35Z</dcterms:created>
  <dc:creator>cenuser</dc:creator>
  <dc:description/>
  <dc:language>en-IN</dc:language>
  <cp:lastModifiedBy/>
  <dcterms:modified xsi:type="dcterms:W3CDTF">2021-02-15T20:56:35Z</dcterms:modified>
  <cp:revision>157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