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4.314"/>
    </inkml:context>
    <inkml:brush xml:id="br0">
      <inkml:brushProperty name="width" value="0.1" units="cm"/>
      <inkml:brushProperty name="height" value="0.1" units="cm"/>
    </inkml:brush>
  </inkml:definitions>
  <inkml:trace contextRef="#ctx0" brushRef="#br0">1 1 1080,'53'134'1223,"-46"-114"-858,-1 0 0,-1 0 0,4 21 0,-5-17-209,18 89 1252,-4-10-894,30 149-33,-38-196-266,37 232 98,-37-229-58,43 217 65,-42-222-273,48 220 11,-47-220-44,49 204 8,-51-209 13,30 180 14,-36-185-34,-4 171 9,-4-175-16,1-17-3,-1 8-2,-2-1 1,-1 1-1,-1-1 1,-16 38 0,21-60-1,-12 28 7,-2 0 0,-21 33 0,32-60-11,-26 43 53,29-47-52,-1 0 1,0-1 0,0 1 0,0-1 0,0 0 0,0 0 0,-10 7-1,11-15-306,0-9 142,0-1 0,-2-22 1,5 35 152,0-27-655,5-78-1,6-74-45,4-88-2181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9.562"/>
    </inkml:context>
    <inkml:brush xml:id="br0">
      <inkml:brushProperty name="width" value="0.1" units="cm"/>
      <inkml:brushProperty name="height" value="0.1" units="cm"/>
    </inkml:brush>
  </inkml:definitions>
  <inkml:trace contextRef="#ctx0" brushRef="#br0">24 27 1080,'-5'-3'57,"4"2"19,0 0 1,-1 0-1,1 0 0,0 1 1,0-1-1,-1-1 1,1 1-1,0 0 0,0 0 1,0 0-1,0 0 1,0-1-1,1 1 0,-1-1 1,0 1-1,1 0 1,-2-4 839,3 6-792,0-1 0,0 0 1,0 0-1,-1 1 0,1-1 0,0 0 1,0 1-1,-1-1 0,1 1 0,0-1 1,-1 1-1,1 0 0,-1-1 0,1 1 1,0-1-1,-1 1 0,0 0 1,1 0-1,-1-1 0,1 1 0,-1 1 1,11 23 633,-10-24-681,57 243 2758,-49-200-2751,14 63 268,12 68-51,-27-132-193,34 222 51,-33-209-38,38 215 50,-38-216-71,29 227 32,-29-227-71,42 205 23,-40-212-57,64 204-10,-4-59-130,-7-46-2745,-89-213 69,3 0-604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05.418"/>
    </inkml:context>
    <inkml:brush xml:id="br0">
      <inkml:brushProperty name="width" value="0.1" units="cm"/>
      <inkml:brushProperty name="height" value="0.1" units="cm"/>
    </inkml:brush>
  </inkml:definitions>
  <inkml:trace contextRef="#ctx0" brushRef="#br0">20 0 11120,'0'0'0,"-5"15"0,-4 13 0,4-2-3128,5 5 3128,0-14-1448,1-6 1448,3 17-4248,-8-56 4248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20.285"/>
    </inkml:context>
    <inkml:brush xml:id="br0">
      <inkml:brushProperty name="width" value="0.1" units="cm"/>
      <inkml:brushProperty name="height" value="0.1" units="cm"/>
    </inkml:brush>
  </inkml:definitions>
  <inkml:trace contextRef="#ctx0" brushRef="#br0">7 55 14256,'0'0'0,"25"-55"0,-56 55-11544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20.674"/>
    </inkml:context>
    <inkml:brush xml:id="br0">
      <inkml:brushProperty name="width" value="0.1" units="cm"/>
      <inkml:brushProperty name="height" value="0.1" units="cm"/>
    </inkml:brush>
  </inkml:definitions>
  <inkml:trace contextRef="#ctx0" brushRef="#br0">69 7 1352,'0'0'0,"0"13"0,-3 5 0,-1 13-536</inkml:trace>
  <inkml:trace contextRef="#ctx0" brushRef="#br0" timeOffset="1">95 0 2872,'-24'248'1660,"18"-201"-1427,-4 33 7,5-40 507,-16 226 274,17-207-394,-4 250 231,7-245-323,-10 255 198,9-257-298,-1 235 164,4-241-239,4 211 122,-4-217-227,5 323 569,-6-251-600,0-89-126,1 94 211,1-103-173,3 47 77,-5-70-145,4-23 44,1-70-107,6-105-786,-8 144-295,6-154-6857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21.032"/>
    </inkml:context>
    <inkml:brush xml:id="br0">
      <inkml:brushProperty name="width" value="0.1" units="cm"/>
      <inkml:brushProperty name="height" value="0.1" units="cm"/>
    </inkml:brush>
  </inkml:definitions>
  <inkml:trace contextRef="#ctx0" brushRef="#br0">34 24 904,'0'0'0,"8"11"0,2 4 0,9 10-200</inkml:trace>
  <inkml:trace contextRef="#ctx0" brushRef="#br0" timeOffset="1">1 1 1888,'0'0'0,"8"5"0,2 3 0,8 5-936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21.940"/>
    </inkml:context>
    <inkml:brush xml:id="br0">
      <inkml:brushProperty name="width" value="0.1" units="cm"/>
      <inkml:brushProperty name="height" value="0.1" units="cm"/>
    </inkml:brush>
  </inkml:definitions>
  <inkml:trace contextRef="#ctx0" brushRef="#br0">368 404 2872,'150'-16'1363,"-75"9"-529,135-15 1865,-30 0-1302,-135 17-569,245-34 304,-228 31-464,248-38 251,-247 38-359,259-30 182,-257 31-388,261-23 130,-260 25-183,258-15 114,-259 16-175,263-22 78,-265 21-163,226-22 73,-234 22-42,213-10 66,-217 13-112,192-11 75,-198 10 18,287-18 223,-203 15-280,211 2 234,-178 9-372,9-10 18,-130 7-56,-35 1 0,24 6 21,-21-2 34,-6-4-29,-2-1 2,0 0 0,-1 1 0,1-1 0,0 0 0,-1 0 0,0 0 0,1 1 0,-1-1 0,0 0 0,0 0 0,0 1 0,-1-1 0,1 0 0,-1 4 1,1-6-22,-40 261 450,20-159-394,-13 82 9,25-139-24,-37 239 18,36-223-46,-26 258 7,29-255-14,-10 237 10,13-243 10,-3 83 1,-1 26-26,-5-11-3,-4-8-4,6-45-2,-11 94-4,-26 128-11,43-295 13,2-10-28,-11 37-1,6-29-6,-1 0-1,-2 0 0,0-1 1,-2 0-1,-1-1 0,-26 40 1,33-60 26,1 0 0,-1 0 1,0 0-1,0-1 0,-1 0 0,0 0 1,0-1-1,0 0 0,-15 6 0,11-5 9,-27 5-14,-18 0-64,-58 2 0,29-11 37,-152-8-70,126 4 82,-100-4-6,167 6-36,-173-1-26,171 3 42,-207 10-20,201-8 20,-206 16-13,205-15 46,-225 16-3,221-17 14,-226 17-4,226-17 6,-228 12-3,230-12-10,-210 14-3,214-14 14,-197 12-8,200-12-12,-188 8-10,191-10 24,-304 13-77,250-10 86,60-2-9,-258 2-26,265-5 45,15 0-2,-1 1 0,-23 3 0,-193 31-19,160-15 14,24-6 6,36-5-1223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24.455"/>
    </inkml:context>
    <inkml:brush xml:id="br0">
      <inkml:brushProperty name="width" value="0.1" units="cm"/>
      <inkml:brushProperty name="height" value="0.1" units="cm"/>
    </inkml:brush>
  </inkml:definitions>
  <inkml:trace contextRef="#ctx0" brushRef="#br0">1 2687 8072,'21'1'9,"32"-3"822,-4-3-131,21-6-560,-48 7-133,17-3 148,0-1 1,41-16-1,104-40 342,-138 47-402,237-87 48,-222 81-23,249-102 102,-249 99 172,230-108 114,-234 107-328,228-111 73,-229 109-66,229-126 57,-228 123-143,224-129 39,-226 128-72,212-138 41,-214 136 5,205-136 51,-205 139-17,214-113 53,-216 117-106,181-106 48,-184 107-23,207-110 34,-205 110-99,185-109 21,-185 110-49,211-100 54,-208 103 167,77-31 4,25-8-201,123-36-23,-228 83 112,192-44 48,-197 50-88,264-34 166,-291 42-254,71 4 70,-37 2 18,0 2 0,62 17-1,-95-18-83,-12-4-5,0 0 1,0 1-1,0 0 1,0 0-1,8 6 0,-5-3 14,0 1-1,-1 0 1,0 0-1,0 1 1,-1 0-1,0 0 1,12 18-1,-12-15-14,-6-8-1,0 0-1,1 1 0,-1 0 0,-1-1 1,1 1-1,0 0 0,1 7 0,2 9 12,0 0-1,-2 1 0,0-1 0,-1 1 0,-1 34 0,-2-36-16,0-10-4,1 0 0,-2 0 1,1 0-1,-6 16 0,-27 91-11,33-110 2,-1 0 0,0 0 0,0-1 1,-1 1-1,0-1 0,0 0 0,0 1 1,-4 4-1,-3 4-2,6-9-21,-4 7-102,0-1-1,-13 13 0,18-21 64,-13 14-1119,-30 23-1,-11 11-8234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24.798"/>
    </inkml:context>
    <inkml:brush xml:id="br0">
      <inkml:brushProperty name="width" value="0.1" units="cm"/>
      <inkml:brushProperty name="height" value="0.1" units="cm"/>
    </inkml:brush>
  </inkml:definitions>
  <inkml:trace contextRef="#ctx0" brushRef="#br0">175 1 11296,'-7'62'-3,"7"-62"3,0 0-1,-1 0 1,1 0 0,0 0 0,0 1-1,0-1 1,0 0 0,0 0 0,0 0-1,0 1 1,0-1 0,0 0 0,-1 0-1,1 0 1,0 1 0,0-1 0,0 0-1,0 0 1,0 0 0,0 1 0,0-1-1,1 0 1,-1 0 0,0 0 0,0 1-1,0-1 1,0 0 0,0 0 0,0 0-1,0 1 1,0-1 0,0 0 0,1 0-1,-1 0 1,0 0 0,0 1-1,0-1 1,0 0 0,0 0 0,1 0-1,-1 0 1,0 0 0,0 0 0,0 0-1,1 0 1,-1 1 0,0-1 0,0 0-1,0 0 1,1 0 0,-1 0 0,7 0-40,0 0 0,0 0 1,0 0-1,0-1 1,0 0-1,0-1 1,8-2-1,25-4-393,0 3 513,-23 6 654,82 29 260,-78-19-420,92 68 239,-92-59-186,78 102 201,-97-120-799,-1-1 0,0 1 1,0 0-1,0-1 0,0 1 1,0 0-1,0 0 0,0 0 1,0 0-1,-1 0 0,1 0 1,0 3-1,3 27 134,-1 0 1,-2 53 0,-5-68-105,-15 1 22,19-18-81,-124 99 140,-104 49-2084,-102 79-7916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54.243"/>
    </inkml:context>
    <inkml:brush xml:id="br0">
      <inkml:brushProperty name="width" value="0.1" units="cm"/>
      <inkml:brushProperty name="height" value="0.1" units="cm"/>
    </inkml:brush>
  </inkml:definitions>
  <inkml:trace contextRef="#ctx0" brushRef="#br0">16 2910 1976,'4'-8'1,"7"-11"2,-11 15 21,-7 9 29,5-3 70,0 1 0,-1 0 0,1 0 0,0 0 0,1 0 0,-1 0 0,0 0-1,1 0 1,0 1 0,-2 4 0,0 1 8,3-7-85,0-1-1,0 1 1,1 0 0,-1 0 0,0-1 0,1 1-1,-1 0 1,1-1 0,-1 1 0,1-1 0,0 1-1,0 0 1,0-1 0,0 0 0,0 1 0,0-1-1,0 0 1,0 1 0,1-1 0,-1 0 0,0 0-1,3 1 1,6 5 153,1-1 0,0-1 0,1 0 0,-1 0 0,1-1 0,0-1 0,0 0 1,0-1-1,0 0 0,0 0 0,1-2 0,-1 1 0,17-3 0,-15 2-102,29-6 570,170-39 974,-49 18-890,54-13-411,-127 17 0,145-34 398,-122 31-340,82-23-4,-158 38-220,143-43 48,-144 42-148,149-44 39,-149 45 15,145-54 35,-146 52-143,138-60 12,-137 58 9,167-58 23,-163 58-16,159-58 19,-161 59-47,55-20 0,16-8-15,104-37 0,-175 64-10,51-25 4,14-11 1,73-46-2,-146 79-4,136-65-8,-132 67-11,143-60-4,-143 62 10,241-112-80,-161 72 86,74-31 9,-152 67-9,48-31-1,17-10 13,86-62 9,-152 99-1,164-89 11,-161 90 37,263-135 74,-214 113-121,-52 26 7,55-28 4,19-10-15,-8 1-4,-7-2 0,-18 6-2,38-24-4,50-21 16,-130 78 85,147-58 58,-146 62 21,246-79 246,-173 61-112,65-10-19,-55 12-269,-6 0 160,-112 28-175,199-37 370,-113 31-220,139 5 112,-203 4-255,-10-2 31,-1 2 0,25 5 1,164 44 208,-181-45-244,-12-4-4,-1 0 1,0 1 0,1 0-1,-1 0 1,11 8 0,2 1 21,-1 1 1,0 0 0,-2 2-1,31 29 1,-39-34-20,-7-7-5,0-1 0,1 1 1,-1-1-1,-1 1 0,1 0 0,0 0 0,-1 0 1,1 0-1,-1 0 0,0 0 0,1 4 0,17 76 24,-18-66-18,-4 0-3,-1 0 0,0 0 0,-1 0 0,-1 0 1,-1-1-1,-15 28 0,14-29-3,3-6 4,-1-1-1,1 0 0,-1-1 0,-7 8 0,-74 76-1,66-75-138,-109 52-79,-53 24-368,145-73 517,1 2-229,-29 17 228,-226 127-3866,139-84-3809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56.855"/>
    </inkml:context>
    <inkml:brush xml:id="br0">
      <inkml:brushProperty name="width" value="0.1" units="cm"/>
      <inkml:brushProperty name="height" value="0.1" units="cm"/>
    </inkml:brush>
  </inkml:definitions>
  <inkml:trace contextRef="#ctx0" brushRef="#br0">1 139 3056,'60'11'95,"-48"-8"812,-16 2-448,-2 2 107,10-6-352,12 3-18,-9-2-115,0 0 1,0 0 0,0-1 0,0 0 0,10 0 0,232 0 1126,-220-2-1041,1-1 1,52-12 0,-38 5 185,165-39 664,-131 27-746,-56 15-223,35-11 359,59-26-1,-103 36-276,-10 6-12,-1-1-1,1 1 1,0-1 0,0 1-1,0 0 1,0 0 0,-1 0 0,5 0-1,-13 17 673,-4 7-567,0-1 1,-9 35-1,-11 52 76,12-29-195,-13 130 4,16-118-97,-7 60-27,5 32-250,15-147 221,0-23-56,1 0 0,1 0 1,1 15-1,1-10 44,-1-3 11,-1-9-31,1 0 1,-1 0-1,2 0 0,2 11 1,0-7-364,0 0 0,0 0 0,9 15 0,12 26-6440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57.211"/>
    </inkml:context>
    <inkml:brush xml:id="br0">
      <inkml:brushProperty name="width" value="0.1" units="cm"/>
      <inkml:brushProperty name="height" value="0.1" units="cm"/>
    </inkml:brush>
  </inkml:definitions>
  <inkml:trace contextRef="#ctx0" brushRef="#br0">0 142 9504,'39'30'0,"9"5"0,-47-34-7,0-1 1,0 1 0,0 0-1,0 0 1,1-1 0,-1 1-1,0-1 1,0 1 0,1-1-1,-1 0 1,0 1 0,3-1-1,-3-9-240,-1 8 215,0 0 0,0 0-1,0 0 1,-1 0-1,1 0 1,0 0 0,1 0-1,-1 0 1,0 0 0,0 0-1,0 0 1,0 0 0,1 0-1,0-1 1,26-38-789,-17 32 762,41-11 419,0 1 0,80-15 0,27 2 2128,-26 2-4365,-90 18-4303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9.921"/>
    </inkml:context>
    <inkml:brush xml:id="br0">
      <inkml:brushProperty name="width" value="0.1" units="cm"/>
      <inkml:brushProperty name="height" value="0.1" units="cm"/>
    </inkml:brush>
  </inkml:definitions>
  <inkml:trace contextRef="#ctx0" brushRef="#br0">0 61 1264,'0'0'0,"25"-10"0,13-9 0,26-12-472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57.709"/>
    </inkml:context>
    <inkml:brush xml:id="br0">
      <inkml:brushProperty name="width" value="0.1" units="cm"/>
      <inkml:brushProperty name="height" value="0.1" units="cm"/>
    </inkml:brush>
  </inkml:definitions>
  <inkml:trace contextRef="#ctx0" brushRef="#br0">632 491 7800,'-39'-32'-2,"36"30"0,-4-6-3,12-9 7,-3 11-2,0-2 173,0-1-1,-1 0 1,-1 0-1,1 0 1,-1 1-1,-1-1 1,0 0 0,0 0-1,-3-11 1,2 13-323,-3-8 557,-8-10-87,-1 1 0,-1 1 0,-34-40 0,11 26-176,34 33-74,0 0 0,0 0 1,0 1-1,0 0 0,0 0 1,-1 0-1,1 0 1,-9-2-1,-3-3 23,-32-15-15,28 17-57,-28 0 4,38 6-23,-1-1-1,1 2 0,-17 2 1,15 0-3,0 1 1,0 0 0,0 1 0,0 0 0,1 1-1,-12 8 1,16-9-1,0 0 0,0 0 0,1 0-1,0 1 1,0 0 0,1 1 0,-1-1 0,1 1-1,-7 14 1,6-11-8,-1 2-41,0 0 1,1 1-1,1 0 1,0 0-1,1 1 1,0-1-1,-3 24 1,5-26 31,1-7 3,0-1-1,1 1 1,-1-1-1,1 1 1,0 0 0,0-1-1,1 6 1,0-6 4,0 13-38,0-1 1,2 0-1,0 0 1,0 0-1,2 0 1,10 26-1,3-7-52,35 49-1,-44-72 99,0 0-1,0-1 0,19 15 1,-15-14 1,-6-3 1,1-2 1,0 1-1,0-1 0,1-1 0,-1 1 0,10 3 0,33 20-6,-10-1 6,9 7 2,-7-4 4,-5-2-3,-8-2-2,-10-1 0,-9-2 0,-11-23 0,1 1 0,-1 0 0,1-1 0,-1 1 0,0 0 0,0-1 0,0 1 0,0 0 1,0-1-1,-1 1 0,1 0 0,-1 1 0,0 0 1,0-1-1,-1 1 1,1-1-1,0 1 1,-1-1-1,0 0 1,0 1-1,1-1 1,-4 2-1,-30 20 3,14-14 38,0-2 1,-1 0-1,0-2 0,0 0 1,-1-1-1,0-2 0,1 0 1,-29-1-1,38-1 14,0-2 0,0 0-1,0 0 1,0-1 0,-25-8 0,27 7-33,-5-3 79,2-4-38,1-1 0,-22-20 0,28 17 251,4 1-213,1 0 0,0 0 1,1-26-1,1 38-90,0-1 1,0 1-1,1-1 0,-1 1 1,0-1-1,1 1 1,-1-1-1,1 1 0,-1-1 1,1 1-1,0 0 1,1-3-1,28-42 84,36-45-1,-33 50-59,76-100 4,71-87-1589,89-114-6236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58.583"/>
    </inkml:context>
    <inkml:brush xml:id="br0">
      <inkml:brushProperty name="width" value="0.1" units="cm"/>
      <inkml:brushProperty name="height" value="0.1" units="cm"/>
    </inkml:brush>
  </inkml:definitions>
  <inkml:trace contextRef="#ctx0" brushRef="#br0">73 85 9592,'0'0'0,"-6"-15"0,-8-13 912,1 15 8,0 5-920,-13-12-8320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59.649"/>
    </inkml:context>
    <inkml:brush xml:id="br0">
      <inkml:brushProperty name="width" value="0.1" units="cm"/>
      <inkml:brushProperty name="height" value="0.1" units="cm"/>
    </inkml:brush>
  </inkml:definitions>
  <inkml:trace contextRef="#ctx0" brushRef="#br0">0 1 10312,'0'0'0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00.007"/>
    </inkml:context>
    <inkml:brush xml:id="br0">
      <inkml:brushProperty name="width" value="0.1" units="cm"/>
      <inkml:brushProperty name="height" value="0.1" units="cm"/>
    </inkml:brush>
  </inkml:definitions>
  <inkml:trace contextRef="#ctx0" brushRef="#br0">1 589 3768,'0'0'0,"8"-26"0,0-11-672,2-14 672,8-36-1760</inkml:trace>
  <inkml:trace contextRef="#ctx0" brushRef="#br0" timeOffset="1">246 109 9952,'0'0'0,"8"-10"0,18 12-2304,18 6 2304,6-26-4064,12-18 4064,50-18-1704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0.717"/>
    </inkml:context>
    <inkml:brush xml:id="br0">
      <inkml:brushProperty name="width" value="0.1" units="cm"/>
      <inkml:brushProperty name="height" value="0.1" units="cm"/>
    </inkml:brush>
  </inkml:definitions>
  <inkml:trace contextRef="#ctx0" brushRef="#br0">224 29 6008,'21'-13'73,"-21"13"-42,-1-1 0,1 1 0,0-1-1,-1 1 1,1-1 0,0 1 0,-1 0 0,1-1 0,-1 1-1,1 0 1,0-1 0,-1 1 0,1 0 0,-1-1 0,1 1-1,-1 0 1,1 0 0,-1-1 0,0 1 0,1 0 0,-1 0-1,1 0 1,-2 0 0,-14-3 310,0 0 1,-21 1-1,29 1-151,1 2-1,0-1 1,0 1-1,-1 0 1,1 0 0,0 0-1,0 1 1,-7 3 0,12-4-142,0 1 0,0-1 0,0 1 0,0-1 0,0 1 0,1 0 0,-1 0 0,0-1 0,1 1 0,0 0 0,-1 0 0,1 1 0,-2 3 0,-8 28 84,9-26-86,-3 11 114,0 0-1,2 0 1,-2 38-1,3-33-97,-17 197 570,19-216-617,-2 45 213,-8 270 95,9-253-102,0 258 79,2-262-153,15 234 53,-11-241-80,21 202 48,-20-210-48,55 300 148,-54-312-260,6 50 28,-6-13-10,-1 0-19,7 18 0,-12-57-206,-7-47 71,2 5 71,1 1-1,0-1 1,0 0 0,1 0-1,0 0 1,-1-11 0,-24-170-1801,3 13-5708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1.047"/>
    </inkml:context>
    <inkml:brush xml:id="br0">
      <inkml:brushProperty name="width" value="0.1" units="cm"/>
      <inkml:brushProperty name="height" value="0.1" units="cm"/>
    </inkml:brush>
  </inkml:definitions>
  <inkml:trace contextRef="#ctx0" brushRef="#br0">0 1 3864,'0'0'0,"32"5"0,19 1 0,32 8-2424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1.732"/>
    </inkml:context>
    <inkml:brush xml:id="br0">
      <inkml:brushProperty name="width" value="0.1" units="cm"/>
      <inkml:brushProperty name="height" value="0.1" units="cm"/>
    </inkml:brush>
  </inkml:definitions>
  <inkml:trace contextRef="#ctx0" brushRef="#br0">266 443 2968,'74'-21'-176,"91"-22"-271,-52 22 1142,59-13-14,-130 27-274,223-29 152,-210 29-206,218-23 257,-219 25 324,211-11 343,-212 13-490,220-12 274,-220 12-474,203-12 195,-203 11-387,225-22 132,-224 20-287,201-30 80,-205 29-159,197-26 50,-201 28-151,-16 2-88,296-39 576,-195 17 40,-129 25-564,1 1 0,0-1 0,-1 0 0,1 1 0,-1-1 0,1 1 0,-1 0 0,0 0 0,1 0 0,-1 0 0,0 0 0,1 0-1,-1 1 1,0-1 0,0 1 0,0-1 0,0 1 0,0 0 0,-1 0 0,1 0 0,-1 0 0,1 0 0,1 4 0,5 7 93,0 1-1,9 24 0,-11-24-31,16 38 47,66 220 287,-78-235-319,56 207 41,-53-191-33,50 216 47,-52-216-54,30 213 37,-34-215-76,8 74 3,1 17-52,0-10-13,1-12 0,-1-10 0,-1-13 0,-3-26-7,6 50-15,-14-79 19,-5-35 4,0 12-2,-2-15 1,1-3 0,-7 4 0,-18-7 0,-19-8 0,-98-26-5,-65-10-83,164 39-58,-234-19-89,220 24-57,-226 9-143,228-4-10,-223 20-168,223-16 194,-225 33-158,223-32 178,-256 37-144,251-35 197,-254 42-129,253-43 182,-276 31-98,274-33 198,-254 28-51,259-28 184,-89 15 0,-20 5 49,-88 44-74,221-60-374,-113 24-180,150-35 620,0 0 0,0 1-1,0-1 1,0 0-1,0 0 1,0 0-1,0 1 1,0-1-1,0 0 1,0 0 0,0-1-1,0 1 1,0 0-1,0 0 1,0 0-1,1-1 1,-1 1-1,0 0 1,0-1 0,0 1-1,0-1 1,0 1-1,-1-2 1,2 2 19,-7-4-78,-1-1 0,1 0 0,0 0 1,1 0-1,-7-8 0,-43-63-917,-38-31-3511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3.010"/>
    </inkml:context>
    <inkml:brush xml:id="br0">
      <inkml:brushProperty name="width" value="0.1" units="cm"/>
      <inkml:brushProperty name="height" value="0.1" units="cm"/>
    </inkml:brush>
  </inkml:definitions>
  <inkml:trace contextRef="#ctx0" brushRef="#br0">167 618 2872,'33'-20'115,"-33"19"-77,1 1 1,-1-1 0,1 0-1,0 1 1,-1-1 0,0 0 0,1 0-1,-1 1 1,1-1 0,-1 0 0,0 0-1,1 0 1,-1 1 0,0-1-1,0 0 1,0 0 0,0 0 0,0 0-1,0 0 1,0 1 0,0-1-1,0 0 1,0 0 0,0 0 0,0 0-1,-1-1 1,1 0 62,-8-29 325,5 18-166,0-1-1,-3-25 0,5 9-21,2 0 0,0-1 0,10-46 0,-7 62 592,-5 38-373,-6 44 84,-4 11-50,10-73-471,-31 224 1109,25-148-997,4-43 196,-16 194 127,14-182-174,-21 199 86,21-201-246,-10 63 4,-3 9-98,-26 95-146,37-199-530,9-35 184,6-26 49,17-70-23,-12 54-167,15-120-181,-4-84 187,-21 209 281,15-223-53,-15 224 399,8-204 65,-9 212 208,0 3-110,15-153 420,-14 178-424,-1 1-36,0 1 0,2 0 0,0 0 0,12-32 0,-13 42-51,1-1 0,0 1 0,0 0 0,1 0 0,0 1 1,0-1-1,0 1 0,1 0 0,0 0 0,0 1 0,1 0 0,0 0 1,9-5-1,-6 8 161,6 3-144,1 1 1,16 4-1,-18 2 71,70 68 57,-67-56-144,75 109 45,-72-96-17,98 173 81,-94-161 46,90 180 96,-93-183-151,93 153 69,-92-161-121,107 131-68,-33-56-992,-94-105 508,-4-3 169,-10-6 43,-23-14-716,30 16 398,-49-26-6170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3.353"/>
    </inkml:context>
    <inkml:brush xml:id="br0">
      <inkml:brushProperty name="width" value="0.1" units="cm"/>
      <inkml:brushProperty name="height" value="0.1" units="cm"/>
    </inkml:brush>
  </inkml:definitions>
  <inkml:trace contextRef="#ctx0" brushRef="#br0">0 373 7800,'0'0'0,"30"-7"0,19-9 0,22-7-520,19-7 520,48-32-3448,43-25 3448,136-61-1968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5.298"/>
    </inkml:context>
    <inkml:brush xml:id="br0">
      <inkml:brushProperty name="width" value="0.1" units="cm"/>
      <inkml:brushProperty name="height" value="0.1" units="cm"/>
    </inkml:brush>
  </inkml:definitions>
  <inkml:trace contextRef="#ctx0" brushRef="#br0">1 67 4216,'0'0'0,"18"-13"0,15-8 0,19-12-2688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0.543"/>
    </inkml:context>
    <inkml:brush xml:id="br0">
      <inkml:brushProperty name="width" value="0.1" units="cm"/>
      <inkml:brushProperty name="height" value="0.1" units="cm"/>
    </inkml:brush>
  </inkml:definitions>
  <inkml:trace contextRef="#ctx0" brushRef="#br0">10 544 4040,'112'-22'-488,"63"-13"-117,-131 26 19,219-48 12,-204 43 1187,245-68 22,-245 65-1142,214-66 68,-222 66 1286,186-59 366,-194 62-225,361-82 3123,-374 90-3609,45-7 580,-66 11-885,1 2 1,-1-1 0,1 1 0,-1 1-1,1 0 1,10 2 0,-15-2-142,1 1 0,-1 0 0,1 0-1,-1 1 1,0-1 0,0 1 0,0 0 0,-1 1 0,1-1 0,-1 1 0,0 0 0,6 6 0,-4-3-39,-1 0 0,-1 1 0,1 0 0,-1 0 0,-1 0 0,1 0 0,-1 0 0,2 10 0,29 175 331,-24-112-328,8 20-12,0-11 9,27 130 22,-34-174 2,41 176 24,-42-178-11,40 180 20,-41-178-20,12 70-1,4 25-42,23 126-51,-34-184 6,2 6 28,-1-20 6,-1-17 0,-11-39 0,17 34 0,-15-38-1,-3-6 1,0 0-1,-1 0 0,1 0 1,-1 0-1,0 1 1,1-1-1,-2 0 0,1 1 1,0-1-1,-1 1 1,1-1-1,-1 1 0,0-1 1,0 4-1,-1-6 1,0-1-1,1 1 0,-1 0 1,0-1-1,0 1 0,1-1 1,-1 1-1,0-1 1,0 1-1,0-1 0,0 0 1,0 1-1,0-1 0,0 0 1,0 0-1,0 0 1,0 1-1,-1-1 0,-1 0 0,-5 2-5,-1-1 1,1 0-1,-1-1 1,1 0-1,-1 0 1,1-1-1,-1 0 1,1 0-1,-1-1 0,-12-4 1,-34-7-286,-90-19-60,108 25 45,-207-31-53,188 32 406,-244-5-2,235 14-98,-277 39-71,272-28-176,-278 83-184,280-75-135,-261 90-241,271-90 248,45-17 472,-246 100-1081,94-29 61,144-66 854,0 0-76,-31 12-1,51-22 151,2-2 182,0 0 0,1 0-1,-1 1 1,0-1 0,1 0 0,-1 1 0,1-1-1,-1 1 1,1 0 0,0-1 0,-1 1-1,1 0 1,3-1 0,1-3 25,4-1-10,-7 5 0,0-1 1,0 0 0,0 0 0,-1 0-1,1-1 1,0 1 0,-1-1-1,4-4 1,58-72-703,-3 5-1463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16.355"/>
    </inkml:context>
    <inkml:brush xml:id="br0">
      <inkml:brushProperty name="width" value="0.1" units="cm"/>
      <inkml:brushProperty name="height" value="0.1" units="cm"/>
    </inkml:brush>
  </inkml:definitions>
  <inkml:trace contextRef="#ctx0" brushRef="#br0">0 0 14072,'0'0'0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22.326"/>
    </inkml:context>
    <inkml:brush xml:id="br0">
      <inkml:brushProperty name="width" value="0.1" units="cm"/>
      <inkml:brushProperty name="height" value="0.1" units="cm"/>
    </inkml:brush>
  </inkml:definitions>
  <inkml:trace contextRef="#ctx0" brushRef="#br0">1 1 9592,'0'0'424,"1"8"0,8 7-320,-5-4 8,1-1-112,7 10-7544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22.653"/>
    </inkml:context>
    <inkml:brush xml:id="br0">
      <inkml:brushProperty name="width" value="0.1" units="cm"/>
      <inkml:brushProperty name="height" value="0.1" units="cm"/>
    </inkml:brush>
  </inkml:definitions>
  <inkml:trace contextRef="#ctx0" brushRef="#br0">152 1 9688,'-24'0'-46,"17"-1"-46,-1 1 1,0 0-1,0 1 1,0-1-1,1 1 1,-13 4-1,4 6 3843,-1 2-5150,6-9 3,-6 4-5137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23.027"/>
    </inkml:context>
    <inkml:brush xml:id="br0">
      <inkml:brushProperty name="width" value="0.1" units="cm"/>
      <inkml:brushProperty name="height" value="0.1" units="cm"/>
    </inkml:brush>
  </inkml:definitions>
  <inkml:trace contextRef="#ctx0" brushRef="#br0">42 41 5744,'16'-32'-142,"-13"28"-563,2-1 696,-18 29 8780,11-22-8245,-24 11-2301,2-1-6611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1.714"/>
    </inkml:context>
    <inkml:brush xml:id="br0">
      <inkml:brushProperty name="width" value="0.1" units="cm"/>
      <inkml:brushProperty name="height" value="0.1" units="cm"/>
    </inkml:brush>
  </inkml:definitions>
  <inkml:trace contextRef="#ctx0" brushRef="#br0">181 114 3680,'0'0'0,"-18"-11"0,-13-4 0,-2-5-2120,0-3 2120,-32-21-432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2.090"/>
    </inkml:context>
    <inkml:brush xml:id="br0">
      <inkml:brushProperty name="width" value="0.1" units="cm"/>
      <inkml:brushProperty name="height" value="0.1" units="cm"/>
    </inkml:brush>
  </inkml:definitions>
  <inkml:trace contextRef="#ctx0" brushRef="#br0">1 1 992,'60'53'-7,"-59"-53"6,-1 0 0,1 1-1,-1-1 1,1 0 0,-1 1-1,1-1 1,-1 0 0,0 1-1,1-1 1,-1 1 0,0-1-1,1 0 1,-1 1 0,0-1-1,1 1 1,-1-1 0,0 1-1,0 0 1,0-1 0,0 1-1,1-1 1,-1 1 0,0 0-1,0 5 10,-1-1 0,1 1-1,-1-1 1,0 0-1,0 1 1,-1-1 0,0 0-1,0 0 1,-3 7-1,0 6 540,-11 117 274,15-95 7,1 249 322,1-221-397,17 305 299,-13-294-312,22 325 268,-21-321-407,27 344 215,-25-339-369,35 368 170,-33-363-210,34 375 157,-37-375-184,20 361 121,-22-366-274,16 326 78,-19-335-137,-8 298 51,5-310-158,1 280 27,0-313-83,4 222 14,1-159-7,4 2-8,-6-58-3,-2-26-15,0-1 1,1 1-1,0-1 1,9 27-1,-11-41-19,3 8 87,0-8-162,1-9-307,31-138-358,-21 80-388,34-132-6025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2.412"/>
    </inkml:context>
    <inkml:brush xml:id="br0">
      <inkml:brushProperty name="width" value="0.1" units="cm"/>
      <inkml:brushProperty name="height" value="0.1" units="cm"/>
    </inkml:brush>
  </inkml:definitions>
  <inkml:trace contextRef="#ctx0" brushRef="#br0">50 368 2424,'0'0'0,"13"-3"0,8 0 0,12-2-1344</inkml:trace>
  <inkml:trace contextRef="#ctx0" brushRef="#br0" timeOffset="1">0 60 1352,'0'0'0,"14"0"0,9 3 0,16-13-432,15-11 432,40-10-160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3.001"/>
    </inkml:context>
    <inkml:brush xml:id="br0">
      <inkml:brushProperty name="width" value="0.1" units="cm"/>
      <inkml:brushProperty name="height" value="0.1" units="cm"/>
    </inkml:brush>
  </inkml:definitions>
  <inkml:trace contextRef="#ctx0" brushRef="#br0">1033 255 2872,'115'-19'-41,"-23"7"-320,-57 9 308,112-10 12,257-17 206,-325 24 662,293-21 282,-301 22-521,269-12 321,-276 13 85,226-29 346,-236 27-600,241-30 748,-243 32-1148,115-14 353,-135 13-546,109-11 1195,-105 20-462,-32 0-585,2 5-102,-4-5-142,1 0 0,-1 1 0,1 0 0,-1-1 0,0 1 0,-1 0 0,1 0 0,-1 0 0,1 10 0,6 107 317,-8-86-248,-16 220 50,10-194-36,-42 288 38,37-275-112,-42 317 33,42-311 15,-52 335 45,50-330-58,-46 353 29,50-351-98,-20 349 10,27-352-16,16 327 11,-10-336 4,14 271 19,-15-285-12,12 217 16,-11-228-38,48 321 180,-34-268-180,-10-65 2,19 61-3,37 157 250,-62-243-255,3 9 39,1 30 0,-6-46-32,0 1 1,0-1 0,0 0-1,-1 0 1,0 0-1,0 0 1,-1 0 0,0 0-1,-4 10 1,-1-10-16,-1-1-1,3-2-2,0 0-1,0 0 1,-1-1-1,1 0 1,-1 0-1,0-1 1,0 0-1,1 1 1,-2-2-1,-6 2 0,-51 9 18,-33-1-16,-146 13-5,189-21-4,-253 14 2,242-13-4,-261 22-2,259-19 2,-281 34-6,276-32-12,-293 46-9,293-44-6,-274 41-18,278-44 6,-270 21-11,328-28 58,1 0 0,-1-1 0,0 0 0,-13-3 0,23 3 5,-139-21-22,12-12-60,122 31 43,1 1-1,-1-1 1,1 1 0,-1-1 0,1 0 0,0-1-1,0 1 1,0-1 0,-4-3 0,-100-80-349,-32-59-1651,-84-70-7767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4.088"/>
    </inkml:context>
    <inkml:brush xml:id="br0">
      <inkml:brushProperty name="width" value="0.1" units="cm"/>
      <inkml:brushProperty name="height" value="0.1" units="cm"/>
    </inkml:brush>
  </inkml:definitions>
  <inkml:trace contextRef="#ctx0" brushRef="#br0">889 1 6104,'-48'12'823,"1"3"0,-71 31 0,97-36-671,-37 22 531,-59 38 5,96-55-407,-61 61 98,70-60-199,4 2-105,1-1 1,-8 32-1,15-32-20,6 8-30,2-1 1,11 26-1,-7-30 3,78 83 96,-50-58-19,-26-31-91,14 22 103,13 36 60,-40-69-140,1-1 1,-1 0-1,0 0 0,-1 1 0,1-1 0,0 1 0,-1-1 0,1 1 0,-1-1 0,0 1 1,0-1-1,0 1 0,0 3 0,-1 5 37,-2 23 28,-2-21 112,-3-3-155,0-1 0,0 0 0,-1-1 0,-1 0 0,1 0 1,-1-1-1,-12 6 0,-2 1 27,-43 18 0,63-31-73,-20 9 33,1-1 0,-1-1 0,0-1 0,-37 5 0,-147 14-1454,164-24 673,44-2 711,0-1-1,-1 1 1,1 0 0,0 0 0,0 0-1,0 0 1,0 0 0,-1 0 0,1 0 0,0 0-1,0 0 1,0 0 0,0 0 0,-1-1-1,1 1 1,0 0 0,0 0 0,0 0-1,0 0 1,0 0 0,0-1 0,-1 1-1,1 0 1,0 0 0,0 0 0,0 0-1,0-1 1,0 1 0,0 0 0,0 0-1,0 0 1,0 0 0,0-1 0,0 1-1,0 0 1,0 0 0,0 0 0,0-1-1,0 1 1,0 0 0,0 0 0,0 0-1,0 0 1,0-1 0,1 1 0,2-8-201,2 2 24,0 0-1,1 0 1,0 1-1,0 0 1,0 0-1,0 1 1,1-1-1,10-4 1,54-30-859,34-21-3480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4.415"/>
    </inkml:context>
    <inkml:brush xml:id="br0">
      <inkml:brushProperty name="width" value="0.1" units="cm"/>
      <inkml:brushProperty name="height" value="0.1" units="cm"/>
    </inkml:brush>
  </inkml:definitions>
  <inkml:trace contextRef="#ctx0" brushRef="#br0">350 0 6104,'-69'31'306,"-19"11"458,167-89-197,-75 44-553,20-9 5,-24 12-29,1 0 0,0-1 0,0 1 0,0 0 0,0-1-1,0 1 1,0 0 0,0 0 0,0 0 0,0 0 0,0 0-1,0 0 1,-1 0 0,1 1 0,0-1 0,0 0 0,0 0-1,0 1 1,0-1 0,0 0 0,0 1 0,-1-1 0,3 2-1,-3 4-854,-4 10 765,-1 1 1,-1-1-1,-13 27 1,5-13 742,-12 38 0,-11 62 288,29-92-427,0 0 0,-1 41 1,5-45-361,0 4 443,-17 190 177,17-182-463,-22 159 67,20-170-361,5-30-11,-22 87 23,19-78-39,0-1 0,-1 1 0,-1-1-1,0 0 1,-8 13 0,14-26-13,-1 1-1,1-1 1,-1 0 0,1 0-1,-1 1 1,1-1-1,-1 0 1,1 0-1,-1 0 1,1 0 0,-1 0-1,0 0 1,1 0-1,-1 0 1,1 0-1,-1 0 1,1 0 0,-1 0-1,0 0 1,1 0-1,-1 0 1,1 0-1,-1-1 1,1 1 0,-1 0-1,1 0 1,-1-1-1,1 1 1,-2-1-1,2 1-9,-2-2-36,-1 0 1,1 0 0,-1 0 0,1 0 0,0 0 0,0 0-1,0-1 1,0 1 0,1-1 0,-1 1 0,1-1 0,0 0-1,-1 0 1,0-4 0,-8-40-283,9 36 255,-1-9-774,12-136-983,1 11-2170</inkml:trace>
  <inkml:trace contextRef="#ctx0" brushRef="#br0" timeOffset="1">102 483 1888,'0'0'0,"8"-38"0,5-27 0,7-40-936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0.935"/>
    </inkml:context>
    <inkml:brush xml:id="br0">
      <inkml:brushProperty name="width" value="0.1" units="cm"/>
      <inkml:brushProperty name="height" value="0.1" units="cm"/>
    </inkml:brush>
  </inkml:definitions>
  <inkml:trace contextRef="#ctx0" brushRef="#br0">1833 0 9416,'-167'50'-4375,"51"-12"4669,82-26-293,-41 21 0,-13 7 879,-86 32 65,134-55-291,-190 78 254,185-77-287,-16 10-231,-193 82 997,219-97-1318,-43 18 261,-169 95 71,231-117-927,-31 15-1,4-4-774,-40 23-4939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4.788"/>
    </inkml:context>
    <inkml:brush xml:id="br0">
      <inkml:brushProperty name="width" value="0.1" units="cm"/>
      <inkml:brushProperty name="height" value="0.1" units="cm"/>
    </inkml:brush>
  </inkml:definitions>
  <inkml:trace contextRef="#ctx0" brushRef="#br0">826 86 1888,'0'0'0,"5"-5"0,5-6 0,6-4-936</inkml:trace>
  <inkml:trace contextRef="#ctx0" brushRef="#br0" timeOffset="1">967 1 992,'146'34'392,"-126"-27"409,84 46 321,-83-39-348,72 71 282,-77-65-448,43 93 229,-51-89-323,9 101 178,-18-101-311,-29 96 135,20-98-249,-70 82 114,58-82-73,-123 100 159,118-100-7,-161 154 1116,171-164-1495,-97 29 35,111-41-109,-1 1-1,1 0 1,0-1 0,-1 0-1,1 0 1,-1 0 0,1 0-1,0 0 1,-7-2 0,-140-17 59,-101-23-1538,-124-17-5954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4.313"/>
    </inkml:context>
    <inkml:brush xml:id="br0">
      <inkml:brushProperty name="width" value="0.1" units="cm"/>
      <inkml:brushProperty name="height" value="0.1" units="cm"/>
    </inkml:brush>
  </inkml:definitions>
  <inkml:trace contextRef="#ctx0" brushRef="#br0">119 1 1352,'2'133'1105,"6"96"141,-5-173-573,23 248 243,-19-240-376,24 272 197,-25-269-289,20 257 143,-21-260-350,18 256 67,-18-259-241,21 221 39,-20-227 28,27 222 76,-25-224 44,37 195 74,-37-200-207,25 187 71,-28-190 15,10 173 81,-14-178-88,-14 142 68,7-149-128,2-15-82,-3 10 5,-1 0 1,-2 0-1,-20 42 1,16-42 10,-2-1 1,-32 44 0,42-64-55,0 1 1,-1-1-1,0-1 1,-9 8-1,15-13-11,0-1-1,-1 1 0,1-1 0,0 0 1,0 1-1,0-1 0,0 0 1,0 0-1,0 0 0,0 0 0,0 0 1,-1 0-1,1 0 0,0 0 0,0 0 1,0 0-1,0-1 0,0 1 1,0 0-1,0-1 0,0 1 0,0-1 1,0 1-1,-1-1 0,-1-1 12,-2 0-48,3 2 0,0-1-1,1 0 1,-1 0 0,0 0-1,1 0 1,-1 0-1,1 0 1,-1-1-1,1 1 1,0 0 0,-1-1-1,1 1 1,0-1-1,0 1 1,0-1-1,0 0 1,0 1-1,-1-4 1,-57-112-773,57 111 621,0 1 0,0-1 0,1 0 1,-1 1-1,0-11 0,-23-146-895,-7-109 19,-21-132-3150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5.367"/>
    </inkml:context>
    <inkml:brush xml:id="br0">
      <inkml:brushProperty name="width" value="0.1" units="cm"/>
      <inkml:brushProperty name="height" value="0.1" units="cm"/>
    </inkml:brush>
  </inkml:definitions>
  <inkml:trace contextRef="#ctx0" brushRef="#br0">1 461 8880,'99'-44'-2241,"-34"14"1055,-50 23 1260,35-10 255,87-19 128,35 1 1208,-131 28-1503,6 0 499,259-40 242,-237 37-382,284-31 168,-277 35-395,327-17 84,-320 18-244,352-15 51,-345 16-57,373-11 61,-372 13-34,342-13 45,-351 12-152,305-1 49,-318 2 77,285-24 131,-59-2 166,-81 13 154,-179 12-504,105-5 726,-135 7-842,3 1 462,-7 1-445,-1 0 0,0 0 0,1 0 0,-1 0 0,1 0 0,-1 0 0,0 0 0,0-1 0,0 1 0,1 0 0,-1 0 0,0 0 0,0 0 0,0 0 0,-1 1 0,-2 86 90,-4 40-55,-11 131 412,0 46-274,16-239-100,2 261 25,2-260-112,17 275 8,-13-272-8,20 289 8,-21-287-10,24 282 6,-24-285 10,9 93 3,1 22-20,-10-128-6,24 202-20,-10-140 5,21 141-50,-40-255 69,3 13-20,-1 0 0,-1 1 0,-1-1 0,-1 1 0,-4 29-1,4-46 17,1 1-1,-1-1 1,1 0-1,-1 0 1,0 1-1,0-1 0,0 0 1,1 0-1,-1 0 1,0 0-1,0 0 1,-1 0-1,1 0 0,0 0 1,0-1-1,0 1 1,-1 0-1,0 0 1,-3 2-3,-5 2-1,0 0 0,-1 0 0,1-1 0,-14 4 0,-19 1 3,-14-4 2,-12-5 0,-108-4 2,136 2 6,-207-16 13,192 15 12,-253-7 11,247 9-24,-236 1 3,235 2-28,-271 13-2,264-11-18,-296 16-5,293-15 10,-287 22-12,287-19-8,-301 41-17,300-38 10,-281 54-13,287-50 40,-247 79-20,257-72-40,-206 95-26,214-93 52,-190 91-30,198-94-15,-161 81-828,180-91 651,-105 57-1949,128-67 2182,0-1 1,0 0-1,0 0 1,0 0 0,0 1-1,0-1 1,-1 0-1,1 0 1,0 0 0,0 1-1,0-1 1,-1 0-1,1 0 1,0 0 0,0 0-1,0 0 1,-1 0-1,1 1 1,0-1 0,0 0-1,-1 0 1,1 0-1,0 0 1,0 0 0,-1 0-1,1 0 1,0 0-1,0 0 1,-1 0 0,1 0-1,0 0 1,0 0-1,-1 0 1,1-1 0,0 1-1,0 0 1,-1 0-1,1 0 1,0 0 0,0 0-1,0 0 1,-1-1-1,1 1 1,0 0 0,0 0-1,0 0 1,0 0-1,-1-1 1,1 1 0,0 0-1,0 0 1,0-1-1,0 1 1,0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5.759"/>
    </inkml:context>
    <inkml:brush xml:id="br0">
      <inkml:brushProperty name="width" value="0.1" units="cm"/>
      <inkml:brushProperty name="height" value="0.1" units="cm"/>
    </inkml:brush>
  </inkml:definitions>
  <inkml:trace contextRef="#ctx0" brushRef="#br0">58 83 1264,'0'0'0,"-11"-15"0,-7-11 0,-10-15-472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6.101"/>
    </inkml:context>
    <inkml:brush xml:id="br0">
      <inkml:brushProperty name="width" value="0.1" units="cm"/>
      <inkml:brushProperty name="height" value="0.1" units="cm"/>
    </inkml:brush>
  </inkml:definitions>
  <inkml:trace contextRef="#ctx0" brushRef="#br0">1482 13 2160,'-7'-6'69,"7"6"-79,-1-1 0,1 1 0,-1-1 0,0 1 0,1-1 0,-1 1 0,0-1 0,1 1 0,-1-1 0,0 1 0,0 0 0,1 0 0,-1-1 0,0 1 1,0 0-1,0 0 0,-1 0 49,1 1 0,0-1 0,0 1 1,0-1-1,0 1 0,0 0 0,0 0 1,0-1-1,0 1 0,0 0 1,0 0-1,0 0 0,0 0 0,1 0 1,-2 2-1,-30 44 956,3 1 0,-25 55 0,-27 59-319,61-121-48,-100 217 308,93-202-48,-117 227 304,115-228-585,-118 188 201,120-199-408,-173 259 725,137-203-850,-23 31-179,45-68-283,32-54-145,-50 24-115,43-30 181,-119-1-1430,9 0-5184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6.474"/>
    </inkml:context>
    <inkml:brush xml:id="br0">
      <inkml:brushProperty name="width" value="0.1" units="cm"/>
      <inkml:brushProperty name="height" value="0.1" units="cm"/>
    </inkml:brush>
  </inkml:definitions>
  <inkml:trace contextRef="#ctx0" brushRef="#br0">0 0 8072,'71'36'105,"177"88"350,-207-102-935,62 22 0,-9-6 1064,146 63 121,-192-80-97,178 78 213,-182-82-386,163 46 204,-168-55-79,140 16 157,-148-24-489,90-18 65,-120 18-287,0 0 0,0 0-1,0-1 1,1 1-1,-1 0 1,0-1 0,0 1-1,0-1 1,0 0 0,0 1-1,0-1 1,2-2 0,4-4 7,-1 0 0,0 0 0,0-1 0,-1 0 0,0-1 0,-1 1 0,1-1 0,-2 0 0,1 0 0,-1 0 0,-1 0 0,1 0 0,1-19 0,5-64-1617,2 4-4849,-24 186 4840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8.939"/>
    </inkml:context>
    <inkml:brush xml:id="br0">
      <inkml:brushProperty name="width" value="0.1" units="cm"/>
      <inkml:brushProperty name="height" value="0.1" units="cm"/>
    </inkml:brush>
  </inkml:definitions>
  <inkml:trace contextRef="#ctx0" brushRef="#br0">697 0 5112,'-25'2'321,"0"1"-1,-33 8 1,56-11-307,-3 2 99,-1-1 0,0 0 0,1 1 0,-1 0 0,1 0 0,-1 1 0,-6 4 0,-6 3 23,-3-1-57,9-3 15,0 0 1,1 0-1,-15 12 1,-109 80 280,108-75-294,-99 96 31,103-92-65,-77 133 19,88-130-11,8-13-39,0 1 0,2-1 0,0 1 0,1 26 0,1-43-13,0 0 0,0 0 1,1 1-1,-1-1 0,0 0 0,0 0 0,1 0 1,-1 1-1,1-1 0,-1 0 0,1 0 0,0 0 1,-1 0-1,2 1 0,8 11 13,0-1 1,1 0-1,1-1 0,23 18 0,-9-15 79,156 59 28,-143-60-102,148 47 26,-152-48 34,-4-1-39,114 43 50,-113-40 17,1 2-1,52 35 0,-65-37-58,-19-14-45,-1 1 0,0-1 0,0 0 0,0 0 0,1 0 0,-1 0 0,0 1 0,0-1 0,0 0 0,1 0 0,-1 0 0,0 1 0,0-1 0,0 0 0,0 0 0,1 1 0,-1-1 0,0 0 0,0 0 0,0 1 0,0-1 0,0 0 0,0 0 0,0 1 0,0-1 0,0 0 0,0 1 0,0-1 0,0 0 0,0 1 0,0 4 25,-1 0-1,0 0 1,0 0 0,0 0-1,0 0 1,-1 0 0,0-1-1,0 1 1,0 0 0,-1-1-1,1 0 1,-6 7 0,-2 1 39,0-1 1,0 0-1,-22 16 1,21-18-52,0-1 1,0-1-1,-1 0 0,0-1 1,0 0-1,-1 0 0,-17 4 1,29-10-68,1 0 1,-1 0-1,0 0 1,0-1-1,0 1 1,0 0-1,0 0 1,1-1-1,-1 1 1,0-1-1,0 1 1,1-1-1,-1 1 1,0-1 0,1 1-1,-1-1 1,0 0-1,1 1 1,-1-1-1,1 0 1,-1 1-1,1-1 1,-1 0-1,1 0 1,-1 1-1,1-1 1,0-1-1,-1 0-73,-13-31-1002,-10-13-3756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9.299"/>
    </inkml:context>
    <inkml:brush xml:id="br0">
      <inkml:brushProperty name="width" value="0.1" units="cm"/>
      <inkml:brushProperty name="height" value="0.1" units="cm"/>
    </inkml:brush>
  </inkml:definitions>
  <inkml:trace contextRef="#ctx0" brushRef="#br0">47 1 2608,'0'0'0,"-18"28"0,-10 18 256,41-22 0,23-7-112,-5 11 8,9 3-152,-7 15-1616,4 10 1616,33 45-672</inkml:trace>
  <inkml:trace contextRef="#ctx0" brushRef="#br0" timeOffset="1">308 584 1080,'0'0'0,"10"13"0,7 5 0,9 13-336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9:59.657"/>
    </inkml:context>
    <inkml:brush xml:id="br0">
      <inkml:brushProperty name="width" value="0.1" units="cm"/>
      <inkml:brushProperty name="height" value="0.1" units="cm"/>
    </inkml:brush>
  </inkml:definitions>
  <inkml:trace contextRef="#ctx0" brushRef="#br0">22 712 1352,'-20'-20'80,"20"19"-63,-1 1 0,1 0-1,0 0 1,0-1 0,0 1 0,0 0 0,0-1 0,-1 1 0,1 0-1,0-1 1,0 1 0,0 0 0,0-1 0,0 1 0,0 0-1,0-1 1,0 1 0,0 0 0,0-1 0,0 1 0,1 0 0,-1-1-1,0 1 1,0 0 0,0-1 0,0 1 0,0 0 0,1-1-1,-1 1 1,0 0 0,0 0 0,0-1 0,1 1 0,-1 0 0,0 0-1,1-1 1,-1 1 0,0 0 0,0 0 0,1 0 0,-1 0-1,0-1 1,1 1 0,-1 0 0,0 0 0,1 0 0,-1 0-1,0 0 1,1 0 0,-1 0 0,1 0 0,4-3 395,24-25 56,-23 19-167,2-9-81,-3 5-143,0 1 1,0-1-1,-2 0 0,4-16 1,20-196 1063,-21 125-401,-3 65-407,6-145 2731,-9 190-2821,1 0-1,-1-1 1,5 20-1,1 2 270,20 109 86,0-17 116,0 3-642,34 199-87,-49-264-57,42 264-1436,-5-28-5625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0.276"/>
    </inkml:context>
    <inkml:brush xml:id="br0">
      <inkml:brushProperty name="width" value="0.1" units="cm"/>
      <inkml:brushProperty name="height" value="0.1" units="cm"/>
    </inkml:brush>
  </inkml:definitions>
  <inkml:trace contextRef="#ctx0" brushRef="#br0">161 1516 8248,'31'-147'-80,"-24"109"-320,23-192 16,-26 185 864,3-141 181,-9 158-233,0 18-344,-1-1 0,0 1 1,0 0-1,-1 1 0,-1-1 0,-5-10 0,10 20-70,-1 0 0,1-1-1,0 1 1,0 0 0,-1-1-1,1 1 1,0 0-1,0-1 1,-1 1 0,1 0-1,0-1 1,-1 1 0,1 0-1,0 0 1,-1 0 0,1-1-1,-1 1 1,1 0 0,0 0-1,-1 0 1,1 0-1,-1 0 1,1 0 0,0-1-1,-1 1 1,-4 0 23,1 0 1,-1 1-1,1-1 1,-1 1-1,1 0 1,-1 0-1,1 0 1,0 1-1,0 0 0,0-1 1,0 1-1,-6 4 1,-3 5 243,-50 70 127,52-59-81,-27 108 103,33-98-236,-2 166 59,9-158-145,-1-31-87,7 53 80,21 82 0,-9-69-28,6 4-58,7 25-91,-40-117-145,5 11 210,1 1 1,0-1 0,0 1 0,0-1-1,0 0 1,0 0 0,0 0-1,0 0 1,1 0 0,-1 0 0,1 0-1,-1-3 1,-9-40-98,-1-28 87,-4-133 25,13 152 17,7-300 28,-1 277 46,40-306 69,-33 313 64,36-128 36,-17 78-168,8-7 31,-37 126-109,-1 0 0,0 0 0,0 1 0,1-1 1,-1 0-1,0 0 0,1 1 0,-1-1 0,1 0 1,-1 1-1,1-1 0,-1 0 0,1 1 1,-1-1-1,1 0 0,0 1 0,0-1 0,3 4 35,-4-2-33,1 2-3,2 15 12,-2 2 6,-1 124 34,1-106 45,25 187 26,-17-176-119,24 68 4,15 24-18,60 107-16,-105-242-5,0 0 1,0-1 0,0 1-1,1 0 1,5 5 0,137 154-121,-141-160 97,-1-1 0,1 0-1,0 0 1,10 6 0,78 45-150,10-13 78,-103-42 109,38 12-360,131 13-128,-138-25 209,12-6 90,51-13 1,-91 18 158,-1 0 0,1 0 0,0 0 0,0 0 0,0 0 0,-1-1 0,4-2 0,35-25-99,38-36 0,-56 39 284,78-137 82,-84 128-3,42-144 96,-53 149-76,-5 14-186,0 1 0,-1-1 0,-1 1 0,-3-21 0,4 36-58,0-1 0,0 0 0,0 1 0,0-1 0,-1 0 0,1 1 0,0-1 0,0 0 0,-1 1 0,1-1 0,0 1 0,-1-1 0,1 1 0,-1-1 0,1 1 0,-1-1 0,0 0 0,-2-1 8,0-1-1,-1 1 1,1 0 0,0 1 0,-1-1 0,0 0 0,1 1 0,-1 0 0,0 0 0,0 0 0,0 1-1,1-1 1,-7 1 0,9 0-6,0 0-1,0 0 1,0 0-1,0 0 1,0 0 0,0 0-1,1 0 1,-1 0-1,0 1 1,0-1-1,0 0 1,0 1-1,0-1 1,-1 2 0,-20 12 64,0 1 0,-19 19 0,30-24-46,1 1 0,0 0 1,1 0-1,0 1 1,1 0-1,-11 21 1,11-19-23,2-2-10,1-1 1,-1 1-1,2 0 1,0 0-1,0 0 1,1 0-1,-2 17 1,2-13-67,2-8-35,0 1 0,0-1 1,0 0-1,1 1 0,1 0 0,-1-1 1,2 0-1,-1 1 0,1-1 0,3 11 0,-2-8 6,4 5-435,0-6 374,0-1 0,1 0 0,-1 0 0,2-1 0,-1 0 0,1 0 0,1-1 0,-1 0 0,19 9 0,-17-10 82,-7-4 7,0 0-1,1 0 1,-1-1 0,0 0 0,1 1 0,-1-1 0,6 0 0,16 2-243,29-1 1,-39-5-82,58-31-155,-71 33 482,1-1-1,-1 0 1,0 0 0,1-1 0,-1 1 0,0 0-1,-1-1 1,1 0 0,4-5 0,3-4-32,33-36 375,64-86 1994,-103 130-2082,0-1 0,0 1 1,0-1-1,0 1 0,1 1 1,-1-1-1,9-4 0,-10 6-109,-1 1-36,-1 1 0,0-1 0,0 1-1,0-1 1,0 1 0,0 0 0,1-1 0,-1 1-1,0 0 1,0 0 0,1 0 0,-1 0 0,0 0-1,0 0 1,1 0 0,-1 0 0,0 1 0,0-1-1,2 1 1,2 0 67,5 2 32,0 1-1,-1 0 1,1 0 0,-1 1-1,0 1 1,0-1 0,0 1-1,10 10 1,-18-15-120,14 10 43,-1 1 0,0 1 0,-1 0 0,17 22 0,-30-34-78,0-1 1,0 0-1,0 0 0,0 0 0,0 1 0,0-1 1,0 0-1,0 0 0,1 0 0,-1 0 0,0 0 1,0 1-1,0-1 0,0 0 0,0 0 0,0 0 1,0 0-1,1 0 0,-1 1 0,0-1 0,0 0 1,0 0-1,0 0 0,0 0 0,1 0 0,-1 0 1,0 0-1,0 0 0,0 0 0,1 0 0,-1 0 1,0 0-1,0 0 0,0 0 0,0 0 0,1 0 1,-1 0-1,0 0 0,0 0 0,0 0 0,1 0 1,-1 0-1,0 0 0,0 0 0,0 0 0,0 0 1,1-1-1,4-11-223,0-28 197,-3 26-41,4-18 67,-3 23 52,0 1 0,1-1 1,0 1-1,0 0 0,1 0 1,0 0-1,1 0 0,-1 1 1,1 0-1,11-9 1,-15 15-11,0 0 1,0 1-1,0-1 1,0 1-1,0-1 1,0 1-1,0 0 1,0-1-1,1 1 1,-1 0-1,0 1 1,0-1 0,0 0-1,0 1 1,1-1-1,-1 1 1,0-1-1,3 3 1,-4-3 5,1 1-11,0-1 1,0 1 0,-1 0-1,1-1 1,0 1-1,-1 0 1,1 0 0,-1 0-1,1 0 1,-1 0 0,1 1-1,-1-1 1,0 0 0,2 3-1,4 4 31,2-1-19,-7-5-14,1-1-1,-1 2 1,1-1 0,-1 0-1,0 0 1,0 1 0,0-1-1,-1 1 1,1-1 0,0 1-1,0 3 1,34 75 212,-36-80-250,1 0 0,-1 1 0,1-1 0,-1 1 0,0-1 0,1 1 0,-1-1 0,0 1 0,0-1 0,0 0 0,-1 3 0,-17 127-1993,-1-10-6952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1.681"/>
    </inkml:context>
    <inkml:brush xml:id="br0">
      <inkml:brushProperty name="width" value="0.1" units="cm"/>
      <inkml:brushProperty name="height" value="0.1" units="cm"/>
    </inkml:brush>
  </inkml:definitions>
  <inkml:trace contextRef="#ctx0" brushRef="#br0">158 97 816,'-5'-9'174,"1"0"-1,-1 1 1,-1 0 0,1 0-1,-2 1 1,1-1 0,-1 1 0,0 1-1,0-1 1,-15-9 0,22 16-106,-1-1 0,0 1 0,0-1 0,1 1 0,-1 0 0,0-1 0,0 1 0,1 0 0,-1 0 0,0-1 0,0 1 0,0 0 0,1 0 0,-1 0 0,0 0 0,0 0 1,0 0-1,0 0 0,1 1 0,-1-1 0,0 0 0,0 0 0,1 1 0,-1-1 0,0 0 0,0 1 0,1-1 0,-1 1 0,0-1 0,1 1 0,-1-1 0,0 1 0,0 0 0,-1 2 52,0 0-1,0 0 0,0 0 0,0 0 0,1 0 0,-1 0 0,1 0 1,0 1-1,-1 3 0,-1 4 133,-3 12 1,2 0-1,-4 31 0,-3 91 149,9 44 333,4-105-461,5 204 50,-5-231-103,25 233 221,-4-99-114,-19-167-585,1-1 0,1 1 1,14 36-1,-12-45-5655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0.617"/>
    </inkml:context>
    <inkml:brush xml:id="br0">
      <inkml:brushProperty name="width" value="0.1" units="cm"/>
      <inkml:brushProperty name="height" value="0.1" units="cm"/>
    </inkml:brush>
  </inkml:definitions>
  <inkml:trace contextRef="#ctx0" brushRef="#br0">0 235 11208,'83'4'728,"39"-4"-54,76-9-1252,-156 6 491,10-2-345,274-29-447,-256 24-946,106-24 4,74-24 799,140-28-2264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1.008"/>
    </inkml:context>
    <inkml:brush xml:id="br0">
      <inkml:brushProperty name="width" value="0.1" units="cm"/>
      <inkml:brushProperty name="height" value="0.1" units="cm"/>
    </inkml:brush>
  </inkml:definitions>
  <inkml:trace contextRef="#ctx0" brushRef="#br0">1 0 12104,'0'0'0,"13"69"0,9 43 600,10 15 0,16 20-600,-8 18-3552,-3 18 3552,-25-7-2656,-24-2 2656,12 174-4512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1.865"/>
    </inkml:context>
    <inkml:brush xml:id="br0">
      <inkml:brushProperty name="width" value="0.1" units="cm"/>
      <inkml:brushProperty name="height" value="0.1" units="cm"/>
    </inkml:brush>
  </inkml:definitions>
  <inkml:trace contextRef="#ctx0" brushRef="#br0">1299 150 1976,'-7'-4'3,"0"0"1,1-1-1,-1-1 1,1 1-1,0-1 1,0 0-1,-7-10 1,12 14-1,-1 0 1,0 0-1,0 0 1,0 0-1,0 0 1,0 0-1,0 1 1,0-1-1,-5-2 1,-5-3 1,-20-16 64,16 15 258,-80-24 100,75 28-254,-91 2 59,109 2-219,1 0 1,0 0-1,-1 0 1,1 0-1,0 1 1,0-1-1,-1 1 1,-2 1-1,-124 54 186,101-40 42,-117 84 79,116-75-192,-119 127 44,144-148-158,0 1-1,0-1 1,1 1 0,-6 8-1,-13 28 31,-23 62 0,44-101-43,0 0 0,0 0 0,1 1 0,-1-1 0,1 0 0,0 1-1,-1-1 1,1 5 0,0 3 2,1 1 0,0-1 0,2 12 0,-1-15-2,0 0-1,1 0 0,0 0 1,0 0-1,1 0 0,4 6 1,1-1 0,0-2 0,0 1 0,1-1 0,0 0 0,18 13 0,-1-4 3,35 19 1,14 1 253,96 41 510,-107-50-464,-38-17-297,-2-1 575,-1 0 0,27 20 0,-49-31-535,0 1 0,0-1 0,-1 1 0,1 0 0,-1-1 0,1 1 0,-1 0 0,0 0 0,1 0-1,-1 0 1,0 0 0,0 0 0,1 4 0,-2-3-5,-1 4 225,-2-3-188,0 2-36,0 0 0,-1 0 0,1-1 0,-2 1 0,1-1 0,0 0 0,-1 0 0,0 0 0,0-1 0,-6 4 0,-85 58 206,78-55-171,-34 17 0,26-15-54,-75 33-5,-131 52-21,191-83-3,9-4-94,-6 3-359,0-3 1,-55 10-1,78-19 13,-1 0 0,0-1 0,-19-2 0,34 1 387,1 0 0,-1 0-1,1 0 1,-1 0 0,1 0 0,0 0-1,-1 0 1,1-1 0,-1 1-1,1 0 1,-1 0 0,1 0 0,0-1-1,-1 1 1,1 0 0,0 0 0,-1-1-1,1 1 1,0 0 0,-1-1-1,1 1 1,0-1 0,-1 1 0,1 0-1,0-1 1,-1 0 0,-4-9-224,0 0 0,1 0 0,0 0 0,0-1 0,1 1 0,-2-13 0,-1 0 155,-26-79-940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2.222"/>
    </inkml:context>
    <inkml:brush xml:id="br0">
      <inkml:brushProperty name="width" value="0.1" units="cm"/>
      <inkml:brushProperty name="height" value="0.1" units="cm"/>
    </inkml:brush>
  </inkml:definitions>
  <inkml:trace contextRef="#ctx0" brushRef="#br0">0 1 7088,'0'0'0,"0"5"0,0 1 0,0 7-4840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2.642"/>
    </inkml:context>
    <inkml:brush xml:id="br0">
      <inkml:brushProperty name="width" value="0.1" units="cm"/>
      <inkml:brushProperty name="height" value="0.1" units="cm"/>
    </inkml:brush>
  </inkml:definitions>
  <inkml:trace contextRef="#ctx0" brushRef="#br0">530 614 2424,'5'70'281,"2"41"105,-3 3 681,-3-77-886,0-15 206,0 0 0,-2-1 1,-1 1-1,-5 27 0,2-21 155,-1 7 63,-2 0 1,-18 48-1,21-71-531,3-7-7,-1 0-1,1 0 0,-1 0 0,0 0 1,-5 6-1,1-3 19,1 1 0,-1-2 1,-1 1-1,1-1 0,-1 0 0,-1-1 0,1 0 1,-1 0-1,-11 5 0,-12-2-25,19-8 27,-56-17 43,55 7 4,-58-66 76,58 55 45,-46-108 72,48 94-247,-43-200 94,47 183 221,-20-194 85,26 199-472,15-159 8,-13 200-15,1 0 1,-1 0-1,1 0 0,1 0 1,1-5-1,15-34 29,31-57 0,-47 98-7,-1 1 0,0-1-1,1 1 1,0 0 0,0 0 0,-1 0 0,1 0-1,1 0 1,1-2 0,23-14 73,0 0 1,56-26-1,-51 33-42,-18 7-20,15-5 30,1 1-1,0 2 1,1 1-1,32 0 1,-34 5 21,1 1 1,-1 2-1,0 0 1,0 3-1,35 10 1,-57-14-58,-1 1 0,0 0 0,0 1 0,0-1 0,0 1 0,-1 1 0,1-1 1,-1 1-1,5 5 0,-3-3-12,1 5 39,17 60 21,-24-55-49,-16 80 14,8-75 6,-55 93 13,42-88-40,-118 140 5,109-134-17,-136 142 80,42-46 169,122-129-254,1 0 0,0 0 0,-1 1 0,1-1 0,0 0 0,-1 1 0,1-1 0,0 0 0,-1 1 0,1-1 0,0 0 0,0 1 1,0-1-1,-1 0 0,1 1 0,0-1 0,0 1 0,0-1 0,0 0 0,0 1 0,0-1 0,0 1 0,0-1 0,0 1 0,0-1 0,0 0 0,0 1 0,0-1 0,0 1 0,0-1 0,0 1 0,0-1 0,0 0 0,1 1 0,-1-1 0,0 0 0,0 1 0,1 0 0,0 0 3,1-1 1,-1 1-1,1 0 1,-1-1-1,1 1 0,-1-1 1,1 1-1,-1-1 0,1 0 1,2 1-1,39-1 53,-42 0-55,16 0 101,0-1 1,27-5 0,9-1 12,-31 4-122,131-11 625,-133 13-588,-10 0-7,0 1-1,-1 0 0,18 3 1,136 22 355,-149-20-337,0 0 1,-1 1 0,1 0-1,-1 2 1,16 10 0,-29-18-45,0 0 0,0 0 0,1 0 0,-1 0 1,0 1-1,0-1 0,0 0 0,1 0 0,-1 0 1,0 0-1,0 1 0,0-1 0,0 0 0,1 0 0,-1 0 1,0 1-1,0-1 0,0 0 0,0 0 0,0 0 0,0 1 1,0-1-1,0 0 0,0 0 0,0 1 0,0-1 0,0 0 1,0 0-1,0 1 0,0-1 0,0 0 0,0 0 0,0 1 1,0-1-1,0 0 0,0 0 0,0 0 0,0 1 0,0-1 1,-1 0-1,1 0 0,0 0 0,0 1 0,0-1 0,0 0 1,-1 0-1,-6 15 2,-2-1 0,0-1 1,-14 18-1,21-29-4,0 1-1,-1-1 1,1 0-1,-1 0 0,0 0 1,0 0-1,1-1 1,-1 1-1,-4 1 1,-124 64-20,-96 40-2009,-107 54-8109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05.308"/>
    </inkml:context>
    <inkml:brush xml:id="br0">
      <inkml:brushProperty name="width" value="0.1" units="cm"/>
      <inkml:brushProperty name="height" value="0.1" units="cm"/>
    </inkml:brush>
  </inkml:definitions>
  <inkml:trace contextRef="#ctx0" brushRef="#br0">282 31 816,'-36'48'107,"33"-42"427,3-9-345,1-1 0,0 1 0,1 0 0,-1 0 0,0 0 0,1 0 0,0 0 0,0 0 0,0 0 0,0 1 0,4-5 0,7-10 1069,-12 15-1018,1 0 1,-1 0 0,0 0 0,1 0 0,0 0 0,-1 1 0,1-1 0,0 1-1,0-1 1,0 1 0,8-7 3958,-10 8-4150,-39 19 935,1-2 0,-65 19 1,96-34-868,1-1-1,0 1 1,0-1 0,-1 0-1,1 0 1,0-1 0,-1 0-1,1 0 1,0 0 0,-1-1-1,1 0 1,0 0 0,-8-3-1,4-1-10,0 1-25,10 4-79,0 0 0,-1 0 0,1 0-1,0 0 1,-1 0 0,1 1 0,0-1 0,-1 0 0,1 0 0,0 0 0,0 1 0,-1-1-1,1 0 1,0 0 0,0 1 0,0-1 0,-1 0 0,1 1 0,0-1 0,0 0 0,0 0-1,0 1 1,0-1 0,0 0 0,0 1 0,-1-1 0,1 0 0,0 1 0,0-1 0,0 1-1,-2 12 27,1 0 0,0 0 0,1 0 0,0 0 0,3 18 0,19 66 102,-16-71-68,47 147 109,-29-97-182,13 51-45,-4 11-373,-26-104 392,17 107-245,-19-109 240,13 152-375,-14-137 382,-1-6-98,13 266-291,-13-214 321,-2-77 103,-1 1-84,1 1 0,1-1 0,0 0 0,1 0 0,6 16 0,-29-67-12,-13-35-1660,-15-29-7017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5.660"/>
    </inkml:context>
    <inkml:brush xml:id="br0">
      <inkml:brushProperty name="width" value="0.1" units="cm"/>
      <inkml:brushProperty name="height" value="0.1" units="cm"/>
    </inkml:brush>
  </inkml:definitions>
  <inkml:trace contextRef="#ctx0" brushRef="#br0">712 0 8432,'16'99'130,"-13"-65"525,13 241 242,-15-201-363,-2 140-1,-2 29-370,0-131 117,-11 211 0,-13 113-224,-50 483-52,62-742 16,-59 707 10,59-709 5,-49 665 16,50-672-31,-71 697 20,69-694 40,-50 654 26,55-666-52,-27 596 30,32-614 16,-23 507 30,24-531-75,-17 407 48,19-427 58,-12 360 54,12-371-134,-13 322 58,14-329 41,-9 308 62,9-318-108,-16 258 162,17-296-259,-8 117-241,8-136-35,2-24 79,-3-9-345,-40-248-1572,3 17-5303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6.156"/>
    </inkml:context>
    <inkml:brush xml:id="br0">
      <inkml:brushProperty name="width" value="0.1" units="cm"/>
      <inkml:brushProperty name="height" value="0.1" units="cm"/>
    </inkml:brush>
  </inkml:definitions>
  <inkml:trace contextRef="#ctx0" brushRef="#br0">0 1 7448,'0'0'0,"23"0"0,15 0 0,21 0-5112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6.485"/>
    </inkml:context>
    <inkml:brush xml:id="br0">
      <inkml:brushProperty name="width" value="0.1" units="cm"/>
      <inkml:brushProperty name="height" value="0.1" units="cm"/>
    </inkml:brush>
  </inkml:definitions>
  <inkml:trace contextRef="#ctx0" brushRef="#br0">0 1 3320,'0'0'0,"33"0"0,24 0 0,35 0-2016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6.815"/>
    </inkml:context>
    <inkml:brush xml:id="br0">
      <inkml:brushProperty name="width" value="0.1" units="cm"/>
      <inkml:brushProperty name="height" value="0.1" units="cm"/>
    </inkml:brush>
  </inkml:definitions>
  <inkml:trace contextRef="#ctx0" brushRef="#br0">1 285 3952,'125'-12'20,"-86"8"80,256-36 115,-223 30 258,348-38 315,-327 40 313,407-30 407,-391 30-601,483-35 301,-471 35-608,488-26 225,-491 29-298,434-10 181,-450 13-328,354-6 128,-377 7-248,243 2 65,-268 1-257,176 23 36,-191-17-17,127 46 27,-138-38-59,95 82 20,-102-75-54,5 17-4,26 50-1,-40-57-2,39 181 3,-43-165-9,36 229 11,-35-216 2,32 273 12,-34-261-19,28 338 3,-28-323-9,37 383 12,-33-374 8,70 403 13,-60-399-27,102 420 8,-97-418 12,93 418 10,-99-419-24,57 403 5,-66-407-17,11 142 4,-1 44-9,10 215 7,-28-414 45,-5 313 34,1-325 6,-5 270 57,6-276 16,3 297 67,-1-290-95,15 324 49,-13-318-81,1 123 4,3 41-90,-4 215-50,-5-375-112,-8 337-89,4-338-76,-29 323-132,25-330 57,-43 270-166,42-283 101,-38 238-186,36-248 126,-64 169-171,74-219 629,0 0 1,0 1-1,0-1 0,0 0 1,-1 0-1,1-1 0,-5 5 1,-61 71-328,-40 16-1054,-56 63-5338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2.055"/>
    </inkml:context>
    <inkml:brush xml:id="br0">
      <inkml:brushProperty name="width" value="0.1" units="cm"/>
      <inkml:brushProperty name="height" value="0.1" units="cm"/>
    </inkml:brush>
  </inkml:definitions>
  <inkml:trace contextRef="#ctx0" brushRef="#br0">1 137 7448,'12'66'-30,"-12"-66"27,0 0-1,0 0 1,0 0-1,0 0 1,0-1-1,0 1 1,0 0-1,0 0 1,1 0-1,-1 0 1,0 0-1,0 0 0,0 0 1,0 0-1,0 0 1,0-1-1,1 1 1,-1 0-1,0 0 1,0 0-1,0 0 1,0 0-1,0 0 1,1 0-1,-1 0 1,0 0-1,0 0 0,0 0 1,0 0-1,0 0 1,1 0-1,-1 0 1,0 0-1,0 0 1,0 0-1,0 1 1,0-1-1,0 0 1,1 0-1,-1 0 1,0 0-1,0 0 0,0 0 1,0 0-1,0 0 1,0 0-1,0 1 1,0-1-1,1 0 1,-1 0-1,0 0 1,0 0-1,0 0 1,0 0-1,0 1 1,0-1-1,0 0 0,0 0 1,0 0-1,0 0 1,0 0-1,0 1 1,0-1-1,0 0 1,0 0-1,0 0 1,0 0-1,0 1 1,6-11-47,-2-2 28,-3 8-26,0 0-1,1 1 0,-1-1 0,1 0 0,0 1 0,4-6 0,31-54-278,-27 50 342,12-4 76,26-16-1,-41 29 84,1 0 0,0 0 0,1 1 0,-1 1 0,0-1 0,1 1 0,-1 1-1,1-1 1,11 1 0,-7 0-17,6 1 598,11 6-237,38 11 0,-49-8 110,63 53 228,-68-47-369,3 10-281,-2 1 0,-1 0 1,22 56-1,-30-65-180,-4-12 18,0-1-1,0 1 0,-1 0 0,0 0 1,0 0-1,0 0 0,-1 0 1,0 7-1,-1 89 398,1-96-399,-1 0 0,1 1 0,-1-1 0,0 0 0,0 0 0,0 0-1,-1 0 1,-3 6 0,-2 6 15,3 0-23,2-12-11,1 1 0,-1-1 0,0 0 1,-1 0-1,1 0 0,-1 0 0,-5 7 1,-14 20 10,-1-2 1,-2-1 0,-28 27-1,38-43-45,-32 25-196,-107 59-863,149-94 950,1-1-1,-1 0 0,1 0 1,-1 0-1,0 0 0,-6 1 1,-10 2-1365,-23 9-5908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7.515"/>
    </inkml:context>
    <inkml:brush xml:id="br0">
      <inkml:brushProperty name="width" value="0.1" units="cm"/>
      <inkml:brushProperty name="height" value="0.1" units="cm"/>
    </inkml:brush>
  </inkml:definitions>
  <inkml:trace contextRef="#ctx0" brushRef="#br0">25 987 1080,'-24'25'-5,"24"-25"4,0 0 0,0 1 0,0-1 0,0 0 0,0 0 0,0 1 0,0-1 0,0 0 0,0 0 0,0 0 0,0 1 0,0-1 0,0 0 1,0 0-1,0 1 0,0-1 0,0 0 0,1 0 0,-1 0 0,0 1 0,0-1 0,0 0 0,0 0 0,0 0 0,1 0 0,-1 1 0,0-1 0,0 0 1,0 0-1,0 0 0,1 0 0,-1 0 0,0 1 0,0-1 0,0 0 0,1 0 0,-1 0 0,0 0 0,0 0 0,1 0 0,-1 0 0,0 0 0,11 3-5,30 2 259,189 20 1310,-14 5 1,47-4-1036,-204-22-208,255 16 158,-247-19-4,294-8 184,-286 4-203,314-32 168,-311 25-262,306-58 147,-305 53-161,342-62 111,-333 61-243,367-68 68,-365 68-183,356-66 46,-360 65-12,328-66 70,-333 66 16,322-71 57,-324 69-209,316-84 45,-321 84 21,259-61 36,-271 65-115,237-44 28,-246 52-22,306-28 135,-324 31-188,49-1 20,11 5 115,102 14 1,-189-13-111,40 7-2,-38-8-27,-11-6 5,-20-15 15,10 11-17,-53-53-1489,-30-29-5944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9.618"/>
    </inkml:context>
    <inkml:brush xml:id="br0">
      <inkml:brushProperty name="width" value="0.1" units="cm"/>
      <inkml:brushProperty name="height" value="0.1" units="cm"/>
    </inkml:brush>
  </inkml:definitions>
  <inkml:trace contextRef="#ctx0" brushRef="#br0">0 979 1080,'31'-27'33,"-17"14"51,27-18 0,74-46 156,23-2 129,-96 57-310,-4 2 208,208-102 201,-192 96 272,217-104 265,-214 106-418,243-83 209,-240 87-336,236-77 198,-235 79-123,258-54 208,-256 59-262,240-41 160,-243 46-347,233-10 116,-237 18-116,207 19 94,-211-10-208,207 66 69,-250-72-207,0 1 0,0 0 0,12 6 0,191 123 175,-173-103-162,139 127 62,-143-122 117,142 151 70,-144-147-184,123 166 61,-128-163 6,87 167 54,-94-165-154,73 186 42,-78-183-1,47 190 41,-53-189-115,27 204 31,-31-202 23,20 189 31,-21-190-118,18 201 7,-18-202-41,29 162-43,-25-174-144,-3-17 116,2 9 5,1 0 0,1-1 1,23 42-1,-24-54 22,-1-1 0,2 0 0,12 14-1,-19-24 11,0-1-1,0 1 0,1-1 0,-1 0 0,1 0 0,0 0 1,-1 0-1,1-1 0,0 0 0,1 0 0,-1 0 0,0 0 1,0 0-1,1-1 0,-1 0 0,1 0 0,0 0 0,-1 0 0,8-1 1,-8-4-312,18-45-174,-20 33-7,-22-125-1250,-1 9-3916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19.990"/>
    </inkml:context>
    <inkml:brush xml:id="br0">
      <inkml:brushProperty name="width" value="0.1" units="cm"/>
      <inkml:brushProperty name="height" value="0.1" units="cm"/>
    </inkml:brush>
  </inkml:definitions>
  <inkml:trace contextRef="#ctx0" brushRef="#br0">1 270 4312,'56'142'-472,"-55"-138"428,1 1 1,0-1 0,0 1-1,0-1 1,1 0-1,0 0 1,6 8-1,2 2-8,20 28-33,-17-26-141,76 55 161,-68-59 1065,107 34 305,-101-39-778,116 6 261,-114-14-8,130-29 294,-122 17-379,197-98 236,-228 108-839,-1-1 0,1 0 0,-1 0 0,12-10 0,162-157 558,-152 136-155,26-45 4,-3-9-398,0-18-109,-46 99 32,-3 8-114,-7 24-117,-5 18-1240,-5 18-5666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0.533"/>
    </inkml:context>
    <inkml:brush xml:id="br0">
      <inkml:brushProperty name="width" value="0.1" units="cm"/>
      <inkml:brushProperty name="height" value="0.1" units="cm"/>
    </inkml:brush>
  </inkml:definitions>
  <inkml:trace contextRef="#ctx0" brushRef="#br0">286 1 3056,'0'0'0,"-26"13"0,-15 7 0,-9 6 0,-10 5 0,-49 25-1816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0.921"/>
    </inkml:context>
    <inkml:brush xml:id="br0">
      <inkml:brushProperty name="width" value="0.1" units="cm"/>
      <inkml:brushProperty name="height" value="0.1" units="cm"/>
    </inkml:brush>
  </inkml:definitions>
  <inkml:trace contextRef="#ctx0" brushRef="#br0">118 0 2872,'-93'152'-675,"89"-143"905,0 0-1,1 1 1,-1-1-1,2 1 1,0 0-1,0-1 0,0 1 1,1 18-1,0-15-70,2 7 549,32 80 284,-32-98-923,0 0 0,0 0 0,0 0-1,0-1 1,0 1 0,0 0 0,0-1 0,0 1-1,3 1 1,93 83 892,-65-62-479,1-2-1,38 18 0,-10-6 66,116 60 70,-143-76-282,3 1-113,6 2 46,51 35 1,-27-11 129,-66-44-377,1 0 0,-1 0-1,0-1 1,0 1 0,0 0-1,0 0 1,0 0 0,0 1-1,0-1 1,0 0 0,-1 0-1,1 0 1,0 1 0,-1-1-1,1 0 1,-1 1 0,1-1-1,-1 0 1,1 3 0,0 1 32,0-3-37,-1 0 0,1 0 0,-1 0 0,1 0 0,-1 0 0,0 1 0,0-1 0,0 0 0,0 0 0,0 0 0,-1 1 0,1-1 0,-1 0 0,1 0 0,-1 0 0,0 0 0,0 0 0,0 0 0,0 0 0,0 0 0,-2 2 0,-1 1 2,0 0-1,0-1 1,-1 1 0,-9 6-1,7-6 3,-13 10 153,-1-1-1,0-1 1,-1 0-1,-1-2 1,0-1 0,-36 12-1,46-18-188,-16 7 51,-36 6-1,60-16-33,1 0 0,-1 0-1,1-1 1,0 0 0,-1 0-1,1 0 1,-1 0 0,1-1-1,0 0 1,-1 0-1,-6-2 1,5 1-35,6 2 22,0 0 0,-1 0 0,1 0 0,0 0 0,-1 0 0,1-1 1,-1 1-1,1 0 0,0 0 0,0 0 0,-1-1 0,1 1 1,0 0-1,-1 0 0,1-1 0,0 1 0,0 0 0,-1 0 0,1-1 1,0 1-1,0 0 0,0-1 0,-1 1 0,1 0 0,0-1 0,0 0 1,-3-8-157,-1 0 0,2 0 1,0-1-1,0 0 1,-1-12-1,1 4-781,-13-63-6904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1.401"/>
    </inkml:context>
    <inkml:brush xml:id="br0">
      <inkml:brushProperty name="width" value="0.1" units="cm"/>
      <inkml:brushProperty name="height" value="0.1" units="cm"/>
    </inkml:brush>
  </inkml:definitions>
  <inkml:trace contextRef="#ctx0" brushRef="#br0">344 324 7176,'-79'71'-38,"66"-56"-261,13-15 296,0 0 1,0 1-1,0-1 0,0 0 0,0 0 0,0 1 1,0-1-1,-1 0 0,1 0 0,1 1 1,-1-1-1,0 0 0,0 0 0,0 0 0,0 1 1,0-1-1,0 0 0,0 0 0,0 1 1,0-1-1,0 0 0,0 0 0,1 0 0,-1 1 1,0-1-1,0 0 0,0 0 0,0 0 0,1 0 1,-1 1-1,0-1 0,1 0 0,12 2-157,-12-1 99,0-1 5,-1 0 0,1 1 0,0-1 0,0 1 0,-1-1 0,1 1 0,0-1 0,-1 1 0,1-1 0,0 1 0,-1 0 0,1-1-1,-1 1 1,1 0 0,-1 0 0,0-1 0,1 1 0,-1 0 0,0 0 0,1 0 0,-1 0 0,1 2-101,2 4 365,0 0 0,0 0 0,-1 1 0,0-1 0,0 0 0,-1 1 0,0 0 0,0-1 0,-1 1 0,0 0 0,-2 9 0,2-1-110,-8 169 2452,8-21-1564,1-126-292,17 188 230,-13-180-463,40 188 283,1-58 63,-64-209-785,-3-16-19,-18-86-13,37 126 0,-6-28-122,-33-209-56,34 191 16,-6-228-61,14 228 74,28-192-22,-19 204 202,22-52 4,-22 71-23,1 1 0,16-28 0,-8 24-2,1 2 1,1 0-1,1 1 1,26-21-1,-20 25 15,16-1 0,58-19 1,-72 34 24,6 4-8,56 5 1,-71 2 55,-16-2-67,0-1-15,-1 0 0,1 0-1,0 0 1,-1 1 0,0 0 0,1 0-1,-1 0 1,-1 0 0,1 1 0,0 0-1,-1 0 1,1 0 0,-1 0-1,-1 0 1,1 0 0,4 9 0,7 28 0,-11-30-5,-1 1-1,-1-1 0,1 14 1,-2-11-1,-1 0 0,-3 25 0,-16 34 0,-45 103 48,-9 5 32,62-146 81,-24 115 55,35-147-205,1-1 0,-1 1-1,1-1 1,0 1 0,0-1 0,0 1 0,0 4 0,1 0 19,-1 1-11,1-1-1,0 1 1,1-1 0,0 1 0,0-1 0,0 0 0,1 0 0,0 0 0,1 0 0,-1 0 0,9 10 0,5 4 78,21 20 0,38 45 173,-47-44-186,-29-41-83,0-1 0,1 0 0,-1 1 0,0-1 0,0 0 0,0 1 0,0-1 0,0 0 0,0 1 0,1-1 0,-1 0 0,0 1 0,0-1 0,0 1 0,0-1 0,0 0 0,0 1 0,0-1 0,0 0 0,-1 1 0,1-1 0,0 0 0,0 1 0,0-1 0,-1 1 1,-3 11 7,-1-1 0,-1 1 0,-9 13 0,15-24-8,-1 1 1,0-1-1,0 0 1,0 0-1,0 0 1,0 0-1,-1 0 1,1 0-1,0-1 1,0 1-1,0 0 1,-3 0 0,-144 68 18,104-55-40,-96 25 0,-83 20-1868,-113 31-7532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2.459"/>
    </inkml:context>
    <inkml:brush xml:id="br0">
      <inkml:brushProperty name="width" value="0.1" units="cm"/>
      <inkml:brushProperty name="height" value="0.1" units="cm"/>
    </inkml:brush>
  </inkml:definitions>
  <inkml:trace contextRef="#ctx0" brushRef="#br0">715 4519 7624,'-2'-14'-3,"1"1"1,0-1 0,0 0 0,2 1-1,-1-1 1,5-17 0,-1-4 351,1-42 0,-4 52-295,1-30 160,-5-63 0,1 87-193,-1-15 26,-25-249 35,21 226 52,-44-303 46,39 293-79,-60-337 27,56 329-120,-68-366 8,65 361-9,-30-138-1,-11-43-4,-39-174-57,82 378-218,7 28 157,-71-230-200,12 93 93,51 135 128,1 8 77,6-1 22,12 35-2,-1 0 0,1 0 1,-1 1-1,1-1 0,-1 0 1,1 0-1,-1 0 0,1 1 1,-1-1-1,1 0 0,0 0 1,0 1-1,-1-1 0,1 1 1,0-1-1,0 1 0,1-1 1,0-1 1,5-2 12,0 0-1,0 1 0,1-1 0,-1 1 0,1 1 1,0-1-1,-1 1 0,1 1 0,11-2 1,-4 1 33,11-2 196,0 1 0,43 1 1,-44 2-184,204 1 479,-184 0-523,7 0-10,210 0 51,-207-2 161,238-20 56,-232 15-216,247-39 58,-245 34 117,259-49 77,-255 46-184,284-58 55,-282 57-63,258-60 48,-264 60-48,235-43 82,-244 48 93,-14 2-144,184-32 233,-206 38-317,136-17 274,-141 17-247,42-5 70,-50 7-126,0 0 0,0-1 0,0 2 0,0-1 0,0 0 0,-1 1 1,1 0-1,8 3 0,-11-3-23,-1 1 0,1-1 0,0 1 0,-1 0 0,0 0 0,1-1 1,-1 1-1,0 0 0,0 0 0,0 0 0,0 0 0,0 1 0,0-1 0,-1 0 0,1 0 0,-1 0 0,1 1 1,-1-1-1,0 0 0,0 1 0,0 3 0,-1 10 74,-4 31 0,5-43-71,-12 71 69,-8 81 9,16-115 65,-15 219 46,15-202-166,-14 254 35,15-248 32,-10 253 47,11-256-55,1 240 32,1-244-72,11 238 20,12 40-22,-15-228-4,7 16-2,-13-111-45,-1-1 0,0 0 0,-1 1 0,-1-1 0,-2 21 0,1-17-3,1-10-1,0 1-1,-1-1 1,1 0 0,-1 1-1,0-1 1,-1 0 0,1 0-1,-1 0 1,0 0-1,-6 6 1,4-4-1,-1 3 4,-1-1 0,-1 0 0,1 0 0,-1 0 0,-14 10 0,1-1 45,-71 59 31,67-59 13,-151 88 34,138-84-74,-154 80 37,151-83 16,-178 68 28,173-70-130,-73 22 1,-26 11-4,-4 1 2,-2 3-4,-136 58-2,237-91-4,-177 86 6,185-86 12,-329 169 331,370-189-335,0-1 0,0 1 0,0 0 0,0-1 0,-1 1 0,1-1 0,0 1 0,0-1 0,0 0 0,-1 1 0,1-1 0,0 0 0,0 0 0,-1 0 0,1 0 0,0 0 0,-3 0 0,4 0-9,-6-1 27,-1 0 1,1 0-1,-1-1 1,1 1 0,-9-5-1,-38-30-2131,-35-12-8582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3.570"/>
    </inkml:context>
    <inkml:brush xml:id="br0">
      <inkml:brushProperty name="width" value="0.1" units="cm"/>
      <inkml:brushProperty name="height" value="0.1" units="cm"/>
    </inkml:brush>
  </inkml:definitions>
  <inkml:trace contextRef="#ctx0" brushRef="#br0">37 1 992,'-15'125'488,"-4"87"95,16-166-110,5 179 206,-1-182-125,0-5-235,12 163 593,-5-141-477,3 15 299,0 106 1,-11-172-739,-5-99-816,0 8-3060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3.942"/>
    </inkml:context>
    <inkml:brush xml:id="br0">
      <inkml:brushProperty name="width" value="0.1" units="cm"/>
      <inkml:brushProperty name="height" value="0.1" units="cm"/>
    </inkml:brush>
  </inkml:definitions>
  <inkml:trace contextRef="#ctx0" brushRef="#br0">1 1 6368,'0'0'0,"18"33"0,16 21 0,19 33-4296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4.272"/>
    </inkml:context>
    <inkml:brush xml:id="br0">
      <inkml:brushProperty name="width" value="0.1" units="cm"/>
      <inkml:brushProperty name="height" value="0.1" units="cm"/>
    </inkml:brush>
  </inkml:definitions>
  <inkml:trace contextRef="#ctx0" brushRef="#br0">1 19 3592,'29'-6'-131,"-17"3"-137,0 0-1,21 0 1,160-1-119,-172 6 453,41 6 727,-11 2 381,0 3-1,57 23 1,-85-27-979,-14-6 11,-1 0 0,1 1 1,-1 0-1,0 0 0,10 8 0,80 56 1129,-82-52-615,40 67 245,-49-65-457,-4-2-371,-1-1 0,-1 1 0,0-1 0,-1 1 0,-1-1 0,-1 1-1,0-1 1,-1 0 0,-6 19 0,4-17-83,2-9-9,0-1 0,0 1 1,0-1-1,-1 0 0,-9 13 1,-105 139 327,66-95-745,-78 96-1741,119-144 1833,7-9-235,0 0 0,-1-1 0,0 1 0,0-1 0,-1 0 0,1 0 0,-10 6 0,32-21-2157,79-47 1533,-91 54 1049,-1-1 1,1 0-1,-1 0 0,0 0 0,0-1 1,-1 1-1,1-1 0,-1 0 0,6-8 1,7-9-75,31-31-636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3.083"/>
    </inkml:context>
    <inkml:brush xml:id="br0">
      <inkml:brushProperty name="width" value="0.1" units="cm"/>
      <inkml:brushProperty name="height" value="0.1" units="cm"/>
    </inkml:brush>
  </inkml:definitions>
  <inkml:trace contextRef="#ctx0" brushRef="#br0">58 637 10584,'-5'6'-107,"-1"1"1,1 0 0,0 1 0,1-1 0,0 1 0,0 0-1,1 0 1,0 0 0,0 0 0,1 1 0,0-1-1,0 1 1,0 11 0,-5 182 670,10-129 56,0-12-556,-1-9-59,1-9-2,-2-34-12,0 0 0,0 0-1,1-1 1,0 1 0,1-1 0,-1 1-1,2-1 1,-1 0 0,1 0 0,0-1-1,1 1 1,6 8 0,-3-12-184,-1-4 141,0 1 1,0-2-1,0 1 0,0-1 1,-1 0-1,1 0 1,0-1-1,-1 0 1,13-5-1,48-26-202,-62 30 192,0 0 0,0 0-1,0 0 1,0-1 0,0 1-1,-1-1 1,6-6-1,4-5-11,3 1 35,-10 8 31,0-1 0,0 1-1,-1-1 1,0 0-1,6-9 1,55-83-40,-57 79-32,13-86-28,-23 86 49,-28-84-17,19 84 24,-7-5 33,-2 0-1,0 2 1,-2 0-1,-40-37 1,10 13 1041,74 54-276,-20-4-711,6 3 6,0 0 0,0 0 0,-1 1 0,0 0 0,0 1 0,-1 0 0,0 0 0,0 1 1,-1 0-1,0 0 0,0 1 0,6 13 0,-8-13-34,-3-7 0,-1 0 0,1 0 0,-1 0 1,0 1-1,1-1 0,-2 0 0,1 1 1,0 4-1,3 23 31,-2 0 0,-1 44 1,-6-22-19,4-40 16,0 0 1,1 0 0,1 0 0,0-1-1,1 1 1,4 17 0,-4-25-32,1 1 1,-1-2-1,1 1 0,0 0 1,0 0-1,1-1 0,0 0 1,-1 0-1,1 0 0,1 0 1,-1-1-1,0 1 0,1-1 1,6 3-1,-1-4 42,0-2-21,-1-1 1,0 0 0,0-1 0,0 0 0,0 0-1,-1-1 1,1 0 0,-1-1 0,16-8 0,-19 8 42,1 0 0,-1 0 0,0-1 0,0 0 0,-1 1 0,1-2 0,-1 1 1,0 0-1,0-1 0,-1 0 0,0 0 0,0 0 0,0 0 0,-1 0 0,0-1 0,0 1 1,2-11-1,-4-4 221,-4-35 1,-2 40 16,-11-9-79,-21-25 0,23 37 213,-11-4-135,-1 1 0,0 1 0,-51-19 0,60 28-256,12 3 2,-1 1-1,0 0 1,0 0 0,1 1-1,-14-1 1,2-1 72,-60-4 115,67 6-204,0 1-1,0 1 1,1 0-1,-1 0 1,-19 6 0,30-8-34,0 1 0,-1 0 0,1 1 0,0-1 0,0 0 0,0 0 0,0 0 0,-1 0 0,1 0 0,0 0 0,0 0 0,0 0 0,0 0 0,0 0 0,-1 0 0,1 0 0,0 0 0,0 0 1,0 1-1,0-1 0,0 0 0,0 0 0,-1 0 0,1 0 0,0 0 0,0 0 0,0 1 0,0-1 0,0 0 0,0 0 0,0 0 0,0 0 0,0 1 0,0-1 0,0 0 0,0 0 0,0 0 1,0 0-1,0 1 0,0-1 0,0 0 0,0 0 0,0 0 0,0 0 0,0 1 0,0-1 0,8 6 15,12 3-8,15-3-6,-24-6-2,0-1-1,0 0 0,0 0 0,0-1 0,-1-1 0,1 0 1,11-4-1,62-31-23,-71 32 16,-5 3-13,-1-1 1,-1 1 0,1-1-1,0-1 1,10-9 0,2-1 2,35-25-17,-35 21-70,59-79-38,-66 77 38,11-31 33,21-72 0,-40 107 72,7-34 24,-7 28 118,0-41-1,-4 56-71,0-1 0,-1 1-1,0 0 1,0-1 0,-1 1-1,0 0 1,0 0 0,-7-15-1,9 22-48,0 0 0,-1 1 0,1-1 0,0 1 0,-1-1 0,1 0 0,0 1 0,-1-1 0,1 1 0,-1-1 0,1 1 0,-1-1 0,1 1 0,-1 0-1,1-1 1,-1 1 0,1 0 0,-1-1 0,0 1 0,1 0 0,-1 0 0,0-1 0,1 1 0,-1 0 0,0 0 0,1 0 0,-1 0 0,-1 0-1,1 0 0,0 1 0,0-1 0,0 1 0,0 0 0,0-1 0,-1 1 0,1 0 0,0-1 0,1 1 0,-1 0 0,0 0 0,0 0 0,-1 2 0,-18 33 92,20-35-97,-4 13 171,-6 61 108,0 113 0,11-133-223,9 55-1,-6-75-47,0 4 97,33 181 35,-28-176-102,36 162 31,-35-169 18,-3-12-62,3 9-35,2-1 0,21 45-1,-29-69-27,1 1-1,1-1 0,0 0 0,9 11 1,-6-15-209,-2-4 189,0 0 0,1-1 1,-1 0-1,0 0 0,0 0 1,9-2-1,-2-5-82,71-61-101,-66 47-174,91-140-1707,-103 151 1659,101-150-9932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5.573"/>
    </inkml:context>
    <inkml:brush xml:id="br0">
      <inkml:brushProperty name="width" value="0.1" units="cm"/>
      <inkml:brushProperty name="height" value="0.1" units="cm"/>
    </inkml:brush>
  </inkml:definitions>
  <inkml:trace contextRef="#ctx0" brushRef="#br0">752 1 1264,'16'62'108,"-14"-55"432,-4-12 0,-26-55 2044,28 59-2540,0 1 0,-1 0 0,1-1 0,0 1 0,-1 0 0,1 0 0,0-1 0,-1 1-1,1 0 1,0 0 0,-1 0 0,1 0 0,-1-1 0,1 1 0,0 0 0,-1 0 0,1 0 0,-1 0 0,1 0 0,-1 0 0,1 0 0,0 0 0,-1 0 0,1 0 0,-1 0 0,1 0 0,0 0 0,-1 1 0,1-1 0,-1 0 0,1 0-1,0 0 1,-1 1 0,1-1 0,-1 0 0,1 1 20,-3 1 73,0 1 0,0 0 0,1 1 0,-1-1 0,1 0 0,0 1 0,0-1 0,0 1 0,1 0 0,-1-1 0,1 1 0,0 0 0,-1 4 0,-3 7-1,1-5 90,2 1 0,-1-1 0,-1 17 0,-17 133 750,17-115-496,-11 270 188,11-242-207,-22 315 207,20-305-121,-23 344 198,24-338-298,-17 372 170,18-366-210,-24 395 143,22-389-237,-25 426 127,21-413-118,-65 511 94,56-485-288,-30 240 4,-4 24-102,33-241-10,-69 657 2,73-663-34,-48 556-40,54-587-162,-5 156 1,8-27 122,7-159-147,19 350-76,-13-359 156,20 361-65,-22-357 37,11 381-49,-13-375 183,-4 407-8,1-401 48,-5 154 4,0 49 7,1-7 1,-1-9 0,4 204 1,2-411 7,8 312 44,-5-322 135,19 268 60,-17-280-125,21 248 252,-8-125-140,-16-172-214,-1 1 0,0 0 1,-1 19-1,-1-10-8,0 29-7,1-50-6,0-1 0,0 1 0,0 0 0,0 0 0,1 0 0,-2 0 0,1 0-1,0-1 1,0 1 0,0 0 0,0 0 0,0 0 0,-1 0 0,1-1 0,0 1-1,-1 0 1,1 0 0,-1-1 0,1 1 0,-1 0 0,1 0 0,-1-1-1,1 1 1,-1-1 0,0 1 0,1-1 0,-1 1 0,0-1 0,1 1 0,-1-1-1,0 1 1,0-1 0,1 0 0,-2 1 0,-15-6-39,17 5 34,-1 0-7,0-1 0,0 0 0,1 1 0,-1-1 1,0 0-1,1 1 0,-1-1 0,0 0 0,1 0 0,-1 1 0,1-1 0,0 0 0,-1 0 0,1 0 0,-1-2 0,-70-155-351,48 106-1986,-21-42-5313,103 220 5777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6.085"/>
    </inkml:context>
    <inkml:brush xml:id="br0">
      <inkml:brushProperty name="width" value="0.1" units="cm"/>
      <inkml:brushProperty name="height" value="0.1" units="cm"/>
    </inkml:brush>
  </inkml:definitions>
  <inkml:trace contextRef="#ctx0" brushRef="#br0">0 73 1888,'0'0'0,"20"-13"0,18-10 0,19-13-936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7.310"/>
    </inkml:context>
    <inkml:brush xml:id="br0">
      <inkml:brushProperty name="width" value="0.1" units="cm"/>
      <inkml:brushProperty name="height" value="0.1" units="cm"/>
    </inkml:brush>
  </inkml:definitions>
  <inkml:trace contextRef="#ctx0" brushRef="#br0">2289 188 4216,'27'-11'1,"-19"7"63,0 0 0,1 1 0,-1 1-1,1 0 1,11-2 0,121-19 377,49 0 191,-151 19-564,11 0 240,280-17 159,-258 17-7,296-17 250,-292 18 84,311-5 275,-306 7-482,339-10 202,-330 8-361,386-9 203,-378 9-71,394-12 201,-393 14-314,391 3 153,-393-1-279,370 3 152,-374-2-59,384 9 134,-381-9-288,382 8 98,-383-8-123,376 16 63,-380-13-238,338 30 38,-349-25 30,292 42 41,-300-42-116,291 48 23,-295-47-16,248 43 16,-256-44-54,236 44 16,-241-44 2,352 67 52,-298-55-86,-67-13 2,154 39 8,-161-37-8,113 53 10,-122-48 4,-25-15-20,23 16 15,-1 0 1,-1 2-1,38 42 1,31 53 38,-27-32 42,-1-3-22,19 39 8,-67-92 16,52 128 39,-55-121-44,34 149 57,-39-141 16,15 193 65,-20-180-100,-8 255 50,3-238-70,-29 328 47,24-308-40,-34 424 35,34-401-100,-22 511 27,26-495-20,0 517 15,6-521-84,27 468-15,-21-482-50,46 414-46,-43-425-62,35 400-93,-38-399-12,22 426-105,-26-416 132,3 490-70,-6-476 216,7 525-47,-6-521 12,14 495-30,-12-505 170,10 164 1,6 44 4,1-21 2,0-21 0,-1-15 0,-2-57 8,-13-130 32,1 322 28,-6-333 32,0-72-98,-14 359 236,-2-70-84,15-262-143,-6 220 60,11-176-67,9 96-12,-10-106-24,-4-33-15,-1-1-1,-7 29 1,7-44 40,-9 23-26,-21 30 5,22-54 14,-70 45-4,59-49 6,-115 19-30,101-24-116,-188 2-29,170-7 182,-240-18 2,230 13-4,-270-30-74,263 29-286,-297-38-139,288 37 174,-343-22-143,331 27 70,-407 4-154,392 4 173,-447 35-154,438-27 160,-473 52-136,469-50 216,-471 58-118,470-57 133,-489 56-88,486-57 193,-489 60-39,489-58 207,-491 70 0,493-67-1,-469 88-6,475-85 7,-166 28 4,-47 8 7,3-13 1,8-12 0,-232-1 16,452-31 64,-377-12 61,383 6 86,-343-38 69,352 33-176,-299-46 49,309 46-41,-269-26 29,279 29-162,-198-34-40,254 40 8,0 0 0,0 0 1,0-1-1,0 0 0,-7-3 1,13 5 36,-91-43-220,69 29 155,-31-25 0,50 36 5,-1 1-1,1-1 0,0-1 0,0 1 0,0 0 1,-4-7-1,-53-78-360,-15-54-1001,-49-72-5264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8.213"/>
    </inkml:context>
    <inkml:brush xml:id="br0">
      <inkml:brushProperty name="width" value="0.1" units="cm"/>
      <inkml:brushProperty name="height" value="0.1" units="cm"/>
    </inkml:brush>
  </inkml:definitions>
  <inkml:trace contextRef="#ctx0" brushRef="#br0">386 2 2872,'32'2'793,"-17"-1"311,-30-6-427,14 5-622,1 0 0,-1 1 0,0-1 0,1 0 0,-1 0 0,1 0 0,-1 0 0,0 1 0,1-1 0,-1 0 0,1 1 0,-1-1 0,1 0 0,-1 1 0,1-1 0,-1 0 0,1 1-1,-1-1 1,1 1 0,0-1 0,-1 1 0,1-1 0,0 1 0,-1 0 0,1-1 0,0 1 0,0-1 0,-1 1 0,1 0 0,0-1 0,0 1 0,0 0 0,-5 25 544,4-23-548,-6 45 623,-18 193 1119,5-41-658,-17 43-405,32-223-702,2-5 15,-1 0 0,-8 18 1,7-20-2,2-1-27,-1-1 0,-1 0 0,0 0-1,-1 0 1,0-1 0,0 0 0,-8 10 0,-12 10 24,23-27-38,-1 0 0,1 0 0,-1 0 0,0 0 0,0 0 0,-7 3 1,7-4-8,0-1 1,-1 0 0,1 0 0,0-1 0,-1 1 0,1-1 0,-1 0 0,1 0-1,-1 0 1,1-1 0,-1 1 0,1-1 0,-6-2 0,-14-2-1419,-56-4-6056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8.570"/>
    </inkml:context>
    <inkml:brush xml:id="br0">
      <inkml:brushProperty name="width" value="0.1" units="cm"/>
      <inkml:brushProperty name="height" value="0.1" units="cm"/>
    </inkml:brush>
  </inkml:definitions>
  <inkml:trace contextRef="#ctx0" brushRef="#br0">1 13 5560,'19'18'-14,"-10"-17"-52,80-20-57,-82 17 70,-1 0 0,1 0 0,-1 1 0,1 0 0,-1 0 1,13 1-1,3 0-3,41-4 32,-37 5 118,117 27 29,-113-18-103,123 65 195,-119-53 738,158 126 315,-156-116-647,116 129 211,-127-127-424,69 134 171,-82-135-158,21 123 156,-33-127-242,-5 8-104,-20 62 1,25-97-204,-1 1 0,0-1 0,0 0 0,0 0 0,-1 1 0,1-1 1,0 0-1,-1 0 0,-2 3 0,-28 28 151,-54 46 1,55-58-100,-158 82 25,151-86-58,18-8-27,-35 14 31,-76 22-1,127-44-51,-31 10-40,0-2 0,-1-1 0,0-2-1,-1-2 1,-44 0 0,58-6-125,1-1-1,0-1 1,-41-13 0,62 17 134,-1-1 0,1 0-1,-1 0 1,1 0 0,0 0 0,-1 0 0,1 0 0,0 0 0,0-1 0,0 1 0,0 0 0,0-1 0,0 1 0,0-1 0,0 1 0,0-1 0,1 1 0,-1-1 0,1 0 0,-1 1 0,1-1 0,-1-2 0,1 2-33,2-7-461,12-12 162,26-31 1,114-115-1676,-29 28-2947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8.992"/>
    </inkml:context>
    <inkml:brush xml:id="br0">
      <inkml:brushProperty name="width" value="0.1" units="cm"/>
      <inkml:brushProperty name="height" value="0.1" units="cm"/>
    </inkml:brush>
  </inkml:definitions>
  <inkml:trace contextRef="#ctx0" brushRef="#br0">525 155 8968,'-1'1'-10,"0"-1"1,1 0 0,-1 1-1,1-1 1,-1 1 0,0-1-1,1 1 1,-1-1 0,1 1-1,0-1 1,-1 1 0,1-1-1,-1 1 1,1 0 0,0-1-1,0 1 1,-1 0 0,1-1-1,0 1 1,0 0 0,0-1-1,-1 1 1,1 0 0,0-1-1,0 2 1,2 24-380,1-2 326,-3 132 699,-1-131-300,1 0-1,1-1 0,1 1 1,6 26-1,-3-42 40,1-2-278,0 0 1,1 0-1,0-1 1,0 0-1,1 0 1,0-1-1,0 0 1,0 0-1,13 5 1,-11-5-63,-8-4-24,0 0 1,1 0-1,-1 0 1,1 0-1,-1-1 1,1 1-1,0-1 0,-1 1 1,1-1-1,-1 0 1,1 0-1,3 0 1,9-1 16,0-1 0,1 0 0,-1-1 0,0 0 0,0-1 0,-1-1 0,18-8 0,-18 6-18,-8 5 7,-1-1 0,1-1-1,-1 1 1,1-1 0,-1 0 0,5-5 0,11-9 30,0-2 1,-2 0-1,0-2 0,19-27 1,-27 33-32,-8 11 16,1 0 1,-1-1-1,0 0 0,0 1 1,-1-1-1,1 0 0,0-7 1,12-36 187,-12 35-206,0 1 1,1-19 0,-4 21-15,0-1 0,-3-22 0,1 24 0,0 0 0,-1 0 1,-6-15-1,5 17 1,0-1 1,-1 1-1,-10-14 0,10 16 0,0 0-1,-1 0 1,1 1-1,-1-1 0,-7-4 1,6 5 0,-1 1 0,1 0 0,-1 1-1,0 0 1,-11-4 0,3 3 0,-1 1 0,-22-2 0,8 4-13,-1 1 1,-56 9-1,60-2-194,-109 52-157,108-41-210,-130 99-182,129-92 423,-121 106-1292,13-13-4529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29.531"/>
    </inkml:context>
    <inkml:brush xml:id="br0">
      <inkml:brushProperty name="width" value="0.1" units="cm"/>
      <inkml:brushProperty name="height" value="0.1" units="cm"/>
    </inkml:brush>
  </inkml:definitions>
  <inkml:trace contextRef="#ctx0" brushRef="#br0">199 522 8160,'-20'17'-135,"19"-17"116,1 0 0,0 0-1,0 0 1,0 0 0,0 0 0,0 0-1,0 0 1,0 0 0,0 0 0,0 1 0,0-1-1,0 0 1,0 0 0,0 0 0,0 0-1,0 0 1,0 0 0,0 0 0,0 1-1,0-1 1,0 0 0,0 0 0,0 0 0,0 0-1,0 0 1,0 0 0,0 0 0,0 0-1,0 0 1,0 1 0,0-1 0,0 0-1,0 0 1,1 0 0,-1 0 0,0 0 0,0 0-1,0 0 1,0 0 0,0 0 0,0 0-1,0 0 1,0 0 0,0 0 0,1 1-1,-1-1 1,0 0 0,0 0 0,0 0 0,0 0-1,0 0 1,0 0 0,0 0 0,0 0-1,1 0 1,-1 0 0,0 0 0,7 2-206,44 0 280,-62 18 151,-19 13 488,-34 38 42,50-56-564,1 0 1,1 1 0,-17 29-1,16-24-110,9-16-9,1 0 0,-1 0-1,1 0 1,0 0 0,1 1 0,0-1 0,-3 10 0,-1 3 10,-10 29 72,12-29 293,4 2-233,1-1-1,3 24 1,-3-42-176,-1 0 0,0 0 1,0-1-1,0 1 0,0 0 0,1 0 1,-1 0-1,0-1 0,1 1 0,-1 0 0,1 0 1,-1-1-1,1 1 0,-1 0 0,1-1 0,0 1 1,7 7 59,0-1 0,0 0 0,1-1 0,0 0 0,0-1 0,0 0 0,1 0 1,0 0-1,0-2 0,0 1 0,15 2 0,28 3 9,-31-9 99,96-25 69,-93 16-95,95-65 39,-96 53-193,33-39-1,11-28-4,67-132-4,-132 215 2,21-39-6,80-172-9,-87 177-17,-4 10 14,49-132-60,-40 86 95,-22 74 22,0 0-1,1 0 0,-1 0 1,0 0-1,0 0 0,0 0 1,0 0-1,0 0 0,0 0 1,0 0-1,0 0 0,0 0 1,0 0-1,-1 0 1,1 0-1,0 1 0,-1-3 1,0 3-22,1 0 0,0-1 0,-1 1 0,1 0 1,-1 0-1,1-1 0,-1 1 0,1 0 1,0 0-1,-1 0 0,1 0 0,-1 0 1,1 0-1,-1 0 0,1 0 0,-1 0 0,1 0 1,0 0-1,-1 0 0,1 0 0,-1 0 1,1 0-1,-1 0 0,1 1 0,0-1 1,-1 0-1,1 0 0,-1 0 0,1 1 0,0-1 1,-1 0-1,1 1 0,0-1 0,-1 1 1,-12 10 130,0 0 1,1 1 0,0 0 0,1 1 0,1 0-1,0 1 1,1 0 0,0 0 0,-11 26 0,-18 62 133,36-97-270,0 1-1,0 0 1,1 0 0,-1 0-1,2 0 1,-1 0 0,1 10-1,0 4 3,-2 0-2,1-11 19,0 0-1,1 0 0,1 0 1,2 17-1,31 191 238,-28-189-260,-2-13 1,0-1 0,0 21 1,4 27 15,0 6-20,-7-17-77,-5 57 0,3-96 43,1-11 8,1-1 0,-1 0 0,0 1 0,0-1 0,0 1 1,0-1-1,0 0 0,0 1 0,0-1 0,0 1 0,0-1 0,0 0 0,0 1 0,0-1 0,-1 0 0,1 1 0,0-1 0,0 0 0,0 1 0,0-1 1,-1 0-1,1 1 0,0-1 0,0 0 0,-1 1 0,1-1 0,0 0 0,0 0 0,-1 1 0,1-1 0,0 0 0,-1 0 0,1 0 0,0 1 0,-1-1 0,1 0 1,0 0-1,-1 0 0,1 0 0,0 0 0,-1 0 0,1 0 0,-1 0 0,1 0 0,0 0 0,-1 0 0,1 0 0,0 0 0,-1 0 0,0 0 0,-2-1-1437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30.416"/>
    </inkml:context>
    <inkml:brush xml:id="br0">
      <inkml:brushProperty name="width" value="0.1" units="cm"/>
      <inkml:brushProperty name="height" value="0.1" units="cm"/>
    </inkml:brush>
  </inkml:definitions>
  <inkml:trace contextRef="#ctx0" brushRef="#br0">1189 0 8248,'-158'140'-520,"65"-63"1418,67-56-603,-1-2-1,-37 22 1,-5 0 187,-82 58 27,119-77-202,-144 97 86,142-96-265,11-7-62,-125 76 123,146-91-187,-18 10 43,0-1 0,-1 0 1,0-2-1,0-1 0,-28 7 0,47-14-43,0 0 1,0 1-1,-1-1 1,1 0-1,0 0 1,-1-1-1,1 1 1,-4-1-1,5 0-2,1 1-1,-1 0 0,1 0 0,-1-1 0,1 1 0,-1 0 1,1-1-1,-1 1 0,1 0 0,-1-1 0,1 1 1,0-1-1,-1 1 0,1-1 0,0 1 0,-1-1 0,1 1 1,0-1-1,0 1 0,-1-1 0,1 1 0,0-1 0,0 1 1,0-1-1,0 0 0,0 1 0,0-1 0,0 1 0,0-1 1,0 0-1,0 1 0,0-1 0,0 1 0,0-1 0,0 1 1,0-1-1,1 1 0,-1-1 0,1-1 0,-1 1-3,1 0-1,0 0 0,0 0 0,-1 0 0,1 0 0,0 0 1,0 0-1,0 0 0,0 1 0,0-1 0,0 0 1,0 1-1,0-1 0,1 0 0,-1 1 0,1-1 1,5-2-8,0-4 4,-4 6-1,-1-1 0,0 0 0,1 0 0,-1 1 0,1 0 1,0-1-1,-1 1 0,6-1 0,59-16-63,-63 17 73,0 0 0,-1 1 0,1-1 1,0 1-1,-1 0 0,1 0 0,0 0 0,0 1 0,6 0 1,5 2-1,2-2 4,30 6 136,141 38 135,-97-25 417,136 32 991,-133-36-1288,128 17 399,-129-18-583,-35-3-101,-28-5-16,1-1-1,0-1 1,1-2-1,48-1 1,-60-3-16,-1-1 0,1-1 0,-1 0 0,0-2 0,0 0 0,19-8 0,-28 4 7,-4-1-73,1 0 0,-1 0-1,-1-1 1,0 0-1,-1 0 1,0 0-1,0-1 1,-1 1-1,1-17 1,0-19-9,-5 28 4,-25-81 8,17 81-10,-50-53 4,44 61-4,-31-9 1,35 17-6,0 0-1,-1 1 1,-17-2 0,17 3 0,0 1 0,-1 1 1,-16 2-1,-39 13 2,2 5 2,7 6-2,8 2 2,10 1-4,33-22 0,1 0-1,0 0 1,0 1-1,0 0 1,-5 10-1,11-17 2,0-1-1,0 1 1,1 0-1,-1 0 0,0 0 1,1 0-1,-1-1 1,1 1-1,-1 0 1,1 0-1,0 0 1,0 0-1,0 0 1,0 0-1,0 3 1,1 4 1,2 21 1,1-20 4,3-3-11,-1 0 0,1-1-1,0 0 1,1-1 0,-1 1 0,1-2 0,0 1 0,0-1 0,1 0 0,-1-1 0,17 5-1,-8-2-2,-12-5-7,0 1 0,0-1 0,1 0 0,-1 0 0,1 0 0,-1-1 1,1 0-1,6 0 0,34-3-69,-1-2 0,61-14 0,-30-4-138,109-49-274,-164 61 475,-11 6-2,0 1-1,1-1 1,13-3 0,31-9-40,8 2 49,-30 9 28,1 1 1,0 1 0,54 2-1,-84 3 0,1-1 0,-1 1-1,0 0 1,1 1 0,-1-1-1,0 1 1,0 0 0,0 0-1,0 0 1,0 1 0,-1-1 0,1 1-1,3 3 1,-2-2 12,1 1 18,0-1 0,-1 1 0,1 0 1,-1 1-1,0-1 0,-1 1 0,8 11 0,10 14 206,19 22 6,-32-44-172,59 25 45,-68-33-123,1-1-1,-1 0 0,1 1 1,0-1-1,-1 0 1,1 0-1,0 0 0,0 1 1,-1-1-1,1 0 1,0 0-1,-1 0 0,1 0 1,0 0-1,0 0 1,-1 0-1,2-1 0,6-1 13,-1 0 0,0-1 0,1 0 0,-1-1 0,0 1-1,8-7 1,-14 9-25,-1 1 0,1 0-1,-1-1 1,1 1 0,0-1 0,-1 0-1,1 1 1,-1-1 0,0 1-1,1-1 1,-1 0 0,1 1 0,-1-1-1,0 0 1,1 1 0,-1-1 0,0 0-1,0 0 1,0-1 0,8-33-828,4-57 0,-10 81 282,15-117-9929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0:30.958"/>
    </inkml:context>
    <inkml:brush xml:id="br0">
      <inkml:brushProperty name="width" value="0.1" units="cm"/>
      <inkml:brushProperty name="height" value="0.1" units="cm"/>
    </inkml:brush>
  </inkml:definitions>
  <inkml:trace contextRef="#ctx0" brushRef="#br0">0 968 9688,'59'2'-56,"-58"-1"43,-1-1-1,1 0 1,-1 0 0,1 0 0,0 0 0,-1 1 0,1-1 0,-1 0 0,1 1 0,-1-1 0,1 0-1,-1 1 1,1-1 0,-1 1 0,1-1 0,-1 1 0,0-1 0,1 1 0,-1-1 0,1 1 0,-1-1-1,0 1 1,0-1 0,1 1 0,-1-1 0,0 1 0,0 0 0,0-1 0,0 1 0,0 0 0,0-1-1,0 1 1,0-1 0,0 1 0,0 0 0,0-1 0,0 1 0,0 0 0,0 0-30,-1 10 70,0-7-158,1 0 0,0 0 0,0 0-1,0 0 1,0 0 0,1 0 0,1 5 0,5 10-160,-7-18 249,1-1 0,-1 1-1,0-1 1,0 1 0,1-1 0,-1 0 0,0 1-1,1-1 1,-1 1 0,0-1 0,1 0-1,-1 0 1,1 1 0,-1-1 0,0 0 0,1 0-1,-1 1 1,1-1 0,-1 0 0,1 0-1,-1 0 1,1 0 0,0 1 0,98 29-1166,-72-26 1248,153 10 134,-128-13 461,120-4 4,29-3-357,-111 2 493,427-41 294,-397 29-394,215-39 4,30-9-587,-214 33-312,631-152 24,-743 174 366,72-28 1,-111 37-171,340-135 345,113-73-1581,271-110-5290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1.889"/>
    </inkml:context>
    <inkml:brush xml:id="br0">
      <inkml:brushProperty name="width" value="0.1" units="cm"/>
      <inkml:brushProperty name="height" value="0.1" units="cm"/>
    </inkml:brush>
  </inkml:definitions>
  <inkml:trace contextRef="#ctx0" brushRef="#br0">835 1 14256,'0'0'-4415,"-24"37"-2018,7-11 6830,-18 37-1,-50 156 916,39-91-535,38-105-639,-2-1-1,-1 0 1,-14 22-1,13-24-83,-3 6 117,0-1-1,-32 39 0,16-24-54,-5 5 251,-71 68 1,94-102-318,5-5 38,0 1-1,-1-1 0,-10 5 1,8-4 33,-2-1 0,1 0 1,-1 0-1,0-2 0,0 1 1,-21 3-1,2-8-41,21-3 88,1-4-53,2 1-1,-1-2 1,1 1 0,0-1-1,0 0 1,1-1 0,1 1-1,-1-1 1,1-1 0,1 1-1,-1-1 1,-4-14 0,10 23-93,-1 0 0,1 1 0,0-1 1,-1 1-1,1-1 0,0 1 1,0-1-1,-1 0 0,1 1 0,0-1 1,0 0-1,0 1 0,0-1 0,0 0 1,0 1-1,0-1 0,0 1 0,0-1 1,0 0-1,0 1 0,1-1 0,-1 0 1,0 1-1,0-1 0,1 1 1,-1-1-1,0 0 0,1 1 0,-1-1 1,0 1-1,1-1 0,-1 1 0,1-1 1,-1 1-1,1 0 0,-1-1 0,1 1 1,-1 0-1,1-1 0,0 1 1,-1 0-1,1-1 0,-1 1 0,2 0 1,0 0 19,0-1 0,0 1 1,1 0-1,-1 0 0,0 0 1,0 0-1,0 1 0,0-1 1,0 1-1,0-1 1,0 1-1,0 0 0,0 0 1,2 1-1,24 16 310,-1 1 0,34 32 0,-59-49-328,30 25 393,58 37 1,-74-53-387,-10-7-14,1 0 0,-1-1-1,0 0 1,1 0-1,0 0 1,8 2 0,33 8-210,1-2 0,66 7 0,-49-14 52,-40-5-259,93-26-166,-113 25 473,1 0 0,-1 0 0,0-1 0,0 1 0,0-1 0,0-1 0,6-4 0,4-3-16,1 2 41,-10 6 9,-1-1 1,0 1-1,-1-2 1,1 1-1,-1-1 1,7-6 0,7-8-134,0-1 1,-2-1-1,0 0 1,22-38-1,-31 43 152,-3 6-14,0 0 0,-1 0-1,4-14 1,-8 24 53,25-85-270,-21 70 228,-2 1 0,1-1-1,-2-1 1,0-27 0,-1 42 42,0 0 0,0-1 0,0 1 0,0 0 0,0 0 0,0 0 1,-1 0-1,1 0 0,0 0 0,-1 0 0,1 0 0,0 0 0,-1 0 0,0 0 0,1 0 0,-1 1 0,1-1 0,-1 0 0,0 0 0,0 0 1,0 0-1,0 1 1,0 0 0,1 0 0,-1-1 0,0 1 1,0 0-1,0 1 0,1-1 0,-1 0 0,0 0 0,0 0 1,1 0-1,-1 0 0,0 1 0,1-1 0,-1 0 0,0 1 1,1-1-1,-1 0 0,0 1 0,1-1 0,-1 1 0,0 0 1,-4 3-1,1 1 0,0-1 0,0 1 0,0 0 0,0 0 0,-5 11 0,-3 13-1,1 12 1,9-22 9,0 0 0,1-1-1,1 1 1,1 0 0,0 0 0,2 0 0,0 0 0,1 0 0,12 34 0,0-8-1,7 20 0,-13-43-3,2-5-3,1-8-2,-12-8 0,0-1 0,0 0 0,0 1 0,0-1 0,0 0 0,0 0 0,0 0 0,0 0 0,0 0 0,0 0 0,0 0 0,0 0 0,0-1 0,2 1 0,25-15 0,8-18 0,-13 5 1,27-44 0,-37 51 7,-2 0-1,0-1 0,13-38 0,-16 39-5,0-6 6,13-108 8,-21 110-8,-4-2 0,-15-49 0,19 75-8,-1 0 1,1 1-1,0-1 1,-1 0-1,1 0 0,-1 0 1,1 0-1,-1 0 1,1 0-1,-1 1 0,0-1 1,1 0-1,-1 0 1,0 1-1,1-1 0,-3-1 1,-7-4-2,-1-1 0,0 1 0,0 1 0,-1 0 0,-18-5 0,29 9-3,0 1-1,-1 0 0,1-1 1,0 1-1,-1 0 0,1 0 1,0 0-1,-1 0 0,1 0 1,-1 0-1,1 0 0,0 1 1,-3 0-1,-28 8-82,-58 27 1,62-19-413,-162 134-1124,15-10-3523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3.457"/>
    </inkml:context>
    <inkml:brush xml:id="br0">
      <inkml:brushProperty name="width" value="0.1" units="cm"/>
      <inkml:brushProperty name="height" value="0.1" units="cm"/>
    </inkml:brush>
  </inkml:definitions>
  <inkml:trace contextRef="#ctx0" brushRef="#br0">1 63 12464,'0'0'0,"31"24"0,20 17 80,-31-32 8,-12-18-80,40 8 0,19-8-8,22-14-1112,19-13 1112,91-23-8040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2.749"/>
    </inkml:context>
    <inkml:brush xml:id="br0">
      <inkml:brushProperty name="width" value="0.1" units="cm"/>
      <inkml:brushProperty name="height" value="0.1" units="cm"/>
    </inkml:brush>
  </inkml:definitions>
  <inkml:trace contextRef="#ctx0" brushRef="#br0">24 368 6008,'172'-60'473,"-46"24"-2689,-126 36 2242,0-1 0,0 1-1,1 0 1,-1 0 0,0 0 0,0 0 0,1 0-1,-1 0 1,0 0 0,0 0 0,1 0-1,-1 0 1,0 0 0,1 0 0,-1 0-1,0 0 1,0 0 0,1 0 0,-1 0-1,0 0 1,0 0 0,1 0 0,-1 0-1,0 0 1,0 1 0,1-1 0,-1 0-1,0 0 1,0 0 0,0 0 0,1 1-1,-1-1 1,0 0 0,-7 9 610,-24 12-178,-8 5 413,-64 56 0,80-60-593,0 2-1,2 0 1,-20 31 0,18-13-176,20-36-55,0 1-1,0 0 1,1 0 0,0 1-1,0-1 1,1 0-1,0 1 1,0-1-1,1 1 1,0 11-1,0-8-18,3 5 67,5 7-28,14 29 1,-12-39 13,6 0-47,1-1 0,24 12-1,-24-17-39,15-2-10,36 2 1,-46-9-97,89-29-40,-96 25 120,-1-1 0,0-1 0,0 0 0,-1 0 0,0-1 0,16-15 0,-15 12 44,7-5 72,-1 0-1,-1-2 1,24-30-1,-33 37-44,10-12 143,-1-1 0,15-28 0,-20 31-126,-7 11 39,1-1 1,-2-1 0,0 1 0,9-26 0,-12 29-78,-2 6-13,1-1-1,-1-1 1,0 1-1,0 0 1,-1 0-1,1 0 1,-1 0-1,0-1 1,0 1 0,0 0-1,-1 0 1,1 0-1,-2-6 1,1 9-4,1 0 1,0 0 0,0 1 0,-1-1 0,1 0 0,0 1 0,-1-1 0,1 0 1,0 1-1,-1-1 0,1 1 0,-1-1 0,1 1 0,-1-1 0,1 1 0,-1-1 0,1 1 0,-1 0 0,1-1 0,-1 1 0,0 0 0,1-1 0,-1 1 0,0 0 0,1 0 0,-1 0 0,0-1 0,1 1 0,-1 0 0,-1 0 0,0 0 4,-1 0-3,0 0-1,1 0 1,-1 0 0,0 0-1,0 0 1,1 1 0,-1-1-1,0 1 1,1 0 0,-1-1-1,0 2 1,1-1 0,-1 0-1,1 0 1,0 1 0,-1-1-1,1 1 1,-4 3 0,-2 1 9,5-4 15,1 0-1,-1 0 0,1 0 1,0 0-1,-1 0 0,1 1 1,0-1-1,0 1 0,-1 3 1,-19 27 178,-19 43 0,22-28-175,8-17-17,2 3-10,5-20-136,2 0 0,-1-1 0,2 1 1,0 1-1,1-1 0,1 16 0,-1-30 121,0 0 0,0 0 1,0 0-1,0 0 0,0 1 0,0-1 0,0 0 0,0 0 0,0 0 0,0 0 0,0 0 0,0 1 0,1-1 0,-1 0 0,0 0 0,0 0 0,0 0 0,0 0 1,0 1-1,0-1 0,0 0 0,0 0 0,1 0 0,-1 0 0,0 0 0,0 0 0,0 0 0,0 0 0,0 0 0,0 1 0,1-1 0,-1 0 0,0 0 0,0 0 0,0 0 1,0 0-1,1 0 0,-1 0 0,0 0 0,0 0 0,0 0 0,0 0 0,0 0 0,1 0 0,-1 0 0,8-7-284,5-8 107,35-69-178,-40 67 322,1 0 1,1 0 0,0 1-1,1 1 1,0 0 0,18-17-1,-25 28 52,0 0-1,0 0 0,0 1 0,0-1 0,1 1 1,0 0-1,-1 1 0,1-1 0,0 1 1,1 0-1,6-2 0,-11 4 24,1 0 1,0 1-1,0 0 1,0-1-1,-1 1 1,1 0-1,0 0 0,-1 0 1,1 0-1,-1 0 1,1 0-1,-1 1 0,1-1 1,-1 0-1,0 1 1,0-1-1,0 1 0,1 0 1,-2-1-1,3 4 1,4 10-4,-1 0-1,0 0 1,-1 0 0,4 21 0,2 4-8,-4-9-2,-1 1-2,14 40 0,-4-37-22,-15-35 4,0 0 1,-1 0-1,1 0 0,0 0 1,0 0-1,-1 0 1,1-1-1,0 1 0,0 0 1,-1 0-1,1-1 0,0 1 1,0 0-1,-1-1 1,1 1-1,0-1 0,-1 1 1,1 0-1,-1-1 0,1 0 1,0 1-1,-1-1 0,1 0 1,0 0-2,5-6-12,0 0-1,0 0 0,0-1 0,-1 0 0,0 0 1,0 0-1,-1-1 0,6-17 0,-3 9 16,3-7-3,-1 0-1,8-38 1,-12 44 4,2-12 5,-2 1-1,4-55 1,-7 60-6,6-156 2,-8 147 8,-2-69 13,2 99-18,0 1 0,0 0 0,0-1-1,0 1 1,-1 0 0,0-1 0,1 1-1,-1 0 1,0-1 0,0 1-1,0 0 1,0 0 0,0 0 0,0 0-1,-1 0 1,1 0 0,-1 1 0,0-1-1,1 0 1,-1 1 0,0-1 0,-2-1-1,2 2 3,2 1-4,0 0 0,0 0-1,0 0 1,0 0 0,0-1-1,-1 1 1,1 0 0,0 0 0,0 0-1,0 0 1,0 0 0,-1 0-1,1 0 1,0 0 0,0 0-1,0 0 1,0 0 0,-1 0-1,1 0 1,0 0 0,0 0 0,0 0-1,0 0 1,-1 0 0,1 0-1,0 0 1,0 0 0,0 0-1,0 0 1,-1 0 0,1 1-1,0-1 1,0 0 0,0 0 0,0 0-1,0 0 1,0 0 0,-1 0-1,1 1 1,0-1 0,0 0-1,0 0 1,0 0 0,0 0-1,0 0 1,0 1 0,0-1-1,0 0 1,0 0 0,0 0 0,0 0-1,0 1 1,0-1 0,0 0-1,0 0 1,-11 18 44,1 1 0,-12 32 1,12-18 53,-45 219 8,53-240-128,0 1 1,-1 22-1,0 297-57,4-231-1190,-2 96-3619,2-460 3667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3.741"/>
    </inkml:context>
    <inkml:brush xml:id="br0">
      <inkml:brushProperty name="width" value="0.1" units="cm"/>
      <inkml:brushProperty name="height" value="0.1" units="cm"/>
    </inkml:brush>
  </inkml:definitions>
  <inkml:trace contextRef="#ctx0" brushRef="#br0">63 1 5384,'-4'14'8,"-2"9"197,-4 33-1,-9 63 252,2 50-71,15-134-286,0 8 448,0 223 175,3-212-388,17 207 118,-14-213-192,33 208 149,2-73-817,-37-171 147,1 2-119,1 0 0,0-1 0,7 17 0,-8-29-415,-1-7 507,1-11 44,-1-27-488,3-19-2381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4.083"/>
    </inkml:context>
    <inkml:brush xml:id="br0">
      <inkml:brushProperty name="width" value="0.1" units="cm"/>
      <inkml:brushProperty name="height" value="0.1" units="cm"/>
    </inkml:brush>
  </inkml:definitions>
  <inkml:trace contextRef="#ctx0" brushRef="#br0">53 399 2160,'0'0'0,"8"-33"0,2-23 0,8-34-1144</inkml:trace>
  <inkml:trace contextRef="#ctx0" brushRef="#br0" timeOffset="1">119 51 2160,'0'0'-19,"0"0"1,0 0-1,0 0 0,0 0 1,0 0-1,0 1 1,0-1-1,0 0 0,1 0 1,-1 0-1,0 0 1,0 0-1,0 0 0,0 0 1,0 1-1,0-1 0,0 0 1,0 0-1,1 0 1,-1 0-1,0 0 0,0 0 1,0 0-1,0 0 0,0 0 1,1 0-1,-1 0 1,0 0-1,0 0 0,0 0 1,0 0-1,0 0 1,0 0-1,1 0 0,-1 0 1,0 0-1,0 0 0,0 0 1,0 0-1,0 0 1,1 0-1,-1 0 0,0 0 1,10-6-232,17-16 702,-14 10-38,-11 11-343,0-1-1,0 1 1,0-1 0,1 1-1,-1 0 1,1 0-1,-1 0 1,1 0 0,-1 1-1,1-1 1,-1 1-1,1-1 1,0 1 0,-1 0-1,1 0 1,-1 0-1,5 1 1,8 4 135,1 1 1,-1 0-1,-1 1 1,0 1-1,16 10 1,-17-7 367,19 28 243,38 61-1,-58-83-751,-7-12-4,-1 2 0,0-1 0,0 0-1,-1 1 1,3 8 0,23 64 299,-28-63-279,-3-5-54,0 0-1,-1 0 1,-1 0 0,0 0-1,0 0 1,-1-1 0,-1 0-1,1 0 1,-2 0 0,-10 12-1,12-15-12,-38 35 83,38-38-69,-136 111-276,77-74-577,44-28 264,0-1 1,0-1-1,-1-1 1,-39 13-1,10-7-1732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4.460"/>
    </inkml:context>
    <inkml:brush xml:id="br0">
      <inkml:brushProperty name="width" value="0.1" units="cm"/>
      <inkml:brushProperty name="height" value="0.1" units="cm"/>
    </inkml:brush>
  </inkml:definitions>
  <inkml:trace contextRef="#ctx0" brushRef="#br0">174 0 3952,'0'0'0,"-32"7"0,-22 6 0,-33 8-2488</inkml:trace>
  <inkml:trace contextRef="#ctx0" brushRef="#br0" timeOffset="1">183 33 1528,'0'0'0,"-18"5"0,-13 0 0,-18 6-672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4.801"/>
    </inkml:context>
    <inkml:brush xml:id="br0">
      <inkml:brushProperty name="width" value="0.1" units="cm"/>
      <inkml:brushProperty name="height" value="0.1" units="cm"/>
    </inkml:brush>
  </inkml:definitions>
  <inkml:trace contextRef="#ctx0" brushRef="#br0">20 147 1976,'0'0'10,"-18"-15"225,16 14-165,4 4-10,17 21-3,10 10-57,-22-26-1,-5-5 0,-1 0-1,1-1 1,0 1-1,1-1 0,-1 0 1,0 0-1,6 4 1,-8-8-4,1 1 0,0 0 0,-1-1 0,1 1 1,-1-1-1,0 1 0,1 0 0,-1-1 1,0 1-1,0-1 0,0 1 0,0-3 0,0 4 1,0 1 3,0-97-205,0 82 114,1 0 1,0 1-1,1-1 0,0 1 0,6-16 1,-8 28 104,1 0-1,-1 0 1,1 1 0,0-1 0,-1 0 0,1 1 0,0-1 0,0 1 0,-1-1-1,1 1 1,0-1 0,0 1 0,0 0 0,0-1 0,-1 1 0,1 0 0,0 0 0,0-1-1,0 1 1,0 0 0,0 0 0,0 0 0,0 0 0,0 0 0,0 0 0,-1 1 0,1-1-1,0 0 1,0 0 0,0 1 0,0-1 0,0 0 0,0 1 0,0 0 0,27 13 444,-27-13-495,6 4 214,0 0 0,0 0 0,-1 1 0,11 11 0,-8-7-101,6 6 199,0 1-1,20 30 1,-15-19-83,-1-4-162,-17-23-31,-1 1 0,0 0 0,0 0 1,0 0-1,-1 0 0,1 0 0,0 0 0,-1 0 0,1 0 0,-1 0 0,0 0 0,0 0 0,1 0 0,-1 0 0,-1 0 0,1 0 0,0 0 1,0 0-1,-1 1 0,1-1 0,-1 0 0,-1 3 0,1-3-8,-4 6-116,-3-2 39,-1 0 1,0-1-1,-15 8 0,13-7-139,-44 26-1914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05.172"/>
    </inkml:context>
    <inkml:brush xml:id="br0">
      <inkml:brushProperty name="width" value="0.1" units="cm"/>
      <inkml:brushProperty name="height" value="0.1" units="cm"/>
    </inkml:brush>
  </inkml:definitions>
  <inkml:trace contextRef="#ctx0" brushRef="#br0">38 1 5384,'-34'72'-155,"33"-72"110,1 1-1,0 0 1,-1-1 0,1 1-1,0 0 1,-1-1-1,1 1 1,0 0-1,0 0 1,-1-1 0,1 1-1,0 0 1,0 0-1,0-1 1,0 1 0,0 1-1,3 7-170,0 0 0,0 0 0,1 0-1,0-1 1,7 11 0,-1 0 79,13 29 90,-10-10 67,9 46 1,-21-80-5,6 25 188,-1 0-1,-2 0 1,1 50-1,-4-52 31,-5 192 870,4-216-1079,0-1-1,0 1 0,-1 0 1,1-1-1,-1 1 0,1-1 1,-1 1-1,0-1 1,0 0-1,0 1 0,0-1 1,0 0-1,0 1 0,-1-1 1,1 0-1,-1 0 1,1 0-1,-1 0 0,0-1 1,-3 4-1,4-5-2,-12 3 4,13-3-23,-1 0-1,1 0 0,0 0 0,-1 0 1,1 0-1,-1 0 0,1-1 0,0 1 0,-1 0 1,1 0-1,0 0 0,-1 0 0,1 0 1,0-1-1,0 1 0,-1 0 0,1 0 1,0 0-1,-1-1 0,1 1 0,0 0 0,0-1 1,0 1-1,-1 0 0,1 0 0,0-1 1,0 1-1,0 0 0,0-1 0,0 1 0,-1 0 1,1-1-1,0 1 0,0 0 0,0-1 1,0 1-1,0 0 0,0-1 0,0 1 0,0-1 1,0 1-1,0 0 0,0-1 0,1 1 1,-1-1-1,23-78 96,-13 58-43,71-96 74,-61 94 165,100-73 98,-119 95-377,1-1 1,-1 1-1,1 0 0,-1 0 1,1 0-1,0 0 0,0 1 1,-1-1-1,1 0 1,0 1-1,0-1 0,3 1 1,15-2 38,0 1 1,1 1-1,-1 1 0,30 5 1,-49-6-46,1 0 0,-1 1 0,1-1 0,-1 1 0,1-1 0,-1 1 0,1-1-1,-1 1 1,1 0 0,-1 0 0,0 0 0,1 0 0,-1 0 0,0 0 0,0 0 0,0 0 0,2 3 0,18 18 74,23 31-1,20 46-294,-64-99 212,24 48-1225,31 89 4,18 79 529,42 110-1548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16.318"/>
    </inkml:context>
    <inkml:brush xml:id="br0">
      <inkml:brushProperty name="width" value="0.1" units="cm"/>
      <inkml:brushProperty name="height" value="0.1" units="cm"/>
    </inkml:brush>
  </inkml:definitions>
  <inkml:trace contextRef="#ctx0" brushRef="#br0">121 0 1440,'39'37'156,"-35"-33"811,-6-2-633,-3-3-68,-1-2-283,4 2 127,0 0 1,0 0-1,0 0 0,0 1 1,-1-1-1,1 0 1,0 1-1,0 0 0,-1-1 1,1 1-1,0 0 1,-3 0-1,-15 4 128,13 1 375,1 4-361,0 1 1,1 0-1,0 1 1,1-1-1,-7 22 1,6-10 125,1 0 0,-2 41 0,6 243 1103,-2-158-1108,0-104-327,-6 100 367,3-96-310,-17 149 314,21-192-403,1-1 0,-1 1 0,1 0 0,1-1-1,-1 1 1,1-1 0,-1 1 0,3 5-1,-1-3 1,-2-6-9,0 0 0,0-1 0,1 1 0,-1 0 0,0 0 1,1 0-1,-1 0 0,1-1 0,-1 1 0,1 0 0,-1 0 1,1-1-1,-1 1 0,1-1 0,0 1 0,-1 0 0,1-1 0,0 1 1,0-1-1,-1 1 0,2-1 0,0 2 8,-1-2-12,1 1 0,-1-1 0,0 1 0,0-1 0,0 1 0,0-1 0,0 0-1,1 0 1,-1 1 0,0-1 0,0 0 0,0 0 0,1 0 0,0 0 0,4-2-2,0 0 1,0 0 0,-1 0 0,1-1 0,-1 1 0,0-1-1,7-5 1,-8 5-1,8-5-3,0-1 0,-1-1-1,0 0 1,14-16 0,-11 11 1,26-27-20,-25 24 19,37-38 3,1 4 6,3 5-3,-6 15-2,-6 12 0,-2 10 0,-3 11 0,-32 0 1,0 1 1,0-1 0,0 1 0,0 1 0,0-1-1,0 1 1,-1 1 0,0-1 0,1 1-1,7 7 1,4 4 58,-2 0 0,17 20-1,16 18 79,-27-32-80,1-1 1,1-1 0,36 22-1,-55-38-45,0-1 0,1 0 0,-1 0 0,1 0 0,-1-1 0,1 0 0,0 0 0,9 0 0,-7 0-2,-1-1 1,-1 0-1,1 0 0,0-1 1,-1 0-1,1 0 1,-1-1-1,1 0 0,-1 0 1,8-4-1,-5 3-6,31-14 7,-28 10-11,32-19 2,1-8 2,0-8-3,33-43 12,9-16-4,-52 63 15,-35 38-25,0 0 1,0 0-1,1 0 1,-1 0-1,0 0 0,0 0 1,0 0-1,0-1 1,0 1-1,0 0 0,0 0 1,0 0-1,0 0 1,0 0-1,0 0 0,1 0 1,-1 0-1,0 0 1,0 0-1,0 0 0,0 0 1,0 0-1,0 0 1,0 0-1,0 0 0,1 0 1,-1 0-1,0 0 1,0 0-1,0 0 0,0 0 1,0 0-1,0 0 1,0 0-1,1 0 0,-1 0 1,0 0-1,0 0 1,0 0-1,0 0 0,0 0 1,0 0-1,0 0 1,0 0-1,0 0 0,1 0 1,-1 0-1,0 1 1,0-1-1,0 0 0,0 0 1,0 0-1,0 0 1,0 0-1,3 10 10,-1 9-5,1 55 11,0-25-14,5-1-2,4-2 0,-10-40-1,7 24-12,2-1 0,26 53 0,-35-76 12,-1-4 2,-1 0-1,1 0 0,-1-1 0,1 1 0,0-1 0,0 1 0,0 0 0,0-1 0,0 0 0,0 1 0,1-1 1,-1 0-1,0 1 0,1-1 0,-1 0 0,2 1 0,-2-1 0,-1-1 1,1 0-1,-1 1 1,0-1-1,1 0 1,-1 1-1,1-1 1,-1 0-1,1 1 1,-1-1-1,1 0 0,-1 0 1,1 1-1,0-1 1,-1 0-1,1 0 1,-1 0-1,1 0 1,-1 0-1,1 0 1,-1 0-1,1 0 1,0 0-1,-1 0 0,1 0 1,-1 0-1,1-1 1,-1 1-1,1 0 1,-1 0-1,1 0 1,-1-1-1,2 0 1,-1 0 2,1-1 0,-1 1 0,0-1 0,0 1 1,0-1-1,0 0 0,0 1 0,0-1 0,0 0 0,0-2 1,8-29 0,13-48-143,-9 38-74,-2 0-1,-2 0 1,7-87 0,-16 129 183,0 0 0,0 0 0,0 0 0,0-1 0,-1 1 0,1 0 0,0 0 0,0 0 0,-1 0 0,1 0 1,-1-1-1,1 1 0,-1-1 0,-3 3-294,-1 8 183,4-3 90,-1 0 0,1 0 1,0 0-1,1 0 0,-1 0 0,1-1 1,1 1-1,-1 0 0,2 10 1,1 8-191,0 5 125,2 0 0,1 0 1,9 29-1,-10-46 100,17 34-89,23 23-5,-40-64 105,0 0 0,0 0 0,0-1 0,0 1-1,1-1 1,-1 0 0,1-1 0,0 0 0,0 1-1,9 2 1,-5-2 2,6 1-2,29-1 4,-32-4 1,1 0 0,21-5 0,-5-2-34,-1-2 1,37-15 0,-41 13-238,0-1-1,-1-1 1,31-22 0,-37 22 169,13-8-250,-1-1 0,36-34-1,-52 42 241,12-9-353,-2-2 0,34-45 1,-44 52 330,19-24-620,43-72 0,-49 71 222,67-116 165,-94 158 394,0 1-1,1 0 1,-1-1-1,0 1 1,0 0-1,1-1 1,-1 1-1,0 0 1,0 0-1,1-1 1,-1 1-1,0 0 1,1 0-1,-1 0 1,0-1-1,1 1 1,-1 0-1,0 0 1,1 0-1,-1 0 1,1 0-1,-1 0 1,0 0-1,1 0 1,-1 0-1,0 0 1,1 0-1,-1 0 1,1 0-1,-1 0 1,0 0-1,1 0 1,-1 0 0,0 0-1,1 1 1,-1-1-1,0 0 1,1 0-1,-1 0 1,0 1-1,1-1 1,-1 0-1,0 0 1,0 1-1,1-1 1,-1 0-1,0 1 1,1 0-1,11 22 1011,49 257 2854,-56-254-3791,4 46 436,1 69 26,-11-114-268,0-11-164,-1 2-52,0 0 1,-1 0-1,0-1 0,-2 1 0,-7 19 1,-25 44 211,36-80-276,1 0-1,-1 0 0,1 0 1,-1-1-1,1 1 0,-1 0 1,1 0-1,-1-1 0,0 1 1,1 0-1,-1-1 0,0 1 1,0-1-1,1 1 0,-2 0 1,-12 7 54,-1-1 0,0-1 0,-22 7 0,18-11 13,-6-5-2,0-1 0,-1-1 1,2-2-1,-31-11 0,18 0-42,26 9 18,6 1-43,1 1 0,0-1 0,0 0 0,1-1 0,-3-8 0,6 16-12,0 0 1,0 1-1,0-1 0,-1 1 0,1-1 1,0 1-1,0-1 0,0 1 1,0-1-1,0 1 0,0-1 1,0 1-1,1-1 0,-1 0 1,0 1-1,0-1 0,0 1 0,0-1 1,1 1-1,-1-1 0,1 0 1,18-29 5,-14 24-5,1 1-1,-1 0 0,1 0 0,12-8 1,-6 7-1,0 0 1,0 1-1,1 1 1,0 0-1,0 1 1,20-4 0,-25 6 4,0-1 1,1 1 0,-1 1 0,0-1 0,11 2 0,-1 0-1,48 7-1,-46-4-4,0 1 1,-1 2 0,29 12-1,-32-9 14,0 7-7,20 25 0,-36-42-7,0 0 0,1 1 0,-1-1 0,0 0 0,0 1-1,1-1 1,-1 1 0,0-1 0,0 0 0,0 1 0,1-1-1,-1 1 1,0-1 0,0 0 0,0 1 0,0-1 0,0 1 0,0-1-1,0 1 1,0-1 0,0 1 0,0-1 0,0 0 0,0 1-1,0-1 1,-1 1 0,1-1 0,0 1 0,0-1 0,0 0 0,0 1-1,-1-1 1,1 1 0,-1-1 0,-7 16-157,-2-1 0,0 0 0,-22 26 0,17-23-656,-57 79-6387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18.139"/>
    </inkml:context>
    <inkml:brush xml:id="br0">
      <inkml:brushProperty name="width" value="0.1" units="cm"/>
      <inkml:brushProperty name="height" value="0.1" units="cm"/>
    </inkml:brush>
  </inkml:definitions>
  <inkml:trace contextRef="#ctx0" brushRef="#br0">1 2014 1352,'107'34'29,"113"22"304,-176-45-256,10 1 356,234 48 160,-228-50-225,247 29 183,-244-33-30,256 24 177,-252-25-365,294-1 187,-287-7 81,303-29 247,-299 22-240,329-63 236,-380 68-570,31-10 0,391-126 469,-359 107-342,338-163 135,-348 156-289,272-162 83,-288 160-156,222-184 46,-236 182-160,165-178 25,-177 178-17,129-182 29,-135 185-42,141-142 17,-138 152-65,174-134 25,-132 111-12,12-3-16,-68 46-4,9-7 3,1 2-1,1 1 0,56-19 0,-10 9 10,14 2-9,-8 7-3,-11 7 0,-60 8 4,0 1 1,0 1 0,26 2-1,-38-2 6,1 0 0,-1 1 0,0-1 0,0 0 0,0 0 0,0 1 0,1-1 0,-1 1 0,0-1 0,0 1 0,0 0 0,0-1 0,0 1 0,0 0 0,0-1 0,1 3 0,1 0 14,-2-3-24,0 1 1,-1-1 0,1 1 0,-1-1 0,1 1-1,-1-1 1,1 1 0,-1-1 0,1 1 0,-1-1-1,0 1 1,1 0 0,-1-1 0,0 1 0,1 0-1,-1-1 1,0 1 0,0 0 0,0-1 0,0 1-1,0 0 1,0-1 0,0 1 0,0 1 0,-1 2-1,0 0 0,-1 0 0,1-1 0,-1 1 0,0 0 0,0-1 0,-3 5 0,-6 7 0,-26 25 0,-66 60 0,-63 55-1504,-81 74-6016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18.842"/>
    </inkml:context>
    <inkml:brush xml:id="br0">
      <inkml:brushProperty name="width" value="0.1" units="cm"/>
      <inkml:brushProperty name="height" value="0.1" units="cm"/>
    </inkml:brush>
  </inkml:definitions>
  <inkml:trace contextRef="#ctx0" brushRef="#br0">36 442 8072,'-32'12'-174,"32"-12"158,0 0-1,0 0 0,0 0 1,0 0-1,-1 0 0,1 0 1,0 0-1,0 0 0,0 0 1,0 0-1,0 0 0,-1 0 1,1 0-1,0 0 0,0 1 1,0-1-1,0 0 0,0 0 1,0 0-1,-1 0 0,1 0 1,0 0-1,0 0 0,0 0 1,0 1-1,0-1 0,0 0 1,0 0-1,0 0 0,0 0 1,0 0-1,0 1 0,0-1 1,0 0-1,-1 0 0,1 0 1,0 0-1,0 0 0,0 1 1,0-1-1,0 0 0,0 0 1,1 0-1,-1 0 0,0 0 1,0 1-1,0-1 0,0 0 1,0 0-1,0 0 0,0 1 1,10 27-945,7 12 890,14 63 239,-23-72 266,-1 1 1,-2-1-1,2 47 0,-6-51-311,3 18 337,18 237 212,-17-222-71,14 234 188,-16-239-474,21 214 380,-13-148-362,-10-119-320,-1 0 1,1 0-1,-1 1 0,1-1 1,-1 1-1,0-1 0,0 1 1,0-1-1,0 0 0,-1 1 1,1-1-1,0 0 0,-1 1 1,0-1-1,0 0 0,0 1 1,0-1-1,0 0 0,-1 2 1,-2-5 107,-2-7-81,-1 0 1,1-1-1,-7-14 0,12 23-38,-5-20 58,-16-140 33,20 112 15,2-287 31,3 259-118,31-314 18,-24 313 2,19-105 4,10-21-34,1 45-6,0 39-2,-29 90-1,1 2-1,31-51 1,-42 77-2,-1 0-1,1-1 1,0 1-1,0 0 1,0 0-1,0 0 1,0 0-1,1 0 1,-1 0-1,2-2 1,11-4-1,0-1 0,0 2 0,0 0 0,17-5 0,-13 10-19,0 5 13,-1 1 1,-1 1 0,28 12-1,-28-6 2,-7-5 3,-2-1 0,-1 0 1,0 0 0,0 1-1,0 0 1,-1 0 0,0 0-1,0 1 1,-1-1-1,0 1 1,5 12 0,45 143-38,-45-127-74,21 140-43,-27-142 56,-2-13 61,1 6 15,-2 1 0,-1-1 0,-8 53 0,3-55-129,-2 1 0,0-1 0,-1-1 0,-23 41 0,24-50 110,4-9 36,0 0 0,0 0 0,0 0 0,-1-1 0,0 0 0,-6 6 0,-25 20-84,-1-1-1,-56 33 1,15-20-611,-26 5-1105,8-7-3826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19.711"/>
    </inkml:context>
    <inkml:brush xml:id="br0">
      <inkml:brushProperty name="width" value="0.1" units="cm"/>
      <inkml:brushProperty name="height" value="0.1" units="cm"/>
    </inkml:brush>
  </inkml:definitions>
  <inkml:trace contextRef="#ctx0" brushRef="#br0">13 661 8968,'-1'0'-20,"1"0"1,-1 0-1,0 0 1,1 0-1,-1 0 1,1 1 0,-1-1-1,1 0 1,-1 0-1,1 0 1,0 1-1,-1-1 1,1 0-1,-1 0 1,1 1 0,-1-1-1,1 0 1,0 1-1,-1-1 1,1 0-1,0 1 1,-1-1-1,1 1 1,0-1-1,-1 1 1,1-1 0,0 1-1,0-1 1,0 1-1,-1-1 1,1 1-1,0-1 1,0 1-1,0-1 1,0 1 0,0-1-1,0 1 1,0-1-1,0 1 1,0-1-1,0 1 1,0-1-1,1 1 1,-1-1-1,0 1 1,0-1 0,0 1-1,1-1 1,-1 1-1,17 36-1622,-8-20 1129,-1 11 1097,-1 0 0,-1 0 0,-1 0 0,1 33 0,-4-32 2,1 1 1,2-1 0,13 46-1,-17-74-583,-1 0 1,0 1-1,1-1 0,-1 0 0,0 0 0,1 0 0,-1 1 0,1-1 1,0 0-1,-1 0 0,1 0 0,0 0 0,0 0 0,0 0 0,0 0 1,-1 0-1,1-1 0,0 1 0,1 0 0,-1 0 0,0-1 0,0 1 0,0-1 1,0 1-1,0-1 0,1 1 0,-1-1 0,0 0 0,0 0 0,1 1 1,-1-1-1,0 0 0,3 0 0,0-1-46,0 0-1,1-1 1,-1 1 0,0-1 0,0 1-1,0-1 1,0-1 0,0 1 0,0 0-1,4-5 1,29-25-333,-26 17-337,19-42-588,21-63 0,-21 39 352,-5 12 283,34-104-532,-54 155 1273,-4 15 345,-2 19 1060,-26 237 2454,26-229-3839,1-9 96,0 1-1,4 21 1,14 104 425,-12-113-288,39 93 128,-33-100-168,9 6-122,32 30 0,-37-46-258,6-2 44,0-2-1,29 6 1,-31-12-152,1-6 103,0 0 1,38-14-1,-57 18 77,0 0-1,0 1 1,-1-1 0,1 0-1,0 0 1,-1-1-1,1 1 1,-1 0-1,1 0 1,-1-1-1,1-1 1,28-32-170,32-50 0,-45 52-262,63-176-161,-66 161 233,39-211-139,-45 207 207,29-197-108,-32 207 167,-1 11 172,7-75-200,-10 88 520,-1-1 0,0 1 0,-5-32 0,5 50-224,0 0-1,0 0 0,0 0 0,0 0 0,0 0 0,0 0 0,-1-1 0,1 1 0,0 0 1,0 0-1,0 0 0,0 0 0,0 0 0,0 0 0,0 0 0,0 0 0,0 0 1,0 0-1,0 0 0,0-1 0,0 1 0,0 0 0,0 0 0,-1 0 0,1 0 1,0 0-1,0 0 0,0 0 0,0 0 0,0 0 0,0 0 0,0 0 0,0 0 1,0 0-1,-1 0 0,1 0 0,0 0 0,0 0 0,0 0 0,0 0 0,0 0 0,0 0 1,0 0-1,0 0 0,0 0 0,-1 0 0,1 0 0,0 0 0,0 0 0,0 0 1,0 1-1,-7 5 177,6-3-131,-1-1 0,1 1 0,0 0 0,0-1 0,0 1 0,0 0 0,-1 4 0,-4 28 194,2-1 0,2 1 1,1 0-1,4 35 1,8 60-11,-9-103-190,1 0 0,2-1 1,8 31-1,-1-10-10,-4-14-62,2 0 1,1-1-1,25 51 0,-28-75-247,-1-4 206,-1-1 0,1-1 0,0 1 0,0-1-1,14 2 1,-9-6-147,-4-3 144,1 0 0,-1-1 1,0 0-1,0 0 0,0-1 1,-1 0-1,0 0 0,-1-1 1,1 0-1,-2 0 0,9-15 1,-4 7 26,-5 7-2,0 0 0,-1 0 0,0-1 0,4-15 0,13-41-110,0-19 118,24-91 493,-40 153-170,-3 8-81,2 0 0,-1 0-1,2 0 1,0 1 0,7-16-1,-12 30-195,0 0 1,0 0-1,0-1 0,0 1 0,0 0 0,0 0 0,0 0 0,0 0 0,1-1 0,-1 1 1,0 0-1,0 0 0,0 0 0,0 0 0,0 0 0,0-1 0,0 1 0,0 0 1,0 0-1,0 0 0,0 0 0,1 0 0,-1-1 0,0 1 0,0 0 0,0 0 1,0 0-1,0 0 0,1 0 0,-1 0 0,0 0 0,0 0 0,0 0 0,0 0 1,0 0-1,1 0 0,-1 0 0,0 0 0,0 0 0,0 0 0,0 0 0,1 0 0,-1 0 1,0 0-1,0 0 0,0 0 0,0 0 0,1 0 0,-1 0 0,0 0 0,0 0 1,0 0-1,0 0 0,3 12 347,-4 16-259,1-28-56,-17 139 884,12-107-854,-2 11 248,-47 239 107,43-221-220,-59 300-1889,5-29-7978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4.433"/>
    </inkml:context>
    <inkml:brush xml:id="br0">
      <inkml:brushProperty name="width" value="0.1" units="cm"/>
      <inkml:brushProperty name="height" value="0.1" units="cm"/>
    </inkml:brush>
  </inkml:definitions>
  <inkml:trace contextRef="#ctx0" brushRef="#br0">142 43 4760,'8'26'-167,"-1"-1"916,-18-51 189,5 12-299,0 0 1,-14-22-1,20 36-597,-1-1 0,1 1 0,-1 0 0,1-1 0,-1 1 0,1 0 0,-1 0 0,1-1 0,-1 1 0,1 0 0,-1 0 0,0 0 0,1-1 0,-1 1 0,1 0 0,-1 0-1,1 0 1,-1 0 0,0 0 0,1 0 0,-1 0 0,1 0 0,-1 1 0,0-1 0,1 0 0,-1 0 0,1 0 0,-1 1 0,1-1 0,-1 0 0,1 1 0,-1-1 0,1 0 0,-1 1-1,1-1 1,-1 0 0,1 1 0,0-1 0,-1 1 0,1-1 0,0 1 0,-1-1 0,1 1 0,0-1 0,0 1 0,-1 0 0,1-1 0,0 1 0,0 0 0,-2 4 136,-3 7 28,0 0 0,1 0 0,0 0 0,-2 20 0,-15 94 379,16-80-145,1 85 0,5-95-365,-1 7 226,11 217 128,-8-206-114,16 189 108,-14-197-223,18 168 72,-19-173-111,7 164 50,-11-164-150,-8 166 24,5-167-51,-9 61-1,-5 15-26,6-48-55,-22 76 0,32-144 49,1 5-63,-1-1-1,-1 0 1,1 1 0,-1-1 0,1 0 0,-1 0 0,-5 6 0,7-13-297,-5-71-1744,0 4-6283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20.035"/>
    </inkml:context>
    <inkml:brush xml:id="br0">
      <inkml:brushProperty name="width" value="0.1" units="cm"/>
      <inkml:brushProperty name="height" value="0.1" units="cm"/>
    </inkml:brush>
  </inkml:definitions>
  <inkml:trace contextRef="#ctx0" brushRef="#br0">4 1 9864,'-3'212'1209,"3"-143"-306,2-46-631,11 154 840,-10-161-1067,-1 1-337,-9-35-1557,-1-7-5671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20.423"/>
    </inkml:context>
    <inkml:brush xml:id="br0">
      <inkml:brushProperty name="width" value="0.1" units="cm"/>
      <inkml:brushProperty name="height" value="0.1" units="cm"/>
    </inkml:brush>
  </inkml:definitions>
  <inkml:trace contextRef="#ctx0" brushRef="#br0">15 1 10224,'0'0'0,"-5"28"0,-3 18 0,6 8-2424,2 13 2424,10-6-2640,8-2 2640,12-8-2488,6-5 2488,28 53-1216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21.058"/>
    </inkml:context>
    <inkml:brush xml:id="br0">
      <inkml:brushProperty name="width" value="0.1" units="cm"/>
      <inkml:brushProperty name="height" value="0.1" units="cm"/>
    </inkml:brush>
  </inkml:definitions>
  <inkml:trace contextRef="#ctx0" brushRef="#br0">152 448 9776,'-78'107'66,"72"-98"-168,0 0 0,1 0 0,0 0 0,1 0 0,-4 11 0,3-7 206,0-1 240,0 1-1,1 0 0,1 1 0,-3 18 0,3-15-215,-1 8 301,1 0 0,1 1-1,3 37 1,-1-52-222,5 44 514,4-33-642,-9-22-81,0 0 0,0 1 1,1-1-1,-1 0 0,0 0 0,0 1 0,1-1 0,-1 0 0,0 0 0,1 1 0,-1-1 0,0 0 0,1 0 0,-1 0 1,1 0-1,-1 0 0,0 0 0,1 1 0,-1-1 0,1 0 0,-1 0 0,0 0 0,1 0 0,-1 0 0,0-1 0,2 1 1,-1-1-17,1 0 1,-1 0 0,1 0 0,-1 0 0,0 0 0,1 0 0,-1-1 0,0 1 0,0 0 0,2-4-1,-1 3 10,10-18-85,0 0 1,-1-2 0,-1 1-1,7-26 1,-8 24 100,16-41 51,-9 17-9,39-97 475,-35 106-131,-18 36-378,0 1-1,-1 0 0,1 0 1,0-1-1,-1 1 0,1 0 1,0 0-1,0 1 1,0-1-1,0 0 0,0 1 1,0-1-1,0 1 0,0-1 1,0 1-1,0 0 1,0 0-1,0 0 0,4 1 1,-4-1 10,6 1 47,0 0 1,-1 1 0,1 0 0,-1 0-1,1 0 1,-1 1 0,0 0 0,0 1-1,13 8 1,0-1 98,26 14-33,76 37-219,-106-54 20,23 12-2285,42 15-1,-84-51 839,-3-1 863,-1-7 132,0 1 0,1-1 0,-5-46 0,10 54 467,1 8 38,0 0 0,0 0 0,1 0-1,2-15 1,21-82 54,-21 94 30,1-1 0,1 1-1,-1 0 1,2 0 0,0 1 0,7-11 0,-3 7 9,-7 7 26,1 1 0,0 0 0,1 0 1,-1 1-1,1-1 0,0 1 0,1 0 1,8-6-1,-12 9-84,1 0 35,1 0 0,-1 1 0,0-1-1,0 1 1,1-1 0,-1 1 0,0 0-1,1 0 1,-1 1 0,1-1-1,-1 1 1,8 0 0,-2 0 72,-1 1 1,0 0-1,13 4 1,95 31 441,-114-36-574,-1 0-1,0 1 1,1-1 0,-1 0-1,0 0 1,1 0 0,-1 0-1,1 0 1,-1 0 0,0 0-1,1 0 1,-1-1 0,0 1-1,1 0 1,-1-1-1,0 1 1,0-1 0,1 0-1,-1 1 1,0-1 0,0 0-1,2-1 1,-1 0 8,-1 0-1,1 0 1,-1 0 0,0 0-1,0-1 1,0 1 0,0 0-1,0 0 1,-1-1 0,1 1-1,0-5 1,0-2 52,0-1-1,-1 0 0,-1 0 1,-1-15-1,-1 13-1,0 1-1,0 0 0,-1 0 0,0 0 0,-12-19 1,15 29-54,0 0 0,-1 0 1,1 0-1,0 0 0,-1 0 1,1 0-1,-1 1 0,1-1 1,-1 0-1,0 1 0,1-1 0,-1 1 1,0 0-1,1-1 0,-1 1 1,0 0-1,1 0 0,-1 0 1,0 0-1,0 1 0,1-1 1,-1 0-1,0 1 0,-2 0 1,3-1 18,-5 5 321,2 2-278,1-1 1,0 1-1,0 0 1,1 0-1,0 0 1,1 1-1,-1-1 1,1 0-1,0 1 1,1 9-1,0 7 26,5 34 0,-4-50-81,-1-1-1,1 0 0,1 0 0,0 0 1,0 0-1,5 11 0,1 3 1,-1 1-1,-3-9 31,1-1-1,0 0 0,10 17 1,55 97 129,3 17-199,-65-126 16,-6-13 0,0 0-1,-1-1 1,1 1 0,-1 0 0,0 0-1,0 6 1,24 202-94,-24-205 81,-1 1 1,0-1-1,-1 0 0,-1 11 1,-46 223-126,32-188 88,-98 248-58,84-237-108,-160 269-69,150-268 182,-145 232 26,154-250 334,-76 109 131,99-145-202,2-11 63,5 0-219,0 0-1,-1-1 1,1 1-1,0-1 1,-1 1 0,1-1-1,0 0 1,-1 1-1,1-1 1,0 0 0,0 0-1,0 0 1,0 0-1,0 0 1,0 0 0,0 0-1,0 0 1,0-1-1,1 1 1,-1 0 0,0 0-1,1-1 1,-1-1 0,-6-32 27,7 29-16,-1 1 8,1-1 0,0 1 0,0 0 0,0-1 0,2-6 0,18-135 194,12-41-157,-12 97 71,47-178-1,44-151-1802,54-218-6770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21.490"/>
    </inkml:context>
    <inkml:brush xml:id="br0">
      <inkml:brushProperty name="width" value="0.1" units="cm"/>
      <inkml:brushProperty name="height" value="0.1" units="cm"/>
    </inkml:brush>
  </inkml:definitions>
  <inkml:trace contextRef="#ctx0" brushRef="#br0">1 53 4664,'0'0'0,"26"-11"0,15-4 0,28-11-3024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21.817"/>
    </inkml:context>
    <inkml:brush xml:id="br0">
      <inkml:brushProperty name="width" value="0.1" units="cm"/>
      <inkml:brushProperty name="height" value="0.1" units="cm"/>
    </inkml:brush>
  </inkml:definitions>
  <inkml:trace contextRef="#ctx0" brushRef="#br0">1 0 2248,'0'0'0,"11"8"0,9 5 0,13 7-1208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1:22.207"/>
    </inkml:context>
    <inkml:brush xml:id="br0">
      <inkml:brushProperty name="width" value="0.1" units="cm"/>
      <inkml:brushProperty name="height" value="0.1" units="cm"/>
    </inkml:brush>
  </inkml:definitions>
  <inkml:trace contextRef="#ctx0" brushRef="#br0">348 111 3144,'171'130'1857,"-169"-129"-1450,-4-4-301,-1 0 0,0 0 0,0 0 0,0 0 0,0 1 1,0-1-1,0 1 0,-1 0 0,-4-3 0,-1 0-57,-3-5-5,-24-15 210,-131-62 308,94 55-499,62 27-107,-17-6 320,0 1-1,-1 1 1,-50-8 0,79 16-265,-1 1 1,0 0 0,1 0-1,-1 0 1,1 0-1,-1 0 1,0 0 0,1 0-1,-1 0 1,0 0-1,1 0 1,-1 0-1,1 0 1,-1 0 0,0 0-1,1 1 1,-1-1-1,1 0 1,-1 0 0,0 1-1,0 0 1,7 7 230,24 9 85,9-2-191,65 26 456,-104-41-566,1 1 1,-1-1 0,1 1 0,-1 0-1,1-1 1,-1 1 0,1 0-1,-1 0 1,0-1 0,1 1 0,-1 0-1,0 0 1,0-1 0,0 1-1,0 0 1,0 0 0,1 0-1,-1 0 1,-1-1 0,1 1 0,0 0-1,0 0 1,0 0 0,0-1-1,-1 2 1,1 0 45,-1 2-30,1 0 0,-1-1 0,0 1 0,0-1 0,0 1-1,0-1 1,0 1 0,-1-1 0,0 0 0,0 0 0,0 1-1,0-1 1,0 0 0,-3 2 0,1 0-2,0 0 0,0 0 1,1 0-1,0 1 0,0-1 0,0 1 0,-2 6 1,-17 69 207,22-80-241,0 0 0,0 0 0,0 0 0,-1 0 0,1-1 0,0 1 0,0 0 0,0 0 0,0 0 0,1 0 0,-1 0 0,0 0 0,0 0 0,1 0 1,-1 0-1,1 1 0,8 17 35,0-1 0,1-1 0,18 24 0,-27-40-34,0 1 0,0-1 0,0 0 0,1 0 0,-1 0 0,0 1 0,1-1 0,-1 0 0,0 0 0,1-1 0,-1 1 0,1 0 0,-1 0 0,3 0 0,170 54 140,-170-54-147,0-1 1,0 1 0,0-1-1,0 1 1,0-1-1,0 0 1,1-1 0,-1 1-1,0-1 1,0 0 0,-1 0-1,7-2 1,188-46 23,128-53-1519,162-41-6006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0.135"/>
    </inkml:context>
    <inkml:brush xml:id="br0">
      <inkml:brushProperty name="width" value="0.1" units="cm"/>
      <inkml:brushProperty name="height" value="0.1" units="cm"/>
    </inkml:brush>
  </inkml:definitions>
  <inkml:trace contextRef="#ctx0" brushRef="#br0">22 0 3952,'0'0'0,"-5"4"0,0 1 0,-7 3-2488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0.527"/>
    </inkml:context>
    <inkml:brush xml:id="br0">
      <inkml:brushProperty name="width" value="0.1" units="cm"/>
      <inkml:brushProperty name="height" value="0.1" units="cm"/>
    </inkml:brush>
  </inkml:definitions>
  <inkml:trace contextRef="#ctx0" brushRef="#br0">53 1132 3504,'11'-5'-46,"-13"12"417,-18 20 1143,16-21-953,-33 39 3585,36-45-4063,1 1 0,0-1 0,0 1 0,0-1 0,0 1 0,0-1 0,0 1 0,0-1 0,0 1 0,1-1 0,-1 1 0,0-1 0,0 1 0,0-1 0,0 0 0,1 1 0,-1-1 0,0 1 0,0-1 0,1 1 0,-1-1 0,0 0 0,1 1 0,-1-1 0,0 0 0,1 1 0,-1-1 0,1 0 0,-1 0 0,1 1 0,16 10 1214,-14-10-1179,28 17 1161,1-2 0,62 22 0,-7-15-860,-68-21-306,101-4 47,-90-2-38,157-36 39,-131 24-106,131-45 3,34-14 22,-120 41 260,178-61 0,27-10-229,-178 61 104,539-199 51,-545 194-244,136-73 3,74-50-2488,205-99-9876</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2.735"/>
    </inkml:context>
    <inkml:brush xml:id="br0">
      <inkml:brushProperty name="width" value="0.1" units="cm"/>
      <inkml:brushProperty name="height" value="0.1" units="cm"/>
    </inkml:brush>
  </inkml:definitions>
  <inkml:trace contextRef="#ctx0" brushRef="#br0">48 1 10672,'-2'0'3,"-2"-1"93,1 1 0,-1 0 0,1 0 0,-1 1 0,0-1 0,1 1 0,-1 0 0,1-1 0,-1 2 1,-6 1-1,19 13 900,-8-10-1118,1 0 0,1-1 0,-1 1 0,1-1 0,4 7 0,-6-10-7,1 1 1,0-1-1,1 0 1,-1-1-1,0 1 1,0 0-1,1-1 1,-1 1-1,1-1 1,0 1-1,-1-1 1,1 0 0,4 1-1,3 0-100,0 0 1,1-1-1,-1 0 1,0 0-1,1-1 0,17-2 1,24 0 464,142 9 1185,-42 7 62,41 6-83,-111-14-1000,116 14 1027,-120-9-862,-27-3-217,-8-1 309,72 2 0,-103-9-537,21 0 448,60-7 0,-61 6-257,-21 1-133,-24 3-105,-26 0-234,-48-2 1,29-1-1803,-101 1-9530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9.183"/>
    </inkml:context>
    <inkml:brush xml:id="br0">
      <inkml:brushProperty name="width" value="0.1" units="cm"/>
      <inkml:brushProperty name="height" value="0.1" units="cm"/>
    </inkml:brush>
  </inkml:definitions>
  <inkml:trace contextRef="#ctx0" brushRef="#br0">67 78 1888,'-28'0'76,"-4"-1"-238,26 2 733,10 1 888,27 3 67,13 2 814,-42-5-2250,1-1 0,0 1 1,-1 0-1,1 0 0,-1 0 0,1 0 0,-1 0 0,0 0 0,0 0 0,0 1 0,0-1 0,0 1 0,0 0 0,2 5 0,3 3 130,-6-7-144,0 0 1,0 0-1,-1 0 1,1 0-1,-1 0 0,0 0 1,0 0-1,0 0 0,-1 8 1,0-1 30,1-9-92,-1 0 1,2 0 0,-1 0-1,0 0 1,0 0-1,0 0 1,1 0 0,0 0-1,-1 0 1,1 0 0,0 0-1,0 0 1,0 0-1,0 0 1,0-1 0,0 1-1,0 0 1,1-1-1,-1 1 1,1-1 0,-1 1-1,1-1 1,-1 0 0,1 0-1,0 0 1,0 0-1,3 2 1,2-1 30,1 0 0,-1 0 0,1-1 0,0 0 0,-1-1 1,12 0-1,18-2 190,0-2 1,67-17-1,-35 5-12,91-20 547,-91 23-615,107-10 270,-96 17 45,129-14 562,-133 14-698,87-7 193,-91 6-345,100-15 101,-106 15-240,-30 4-34,-4 1 50,61-12-1,-91 14-58,13-3-23,-1-1-1,1 0 0,-1-1 1,0-1-1,24-13 0,-38 19 246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5.584"/>
    </inkml:context>
    <inkml:brush xml:id="br0">
      <inkml:brushProperty name="width" value="0.1" units="cm"/>
      <inkml:brushProperty name="height" value="0.1" units="cm"/>
    </inkml:brush>
  </inkml:definitions>
  <inkml:trace contextRef="#ctx0" brushRef="#br0">234 306 5024,'-8'6'-14,"7"-5"8,0 0 1,0-1 0,-1 1 0,1 0-1,0 0 1,-1-1 0,1 1-1,0-1 1,-1 1 0,1-1 0,-1 1-1,1-1 1,-2 0 0,26-24-503,-16 20 560,0 0 0,1 0 0,-1 1-1,1 0 1,-1 1 0,1 0 0,10-2 0,56-6 532,-50 7-640,81-8 492,-10 2-90,75-16 70,-127 18 112,237-34 219,-220 32-206,243-40 206,-240 40-286,265-34 143,-263 36-376,246-19 112,-251 22-32,227-8 112,-233 10-192,203 0 81,-208 2-154,199 0 60,-202 0-95,10 2-74,276 9 405,-328-10-450,170 15 617,-97-1 1523,-74-13-2078,0-1 0,0 1 1,-1-1-1,1 1 0,-1 0 1,1 0-1,-1 0 0,0 0 0,0 0 1,0 0-1,0 1 0,2 3 0,5 7 91,-1-3-93,-1 1 0,-1-1-1,0 1 1,7 16 0,32 91 128,-21-51-131,-8-24-13,15 66-1,29 138 36,-48-194-74,45 213-4,-46-214-36,46 192-40,-45-198-100,81 297-745,-81-307 872,11 44-337,-16-54 215,1 2 25,-1 1 0,4 39 0,-7-5-131,-6-53 102,-5 3 96,-1 0 1,-12 15-1,9-19-28,-11 2 61,0-1 0,0-1 0,-32 9 1,-61 10 11,-186 29-354,76-13 14,178-36 192,-205 25-83,201-29 31,-202 9-61,199-12 194,-241-1-41,235-1 7,-238-7-33,237 6 141,-258-2-11,258 5-16,-212 11-9,221-10 41,-78 2 0,-22 0 17,125-3 6,-50-1 11,-105-12 1,-154-34 125,237 28-125,-23-7 31,12 2-24,79 16-1,0-1-1,0-2 1,1-1 0,0-2 0,-31-18 0,50 23-20,6 4 2,0 1 1,0-1-1,0 1 0,-1 0 0,1 1 0,-1-1 0,-9-2 1,-1 0-4,-2 6 0,16 2 0,2-2 0,-2 7 0,10 7 0,9 3 0,-14-16-46,1 0 0,-1 0 1,1 0-1,-1 0 0,1-1 0,0 1 1,-1-1-1,1 0 0,4 0 1,4 2-942,34 10-6233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3.249"/>
    </inkml:context>
    <inkml:brush xml:id="br0">
      <inkml:brushProperty name="width" value="0.1" units="cm"/>
      <inkml:brushProperty name="height" value="0.1" units="cm"/>
    </inkml:brush>
  </inkml:definitions>
  <inkml:trace contextRef="#ctx0" brushRef="#br0">18 201 3768,'0'0'0,"-6"-15"0,-6-13 1280,12 17 0,8 11-320,9-5 0,3 3-416,9-24 0,11-17-544,27-27-6664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3.607"/>
    </inkml:context>
    <inkml:brush xml:id="br0">
      <inkml:brushProperty name="width" value="0.1" units="cm"/>
      <inkml:brushProperty name="height" value="0.1" units="cm"/>
    </inkml:brush>
  </inkml:definitions>
  <inkml:trace contextRef="#ctx0" brushRef="#br0">0 0 14704,'0'0'0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4.103"/>
    </inkml:context>
    <inkml:brush xml:id="br0">
      <inkml:brushProperty name="width" value="0.1" units="cm"/>
      <inkml:brushProperty name="height" value="0.1" units="cm"/>
    </inkml:brush>
  </inkml:definitions>
  <inkml:trace contextRef="#ctx0" brushRef="#br0">1 702 5112,'17'-11'190,"13"-4"684,169-62 831,-190 74-1669,168-69 423,-24 1 35,-116 54 501,189-83 302,-180 80-803,161-72 126,-172 74-480,116-90-1472,-15 10-6168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4.686"/>
    </inkml:context>
    <inkml:brush xml:id="br0">
      <inkml:brushProperty name="width" value="0.1" units="cm"/>
      <inkml:brushProperty name="height" value="0.1" units="cm"/>
    </inkml:brush>
  </inkml:definitions>
  <inkml:trace contextRef="#ctx0" brushRef="#br0">1 166 14792,'0'0'0,"8"-6"0,7-6 0</inkml:trace>
  <inkml:trace contextRef="#ctx0" brushRef="#br0" timeOffset="1">256 0 3056,'0'0'0,"-18"15"0,-14 8 0,-17 17-1816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7.756"/>
    </inkml:context>
    <inkml:brush xml:id="br0">
      <inkml:brushProperty name="width" value="0.1" units="cm"/>
      <inkml:brushProperty name="height" value="0.1" units="cm"/>
    </inkml:brush>
  </inkml:definitions>
  <inkml:trace contextRef="#ctx0" brushRef="#br0">0 40 1712,'0'0'0,"0"-7"0,2 1 0,6 1-664,2-3 664,8-6-224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8.099"/>
    </inkml:context>
    <inkml:brush xml:id="br0">
      <inkml:brushProperty name="width" value="0.1" units="cm"/>
      <inkml:brushProperty name="height" value="0.1" units="cm"/>
    </inkml:brush>
  </inkml:definitions>
  <inkml:trace contextRef="#ctx0" brushRef="#br0">7 12 5744,'0'0'0,"-6"4"0,11-9-1208,3 0-952,-1 0 1128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8.487"/>
    </inkml:context>
    <inkml:brush xml:id="br0">
      <inkml:brushProperty name="width" value="0.1" units="cm"/>
      <inkml:brushProperty name="height" value="0.1" units="cm"/>
    </inkml:brush>
  </inkml:definitions>
  <inkml:trace contextRef="#ctx0" brushRef="#br0">9 14 5832,'0'0'0,"-2"-5"0,-4-4 0,9 18-3184,5 9 3184,2 6-1112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8.845"/>
    </inkml:context>
    <inkml:brush xml:id="br0">
      <inkml:brushProperty name="width" value="0.1" units="cm"/>
      <inkml:brushProperty name="height" value="0.1" units="cm"/>
    </inkml:brush>
  </inkml:definitions>
  <inkml:trace contextRef="#ctx0" brushRef="#br0">171 1 4216,'-8'197'5068,"12"-100"-4232,2 61-115,0-66-41,-1 59-376,-9 67-97,2-176-87,-2 55 0,-4 8-96,5-81-22,0 0 0,-8 23 0,9-39-14,0-1 0,-1 1 1,0 0-1,-1-1 0,0 0 1,0 0-1,0 0 1,-8 9-1,12-16 1,0 0 1,0 0-1,0 0 1,0 0-1,0 1 1,0-1-1,0 0 1,-1 0-1,1 0 1,0 0-1,0 0 0,0 0 1,0 1-1,0-1 1,-1 0-1,1 0 1,0 0-1,0 0 1,0 0-1,0 0 1,-1 0-1,1 0 0,0 0 1,0 0-1,0 0 1,0 0-1,-1 0 1,1 0-1,0 0 1,0 0-1,0 0 1,0 0-1,-1 0 1,1 0-1,0 0 0,0 0 1,0 0-1,0 0 1,-1 0-1,1-1 1,0 1-1,0 0 1,-6-3-154,0-1 1,0 0-1,1 0 1,-1 0-1,-8-9 0,2 2-696,-38-31-5626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9.203"/>
    </inkml:context>
    <inkml:brush xml:id="br0">
      <inkml:brushProperty name="width" value="0.1" units="cm"/>
      <inkml:brushProperty name="height" value="0.1" units="cm"/>
    </inkml:brush>
  </inkml:definitions>
  <inkml:trace contextRef="#ctx0" brushRef="#br0">89 16 10136,'-28'54'-264,"28"-54"225,0 0 1,-1 1-1,1-1 1,0 0-1,0 0 1,0 0-1,0 1 1,0-1-1,0 0 1,0 0-1,0 0 1,0 1-1,0-1 1,0 0-1,0 0 1,0 0-1,0 1 1,0-1-1,0 0 1,0 0-1,0 0 1,0 1-1,0-1 1,0 0-1,0 0 1,0 0-1,0 1 1,1-1-1,-1 0 1,0 0-1,0 0 1,0 0-1,0 1 1,0-1-1,0 0 1,1 0-1,-1 0 1,0 0-1,0 0 1,0 0-1,1 1 1,-1-1-1,0 0 1,0 0-1,0 0 1,1 0-1,-1 0 1,0 0-1,0 0 1,0 0-1,1 0 1,-1 0-1,0 0 1,0 0-1,0 0 1,1 0-1,10-2-406,26-14-1626,6-3 494,33-11 4403,-69 27-2540,0 1-1,1 0 0,-1 1 0,1 0 0,-1 0 1,1 0-1,0 1 0,-1 0 0,10 2 0,-14-1-160,0 0 1,0 1-1,-1-1 0,1 1 0,0 0 0,0 0 0,-1 0 0,1 0 0,-1 0 0,0 1 0,0-1 0,0 1 0,0-1 0,0 1 0,3 6 0,-3-6-8,-1-1-50,0 0 1,0 0-1,1 0 1,-1 0-1,0 0 1,-1 0-1,1 1 1,0-1-1,-1 0 1,1 1-1,-1-1 1,0 0 0,1 3-1,-1 7 68,3 1-54,-2-8-34,0 0 1,-1 0-1,1 0 0,-1 0 1,0 0-1,-1 0 0,0 6 1,-5 36 204,-23 84 1,24-109-241,1-10 18,0 1 0,-10 20 1,11-26-8,-84 181-90,43-117-161,26-44 110,-11 19-291,-38 43 0,32-53-1358,4-4-5226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9.527"/>
    </inkml:context>
    <inkml:brush xml:id="br0">
      <inkml:brushProperty name="width" value="0.1" units="cm"/>
      <inkml:brushProperty name="height" value="0.1" units="cm"/>
    </inkml:brush>
  </inkml:definitions>
  <inkml:trace contextRef="#ctx0" brushRef="#br0">1 130 11208,'5'5'-20,"1"-1"1,0 0-1,0 0 1,0 0-1,0 0 1,1-1-1,-1 0 1,1-1 0,0 1-1,11 1 1,31 12 1153,-15 0-782,0 1 0,-1 1 0,37 28 0,78 57 230,-88-60-572,-45-34-96,-1 0 0,2 0 0,-1-2 0,1 0 1,23 7-1,-28-11 47,-9-2 20,1-1 0,0 1 0,0-1 0,0 0 0,0 1 0,-1-1 0,1 0 1,0-1-1,0 1 0,0 0 0,0-1 0,3-1 0,67-22-255,-70 22 250,0 1 1,0 0-1,0-1 0,1 0 0,-2 0 0,1 0 0,0 0 0,0 0 1,-1 0-1,1-1 0,2-3 0,4-4-16,-3 4 24,27-31-54,-27 30 44,16-23-55,0-1 1,27-54-1,-22 19-60,17-97 81,-53 172 556,7-8-471,0 0 0,1 1 0,-1-1 0,0 0 0,1 1 0,-1-1 0,1 1 0,-1 0 1,-2 3-1,-13 23 113,1 1 1,1 1 0,1 0-1,2 1 1,-10 35 0,-17 89 127,27-106 6,-4 54 0,6-21-721,-19 117-111,23-162 48,0 3 170,-20 104-773,5-64-960,1-9-4058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09.885"/>
    </inkml:context>
    <inkml:brush xml:id="br0">
      <inkml:brushProperty name="width" value="0.1" units="cm"/>
      <inkml:brushProperty name="height" value="0.1" units="cm"/>
    </inkml:brush>
  </inkml:definitions>
  <inkml:trace contextRef="#ctx0" brushRef="#br0">170 0 10312,'-28'53'-156,"27"-51"66,0 1-1,0-1 1,1 0 0,-1 1 0,1-1 0,-1 1 0,1-1 0,0 1 0,0-1 0,0 1 0,0-1-1,1 1 1,-1-1 0,1 0 0,-1 1 0,1-1 0,0 0 0,2 4 0,-2-2-34,44 161 1607,-29-105-1093,-13-48-47,9 30 433,-3 0 0,7 54 0,3 66 232,0 94 260,-19-213-1128,-6 58 0,-10 13-111,9-84-41,-2 0 0,-2-1 0,-23 48 0,20-55-260,-2-5-248,-1-1 0,-1-1 0,-28 19 0,-44 39-8273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0.901"/>
    </inkml:context>
    <inkml:brush xml:id="br0">
      <inkml:brushProperty name="width" value="0.1" units="cm"/>
      <inkml:brushProperty name="height" value="0.1" units="cm"/>
    </inkml:brush>
  </inkml:definitions>
  <inkml:trace contextRef="#ctx0" brushRef="#br0">0 1323 8344,'75'18'2,"-74"-18"-1,-1 0-1,1 1 1,-1-1-1,1 0 1,-1 0-1,0 0 1,1 0-1,-1 0 1,1 1-1,-1-1 1,1 0-1,-1 0 1,1 0-1,-1 0 1,1 0-1,-1 0 1,0-1-1,1 1 1,-1 0-1,1 0 1,-1 0-1,1 0 1,-1 0-1,1-1 1,-1 1-1,1 0 1,1-2 4,0 0 0,0-1 1,0 1-1,0 0 0,0-1 1,-1 1-1,1-1 0,-1 1 1,1-1-1,-1 0 0,0 1 1,0-1-1,0 0 0,0-3 1,5-7 315,7-7-111,49-62 19,36-32-183,-18 19-58,11-12-5,90-83 65,-144 151 239,138-144 107,-144 147-139,-11 11-118,13-14 30,-3-3 0,28-48 1,-53 82-120,46-85 299,-41 73-92,0 0 0,-2-1 0,7-27 1,-15 35 122,0 13-367,0 0 0,-1 0 0,1-1 0,0 1 0,0 0 0,0 0 0,-1 0 0,1 0 1,0 0-1,0 0 0,-1 0 0,1-1 0,0 1 0,0 0 0,-1 0 0,1 0 0,0 0 0,0 0 0,-1 0 0,1 0 0,0 0 0,0 0 0,-1 0 0,1 0 0,0 1 0,0-1 0,-1 0 0,1 0 0,0 0 0,0 0 0,0 0 1,-1 1-1,-1 0 32,0 1 0,0 0 0,0 0 0,0 0 0,0 0 1,1 0-1,-1 0 0,0 0 0,1 1 0,0-1 0,0 1 0,-2 3 1,-20 64 414,-17 88 0,8 8 63,29-137-374,3 217 293,7-155-407,10 101-569,-14-124 48,-3-57 295,0 5-83,0 0-1,-5 27 1,5-40 158,0 0-1,-1 0 1,1 0 0,-1 0-1,0 0 1,0 0-1,0-1 1,-1 1-1,1 0 1,-1 0-1,1-1 1,-1 1-1,0-1 1,0 0-1,0 1 1,0-1-1,-1 0 1,1 0-1,0 0 1,-1-1-1,-3 3 1,5-4 60,1 1 0,-1-1 0,1 1 0,-1-1 0,0 0 0,1 0 0,-1 1 0,0-1 0,1 0 0,-1 0 0,0 0 0,1 0 0,-1 1 0,0-1 0,1 0 0,-1 0 0,0-1 0,1 1 0,-1 0 0,0 0 0,1 0 0,-1 0 0,0 0-1,1-1 1,-1 1 0,1 0 0,-1-1 0,0 1 0,1 0 0,-1-1 0,1 1 0,-1-1 0,1 1 0,-1-1 0,1 1 0,0-1 0,-1 1 0,1-1 0,-1 1 0,1-1 0,0 0 0,0 1 0,-1-1 0,1 1 0,0-1 0,0 0 0,0-1 0,-1-1-31,1 1 0,0-1 0,1 0 0,-1 0 0,0 0-1,1 1 1,0-1 0,0 0 0,1-4 0,8-11 26,18-27-1,-26 43 119,1-1 0,-1 1 0,1-1 0,0 1 0,-1 0 0,1 0 0,0 0-1,0 1 1,0-1 0,1 1 0,-1 0 0,0-1 0,0 1 0,5 0 0,37-3 635,-43 4-701,3 0 122,-1 1-1,1-1 1,0 1-1,0 0 1,-1 0-1,1 1 1,-1-1-1,1 1 1,-1 0-1,0 0 1,0 0-1,7 5 1,-5-3 123,87 62 915,-78-55-1135,48 44 528,5 1-602,-68-56 59,1 1 0,-1-1 0,0 0-1,1 0 1,-1 0 0,1 1 0,-1-1 0,1 0 0,-1 0 0,0 0-1,1 0 1,-1 0 0,1 0 0,-1 0 0,1 0 0,-1 0 0,1 0 0,-1 0-1,1 0 1,-1 0 0,1 0 0,-1 0 0,1 0 0,-1 0 0,0-1-1,1 1 1,-1 0 0,1 0 0,-1-1 0,0 1 0,1 0 0,-1 0 0,1-1-1,-1 1 1,0-1 0,0 1 0,1 0 0,-1-1 0,0 1 0,0-1-1,1 1 1,-1 0 0,0-1 0,0 1 0,0-1 0,0 1 0,1-1 0,-1 1-1,0-1 1,5-27 155,-4 25-130,0-8 195,0 0-1,1 0 0,1 1 1,0-1-1,0 1 1,1-1-1,0 1 0,1 0 1,11-17-1,-13 24-144,0 1 0,0 0 0,0 0 0,0 0 0,0 1-1,1-1 1,-1 1 0,1-1 0,-1 1 0,1 0 0,-1 1 0,1-1 0,-1 1-1,7-1 1,2 1 61,-1-1 0,22 4 1,-13 1-82,0 1 1,-1 0 0,0 2 0,0 0 0,33 18 0,-39-18-35,-12-7-14,-1 1 0,1-1 0,1 1 1,-1-1-1,0 1 0,0-1 0,0 0 1,0 0-1,0 0 0,0 0 0,0 1 0,0-1 1,0-1-1,1 1 0,-1 0 0,0 0 0,0 0 1,0 0-1,0-1 0,0 1 0,0-1 1,0 1-1,0-1 0,0 1 0,0-1 0,0 1 1,0-1-1,0 0 0,-1 1 0,1-1 0,0 0 1,0 0-1,-1 0 0,1 0 0,0-1 1,1-1 33,0-1 1,0 0-1,0 0 0,-1 0 1,0 0-1,0 0 1,0-1-1,1-7 1,1-61 293,-6 56-212,-30-74 68,23 73 10,-57-54 48,66 71-244,0-1 0,0 1 0,-1 0-1,1 0 1,0 0 0,-1 1 0,1-1 0,-1 0-1,1 0 1,-3 0 0,-46-16 41,40 15-43,0 0 0,0 1 0,-1 0 0,-14 0-1,7 3-1,0 1-1,0 1 0,0 1 1,0 0-1,-18 9 0,14-3-19,-10 11-107,0 2 0,2 0 0,-35 38 0,21-7-421,1 0-45,42-53 537,-1 1 0,1-1 0,0 1 0,-1-1 0,1 1 0,0 0 0,0-1 0,1 1 0,-1 0 0,1 0 0,-1-1 0,1 1 0,0 0 0,0 0 0,0 0 0,0 0 0,1 3 0,0-3 10,-1-2 6,0 1 1,0 0 0,1-1-1,-1 1 1,1-1 0,-1 1 0,1 0-1,0-1 1,0 0 0,0 1 0,-1-1-1,1 1 1,1-1 0,-1 0 0,0 0-1,0 1 1,0-1 0,1 0-1,-1 0 1,0 0 0,1-1 0,-1 1-1,1 0 1,-1 0 0,1-1 0,-1 1-1,1-1 1,0 1 0,-1-1 0,1 0-1,0 0 1,-1 1 0,1-1-1,0 0 1,-1-1 0,1 1 0,2 0-1,6-2-90,1 0 0,-1 0 0,0-1 0,15-6 0,-17 6 83,44-16 5,-31 11 26,106-34 216,-65 30-55,-43 9-65,1 0-1,-1 2 1,1 0 0,32 3 0,-40 0-53,27 11 235,-3 4-35,49 33 1,-77-44-198,0-1 0,0 1 0,-1 0 0,0 0 0,0 1 0,-1 0 0,0 0 0,0 1 1,-1 0-1,0 0 0,5 8 0,-9-13-21,0 0 1,0-1-1,0 1 1,0 0-1,0 0 1,-1 0-1,1-1 1,-1 1-1,1 0 1,-1 0-1,0 0 1,-1 0-1,1 0 1,0 0-1,-1-1 1,1 1-1,-2 3 1,7-18 38,1 0 0,0 1 0,15-20 0,-17 25-35,4-4 3,-1 0 0,1 1 0,1 0 0,-1 1 1,2 0-1,10-8 0,-8 7 2,6-2 82,107-37-1858,-68 27-5700,-134 50 5594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5.829"/>
    </inkml:context>
    <inkml:brush xml:id="br0">
      <inkml:brushProperty name="width" value="0.1" units="cm"/>
      <inkml:brushProperty name="height" value="0.1" units="cm"/>
    </inkml:brush>
  </inkml:definitions>
  <inkml:trace contextRef="#ctx0" brushRef="#br0">0 133 2424,'0'0'0,"61"-24"0,41-17 0,59-27-1344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45.155"/>
    </inkml:context>
    <inkml:brush xml:id="br0">
      <inkml:brushProperty name="width" value="0.1" units="cm"/>
      <inkml:brushProperty name="height" value="0.1" units="cm"/>
    </inkml:brush>
  </inkml:definitions>
  <inkml:trace contextRef="#ctx0" brushRef="#br0">5 138 4936,'0'0'0,"0"-24"0,-2-21 0,-1-24-3224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5.493"/>
    </inkml:context>
    <inkml:brush xml:id="br0">
      <inkml:brushProperty name="width" value="0.1" units="cm"/>
      <inkml:brushProperty name="height" value="0.1" units="cm"/>
    </inkml:brush>
  </inkml:definitions>
  <inkml:trace contextRef="#ctx0" brushRef="#br0">1 333 2072,'81'-3'-103,"41"3"166,28-7 1667,-115 4-1560,0-1 531,158-24 255,-147 20-409,233-37 277,-222 35 16,211-43 294,-217 43-500,190-30 218,-197 33-391,156-19 167,-164 21-281,213-46 794,-164 34-921,-68 13-148,-4 1-55,0 0 0,0 1 0,1 0 0,-1 1 0,0 1 0,1 0 0,15 2 0,-21-1-35,0 1 0,0-1-1,0 1 1,-1 1 0,1 0 0,-1 0 0,1 0-1,-1 1 1,0 0 0,0 0 0,-1 1 0,1 0-1,5 6 1,-10-10 15,-1 0 0,0 1 0,0-1 0,0 0 0,0 1 0,0-1 0,0 1-1,0-1 1,-1 1 0,1-1 0,0 1 0,-1 0 0,1-1 0,-1 3 0,3 5-4,1 1 2,6 24-59,27 176-71,-29-133-5,6 35-1,12 39 19,33 164 100,-12-57-30,-37-204-167,31 227-60,-34-224 174,25 222-20,-27-225 106,21 210-64,-20-215-243,-2-19 178,37 195-391,40 49-249,-46-185 544,-29-75 201,37 104-543,-43-117 584,0-1 0,0 0 0,0 1 0,0-1 0,1 0 1,-1 1-1,0-1 0,0 0 0,0 1 0,0-1 0,0 0 0,0 1 0,0-1 1,0 0-1,0 1 0,0-1 0,0 1 0,0-1 0,0 0 0,0 1 0,-1-1 1,1 0-1,0 1 0,0-1 0,0 0 0,0 1 0,-1-1 0,1 0 1,0 0-1,0 1 0,0-1 0,-1 0 0,1 0 0,0 1 0,-1-1 0,1 0 1,0 0-1,-1 0 0,1 1 0,0-1 0,-1 0 0,1 0 0,0 0 1,-1 0-1,1 0 0,0 0 0,-1 0 0,1 0 0,0 0 0,-1 0 0,1 0 1,0 0-1,-1 0 0,0 0 0,-20-7-59,19 6 63,-43-22-131,-154-90-276,167 95 80,-50-21 0,62 31 272,12 4-9,-1 0 0,0 0 1,-1 1-1,1 0 0,-12-1 0,-4-1 6,0-2 23,9 3-34,0 0 1,-26-2-1,-102-13-142,111 17 89,-163 2-38,154 2 92,-181 28-28,177-21 28,-180 44-20,184-40 61,-253 98-30,198-76 53,6-6 2,6-7 0,36-12 10,-78 7 1,75-16-8,-7-2-3,-4-5 0,-5 0 0,-3-2 0,62 7 1,-177-12 263,178 13-247,0 0-1,1 1 0,-1 0 1,1 0-1,-12 4 1,17-5-117,23 8-402,-7-5-161,7 1-2484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45.482"/>
    </inkml:context>
    <inkml:brush xml:id="br0">
      <inkml:brushProperty name="width" value="0.1" units="cm"/>
      <inkml:brushProperty name="height" value="0.1" units="cm"/>
    </inkml:brush>
  </inkml:definitions>
  <inkml:trace contextRef="#ctx0" brushRef="#br0">1 987 2696,'0'-23'22,"-1"7"44,1 1 0,1-1-1,1 1 1,0 0-1,6-25 1,2 10 186,1 0 0,19-36 0,-22 51-212,-6 10 25,0 0-1,1 1 1,0-1-1,0 1 1,0-1-1,8-6 1,132-133 1915,-71 82-856,103-82 1142,-107 93-1683,92-91 505,-142 124-1063,-4-1-19,-14 17-7,1 0 0,-1 1 0,0-1-1,0 0 1,0 0 0,0 0 0,-1 1 0,1-1 0,0 0 0,-1 0 0,1 1 0,-1-1 0,0 0 0,0 1 0,1-1 0,-1 0 0,0 1 0,-2-2 0,-3-9-1329,-12-29-5416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48.006"/>
    </inkml:context>
    <inkml:brush xml:id="br0">
      <inkml:brushProperty name="width" value="0.1" units="cm"/>
      <inkml:brushProperty name="height" value="0.1" units="cm"/>
    </inkml:brush>
  </inkml:definitions>
  <inkml:trace contextRef="#ctx0" brushRef="#br0">0 36 1624,'0'0'0,"0"-8"0,0-2 0,0-8-744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48.397"/>
    </inkml:context>
    <inkml:brush xml:id="br0">
      <inkml:brushProperty name="width" value="0.1" units="cm"/>
      <inkml:brushProperty name="height" value="0.1" units="cm"/>
    </inkml:brush>
  </inkml:definitions>
  <inkml:trace contextRef="#ctx0" brushRef="#br0">1 3 1440,'3'-1'-1,"1"0"-1,-1 1 1,1 0 0,-1 0 0,1 0-1,-1 0 1,1 0 0,-1 1-1,1-1 1,-1 1 0,1 0 0,3 2-1,-3-2-4,9 2-7,0 1 0,0 0 0,22 11 0,-18-7 115,-6-3 94,0 0 1,-1 1-1,0 0 0,0 0 1,0 1-1,17 16 1,-15-12 10,22 17 1325,41 45 0,-59-56-972,99 102 632,-85-91-504,163 145 235,-151-138-463,162 132 157,-163-135-290,159 116 93,-162-120-280,146 102 76,-151-104 24,115 112 50,-121-107-276,97 143 12,-100-136 28,105 184 20,-103-175-19,42 71 4,17 25-46,-1 4-8,1 0-2,63 79-1,-137-211-5,18 26-36,121 139-56,-120-145-171,108 140-126,-113-140 33,72 143-130,-82-142 169,33 152-115,-42-149 182,16 162-89,-19-162 156,2 43 32,17 184-195,-20-254 286,0 0 0,1 0 0,0 0 1,1 0-1,0-1 0,9 16 0,-5-17-10,-2-7-16,0 0-1,0-1 1,0 1 0,1-1 0,-1-1 0,13 3-1,-10-2-316,52 16-4307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0.241"/>
    </inkml:context>
    <inkml:brush xml:id="br0">
      <inkml:brushProperty name="width" value="0.1" units="cm"/>
      <inkml:brushProperty name="height" value="0.1" units="cm"/>
    </inkml:brush>
  </inkml:definitions>
  <inkml:trace contextRef="#ctx0" brushRef="#br0">1 633 11480,'7'30'155,"-6"-20"62,1-1 0,1 1 0,6 14 1,66 148 2176,-37-98-1947,-36-71-402,100 210-323,-60-117-921,-41-101 679,-1 4 497,0 1 0,0 0 0,1-1 0,-1 1 1,0-1-1,0 1 0,1-1 0,-1 1 0,0-1 1,0 1-1,0-1 0,0 1 0,0-1 0,0 1 1,0-1-1,0 1 0,0-1 0,0 1 0,0-1 1,0 1-1,0-1 0,0 1 0,0-1 0,0 1 1,-1-1-1,1 0 0,-5-26-448,3 13 151,-1-1-1,-7-21 1,-30-86-611,-34-91-994,22 53 1262,42 125 277,-34-162-60,38 162 541,4 19-32,-1 4-15,1-1 0,1 1 0,0-1 0,0 1 0,1-1 0,1 1 0,4-25 0,-3 27 94,-1 3-79,1 0 1,-1 0-1,1 0 1,0 0-1,1 0 1,0 1-1,0-1 1,0 1-1,1 0 1,0-1-1,6-5 1,-3 4 113,1 1 0,0 1 0,0-1 0,0 1 0,1 1 0,0 0-1,0 0 1,1 0 0,-1 2 0,17-6 0,-15 6-73,-8 2-55,0 0 0,0 0 0,0 1 0,0-1 0,0 1 0,1 0 0,-1 0 0,0 0 0,0 0 0,0 1 1,0-1-1,3 1 0,81 23 645,-77-20-586,0 1 0,0 0 0,0 0 0,-1 1 0,1 1 0,-1-1 0,15 16 0,-14-12-42,8 5 87,0 1 0,-2 1 0,0 0 0,19 28 0,-24-30-21,117 178-37,-86-118-857,-41-74 437,4-13-612,4-72-152,7-57-440,-13 120 1461,10-33-141,8-11 203,33-71 0,-51 130 110,0 1-1,0 0 1,1 0-1,-1 0 1,1 1-1,0-1 1,0 1-1,1 0 1,5-5-1,-3 4 17,-4 3-46,-1 1 0,0-1 1,1 1-1,-1 0 0,1 0 1,-1 0-1,1 0 0,0 1 1,-1-1-1,1 1 0,0 0 1,-1-1-1,1 1 0,0 0 0,-1 1 1,1-1-1,3 1 0,-2 0 47,6 2 574,-1 5-470,0 1 0,0-1 0,0 1 1,-1 1-1,-1-1 0,9 15 0,0 3 234,23 58 1,16 50-6,-28-61-257,-17-46-167,22 65-6,36 102-95,-34-106-702,-9-28 41,-23-55 686,19 35-887,-20-38 861,0-1 1,0-1-1,1 1 0,-1 0 0,0 0 1,1 0-1,0-1 0,-1 1 0,1-1 0,0 1 1,0-1-1,0 0 0,0 0 0,0 0 1,0 0-1,0 0 0,4 1 0,0-5-753,3-5 442,-1-1 0,0-1 0,0 0 0,-1 0 0,0 0 0,-1-1 0,6-13 0,21-35-130,-33 59 504,103-175 1002,-99 167-855,0-2 351,1 1 0,1-1-1,9-12 1,-10 23 179,12 8-283,-1 1 0,1 1 0,-1 0 0,-1 2 0,0-1 0,18 23 0,-9-12-204,67 74 443,-84-91-627,1 0-1,-1-1 1,1 0 0,0 0-1,0 0 1,1-1 0,15 5-1,-21-8-13,0-1-1,-1 0 1,1 1-1,0-1 1,-1 0-1,1-1 1,0 1 0,0 0-1,-1-1 1,1 0-1,-1 1 1,1-1-1,-1 0 1,1 0-1,-1 0 1,1-1-1,-1 1 1,3-3-1,-2 2-6,-1 1 4,0 0-1,0-1 1,0 1-1,0 0 1,-1-1-1,1 0 1,0 1 0,-1-1-1,1 0 1,-1 0-1,0 0 1,0 0-1,2-3 1,2-5-20,2 0 3,13-29-318,-6 2 71,-1-1 0,8-43 0,-9 9 232,15-80 1292,-27 153-1231,0-1 1,0 0 0,0 0 0,0 0 0,0 0 0,0 0 0,0 0-1,1 0 1,-1 0 0,0 0 0,0 0 0,0 0 0,0 0 0,0 0 0,0 0-1,0 0 1,0 0 0,0 0 0,0 0 0,1 0 0,-1 0 0,0 0-1,0 0 1,0 0 0,0 0 0,0 0 0,0 0 0,0 0 0,0 0 0,0 0-1,1 0 1,-1 0 0,0 0 0,0 0 0,0 0 0,0 0 0,0 0-1,0 0 1,0 0 0,0 0 0,0 0 0,0 0 0,0-1 0,0 1-1,0 0 1,0 0 0,1 0 0,-1 0 0,0 0 0,0 0 0,0 0 0,0 0-1,0 0 1,0 0 0,0-1 0,0 1 0,0 0 0,0 0 0,0 0-1,0 0 1,0 0 0,4 12 211,3 13-149,-7-25-62,12 49 487,6 34-147,5 55-53,5 10-251,-16-92-581,24 113-1777,-3-14-6241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0.581"/>
    </inkml:context>
    <inkml:brush xml:id="br0">
      <inkml:brushProperty name="width" value="0.1" units="cm"/>
      <inkml:brushProperty name="height" value="0.1" units="cm"/>
    </inkml:brush>
  </inkml:definitions>
  <inkml:trace contextRef="#ctx0" brushRef="#br0">396 68 10488,'-49'34'-15,"49"-34"13,-1 1-1,1-1 1,0 0-1,0 0 1,0 0-1,0 0 1,0 1 0,0-1-1,0 0 1,0 0-1,-1 0 1,1 0-1,0 0 1,0 1 0,0-1-1,0 0 1,0 0-1,-1 0 1,1 0-1,0 0 1,0 0 0,0 0-1,-1 0 1,1 0-1,0 0 1,0 0-1,0 0 1,0 0 0,-1 0-1,1 0 1,0 0-1,0 0 1,0 0-1,-1 0 1,1 0 0,0 0-1,0 0 1,0 0-1,0 0 1,-1 0-1,1 0 1,0 0 0,0 0-1,0 0 1,0-1-1,-1 1 1,1 0-1,0 0 1,0 0 0,2-6-22,-2 6 22,35-48 1801,-34 46-1692,0 1 1,0-1-1,-1 1 1,1-1-1,0 0 1,-1 1-1,0-1 1,1 1-1,-1-1 1,0 0-1,0 0 1,0 1-1,0-1 1,0 0-1,0-2 1,0 1 13,-1 3-78,1-1 0,-1 0-1,0 0 1,1 1 0,-1-1-1,0 0 1,1 0 0,-1 1-1,0-1 1,0 1 0,0-1-1,1 1 1,-1-1 0,0 1-1,0 0 1,0-1 0,0 1 0,0 0-1,0 0 1,0-1 0,-1 1-1,0 0 46,-4-3 2,4 3-54,1-1 0,-1 0-1,0 1 1,1-1-1,-1 1 1,0 0-1,0-1 1,0 1-1,1 0 1,-1 0-1,0 0 1,0 0-1,0 0 1,1 1-1,-1-1 1,-3 2 0,-74 24 625,61-17-315,-65 60 116,75-62-410,1 0 0,0 1 0,1 1 0,0-1 0,0 1 0,0 0 0,1 0 0,-6 16 0,6-13-56,-1 7-168,4 0 58,1 1 0,1-1 1,1 1-1,0 0 0,2-1 1,7 30-1,-6-32 67,16 39-278,64 115-275,-74-152 579,-6-13-20,0 0 0,-1 1 1,0-1-1,-1 1 0,3 9 1,17 66-227,-22-67 135,-2-3 22,-1-1 0,0 1 0,-1-1 0,-1 0 0,1 0 0,-2-1 0,1 1 0,-12 14 1,-8-4-38,14-15-205,-13-2-628,-34 1 0,-17 4-6733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1.097"/>
    </inkml:context>
    <inkml:brush xml:id="br0">
      <inkml:brushProperty name="width" value="0.1" units="cm"/>
      <inkml:brushProperty name="height" value="0.1" units="cm"/>
    </inkml:brush>
  </inkml:definitions>
  <inkml:trace contextRef="#ctx0" brushRef="#br0">146 87 9776,'0'0'-1,"0"1"1,0-1 0,0 0 0,0 0 0,0 1-1,0-1 1,0 0 0,0 0 0,0 1-1,0-1 1,0 0 0,0 0 0,0 0 0,0 1-1,1-1 1,-1 0 0,0 0 0,0 1-1,0-1 1,0 0 0,0 0 0,0 0 0,1 1-1,-1-1 1,0 0 0,0 0 0,0 0-1,0 0 1,1 0 0,-1 1 0,0-1 0,0 0-1,0 0 1,1 0 0,-1 0 0,0 0-1,0 0 1,1 0 0,15 3-32,14-3-138,-28 0 122,34-1-1242,-23 1 2049,-1-2-1,1 1 1,15-6-1,-27 7-697,0 0 1,0 0-1,0 0 0,0-1 0,0 1 1,0 0-1,0-1 0,-1 1 1,1-1-1,0 1 0,0-1 0,0 1 1,-1-1-1,1 0 0,0 1 1,-1-1-1,1 0 0,0 0 0,-1 1 1,1-1-1,-1 0 0,1 0 1,-1 0-1,0 0 0,1-1 0,-1 1 20,0-1 0,0 1-1,0 0 1,0-1-1,0 1 1,-1-1-1,1 1 1,-1-1-1,1 1 1,-1-1 0,1 1-1,-1 0 1,0-1-1,-1 0 1,-1-3 88,0 1 0,0 0 1,-1 0-1,0 0 0,0 0 0,-8-5 1,-10-3-16,11 11 140,-62 12 96,58-6-196,0 4-159,0 0 0,0 1 0,2 1 0,-1 0 1,1 1-1,-14 16 0,19-18-37,5-7-4,1 0 0,-1 0 0,1 0 0,0 1 0,0-1 1,0 1-1,1-1 0,-1 1 0,-1 6 0,-1 2-46,1-1 0,0 2 0,1-1 0,0 0 1,-1 18-1,3-26 13,0 1 1,0 0-1,1-1 1,-1 1-1,1 0 1,0-1-1,0 1 1,1-1-1,0 1 1,-1-1-1,1 0 1,0 0-1,1 1 1,-1-2-1,1 1 1,0 0-1,0 0 1,4 3-1,-4-4-50,0-1 1,0 0-1,0 0 0,0 0 1,1 0-1,-1 0 0,0-1 1,1 0-1,-1 0 0,1 1 0,0-2 1,-1 1-1,1 0 0,0-1 1,-1 0-1,7 0 0,-4-1-98,0 0-1,0 0 1,-1-1-1,1 0 1,-1 0 0,1 0-1,-1 0 1,0-1-1,9-6 1,-2 0-71,0-1 0,-1 0 0,-1-1 0,0 0 1,0 0-1,-1-1 0,12-20 0,-5 4 139,48-78 1171,-64 105-1017,1 0 0,-1 0 0,1 0 0,0 0-1,-1 0 1,1 0 0,0 0 0,0 0 0,0 1-1,0-1 1,0 0 0,0 1 0,0-1 0,0 0-1,0 1 1,0-1 0,0 1 0,0 0 0,0-1-1,0 1 1,1 0 0,-1 0 0,0 0 0,2 0-1,-1 0 29,0 1-1,-1 0 0,1-1 0,-1 1 0,1 0 0,-1 0 0,0 0 0,1 0 0,-1 0 0,0 0 0,1 1 0,-1-1 0,0 0 0,2 3 0,2 5 140,0 1 0,0-1 0,-1 1 0,3 10 0,-1-5-137,7 32 246,23 158 512,-24-124-662,-10-66-126,16 166-117,-17-189-50,0 1 0,0-1 0,1 0 0,3-9-1,-2 6 61,36-195-2255,-7 34-5679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1.453"/>
    </inkml:context>
    <inkml:brush xml:id="br0">
      <inkml:brushProperty name="width" value="0.1" units="cm"/>
      <inkml:brushProperty name="height" value="0.1" units="cm"/>
    </inkml:brush>
  </inkml:definitions>
  <inkml:trace contextRef="#ctx0" brushRef="#br0">44 1 12464,'-36'29'46,"36"-29"-33,-1 1 0,1-1 0,-1 1-1,0-1 1,1 1 0,-1-1 0,1 1-1,-1 0 1,1-1 0,0 1 0,-1-1 0,1 1-1,0 0 1,-1 0 0,1-1 0,0 1-1,0 0 1,0-1 0,-1 1 0,1 0 0,0 0-1,0-1 1,0 1 0,0 0 0,0 0-1,0-1 1,1 1 0,-1 0 0,0-1 0,0 1-1,0 0 1,1 0 0,-1-1 0,0 1-1,1 0 1,-1-1 0,1 2 0,4 9-384,30 83 2140,-30-80-1625,5 30 382,15 225 897,-11-39-773,-2-16-509,-8-177-68,22 93 14,-26-129-87,0 0 0,0 0-1,0 0 1,0 0 0,1 0 0,-1-1-1,0 1 1,1 0 0,-1 0 0,1 0-1,-1-1 1,1 1 0,-1 0 0,1 0-1,0-1 1,-1 1 0,1-1 0,0 1-1,-1-1 1,1 1 0,0-1 0,0 1-1,-1-1 1,1 1 0,0-1 0,1 0-1,10 7 0,1 0-1,0-2 0,17 6 1,-6-5-6,39 4 0,-63-10 7,20-1-25,7-15-10,-27 16 35,150-108-60,94-99-2029,121-90-8297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3.350"/>
    </inkml:context>
    <inkml:brush xml:id="br0">
      <inkml:brushProperty name="width" value="0.1" units="cm"/>
      <inkml:brushProperty name="height" value="0.1" units="cm"/>
    </inkml:brush>
  </inkml:definitions>
  <inkml:trace contextRef="#ctx0" brushRef="#br0">53 40 4400,'52'-24'141,"-52"24"-121,-1 0-1,1 0 1,0 0-1,0 0 1,-1 0-1,1 0 1,0 0-1,0 0 1,-1-1-1,1 1 1,0 0 0,0 0-1,0 0 1,-1 0-1,1 0 1,0 0-1,0 0 1,0 0-1,-1-1 1,1 1-1,0 0 1,0 0-1,0 0 1,0 0-1,-1-1 1,1 1-1,0 0 1,0 0-1,0 0 1,0-1 0,0 1-1,0 0 1,0 0-1,0 0 1,0-1-1,-1 1 1,1 0-1,0 0 1,0-1-1,0 1 1,0 0-1,0 0 1,0 0-1,1-1 1,-1 1-1,0 0 1,0 0-1,0-1 1,0 1 0,0 0-1,0 0 1,0 0-1,0-1 1,0 1-1,1 0 1,-1 0-1,0 0 1,0 0-1,0-1 1,0 1-1,1 0 1,-1 0-1,0 0 1,0 0-1,0 0 1,1 0-1,-1-1 1,0 1 0,1 0-1,-2 0 34,-13-2 1114,-1 1-1,1 0 0,-15 1 1,20 0-1021,6 4 321,-2 9-98,3-6-280,0 0 0,0 0 0,1 1 0,0-1 0,0 0 0,0 10 0,-1 130 385,2-102-259,10 278 77,-7-222-1784,2 92-4916,-12-450 4799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4.048"/>
    </inkml:context>
    <inkml:brush xml:id="br0">
      <inkml:brushProperty name="width" value="0.1" units="cm"/>
      <inkml:brushProperty name="height" value="0.1" units="cm"/>
    </inkml:brush>
  </inkml:definitions>
  <inkml:trace contextRef="#ctx0" brushRef="#br0">181 1 1800,'-2'26'1879,"-1"-1"-1,-13 49 1,1-7 867,12-49-2629,-3 36 505,6 87 43,10 61 206,-6-162-623,37 190 100,-33-185-121,-1-7-125,18 155-140,-25-93-254,0-94 224,-1-1 1,0 0 0,-1 1 0,1-1 0,-1 0 0,0 0 0,-1 0 0,1 0-1,-1-1 1,0 1 0,0-1 0,0 0 0,-5 5 0,5-5 9,3-4 36,-1 1-1,1-1 1,-1 1-1,1 0 1,-1-1-1,1 0 1,-1 1-1,1-1 1,-1 1-1,0-1 1,1 0-1,-1 1 1,0-1-1,1 0 1,-1 1-1,0-1 0,-1 0 1,-13 3-363,0-1 0,0 0-1,-29-1 1,39-1 149,-83 6-6244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5.028"/>
    </inkml:context>
    <inkml:brush xml:id="br0">
      <inkml:brushProperty name="width" value="0.1" units="cm"/>
      <inkml:brushProperty name="height" value="0.1" units="cm"/>
    </inkml:brush>
  </inkml:definitions>
  <inkml:trace contextRef="#ctx0" brushRef="#br0">0 599 6008,'43'1'-120,"-43"-1"98,1 0-1,-1 0 1,0 0 0,1 1 0,-1-1-1,0 0 1,1 0 0,-1-1 0,0 1 0,1 0-1,-1 0 1,0 0 0,1 0 0,-1 0-1,0 0 1,1 0 0,-1 0 0,0-1 0,1 1-1,-1 0 1,0 0 0,0 0 0,1-1 0,-1 1-1,0 0 1,1-1 0,5-6-104,0 0 1,-1 0-1,0-1 0,5-9 1,-1 5 585,6-2-228,0 1 1,1 0-1,1 1 1,0 1-1,23-11 0,-24 14-171,-7 3 22,0 1-1,1 1 1,15-4-1,38-10 1321,89-12 1,-130 28-922,1 1-1,-1 1 1,1 1 0,35 8 0,-31-6-111,42 10 282,87 25 440,-140-35-1056,26 11 112,-6 2-36,7 4-90,-19-9-175,0 0 0,45 13 1,-49-21-25,1-1 1,32 0-1,-46-3 148,-1-1-1,0 0 0,1 0 0,-1-1 1,0 0-1,0 0 0,10-4 1,-7 2-11,-5 2 8,-1 1-1,1-1 1,-1 0-1,0 0 1,0 0-1,0 0 1,0-1-1,0 0 1,0 1-1,-1-1 1,1 0-1,-1 0 1,4-6-1,-3 4 16,-2 3 14,1 0 1,-1-1-1,1 1 1,-1-1-1,0 1 1,0-1-1,0 1 1,0-1-1,0 0 1,-1 1-1,1-5 1,1-6-1,3-1-1,-4 9-6,1-1 0,-1 0 1,0 0-1,0 0 0,-1-10 0,-1-83-46,-3 77 30,-13-30 4,10 35 19,-17-28 0,12 26 1,-2 1 0,-1 0 1,-23-22-1,20 26-11,-14-3 7,-40-14-1,70 30 6,0 0-1,0 1 0,0-1 1,0 1-1,0 0 0,0-1 1,0 1-1,0 0 0,-3 0 1,-32 3-7,-46 8 0,71-8 2,1 0-1,-1 1 1,1 0-1,0 1 0,0 0 1,1 1-1,-1 0 1,-12 10-1,12-8 2,-6 3-6,1 1 1,0 1-1,-15 17 1,30-29 8,-3 3-1,0-1 0,1 1 0,0 1 0,0-1 0,0 0 1,0 1-1,0 0 0,1-1 0,0 1 0,-2 6 0,3-5 0,0-5 2,0 0-1,1 1 0,0-1 1,-1 0-1,1 0 0,0 1 1,0-1-1,-1 1 0,1-1 1,0 0-1,0 1 0,1-1 1,-1 0-1,0 1 0,0-1 1,1 0-1,0 3 0,0 0 0,0-3 1,-1 1 0,1 0 0,0-1 0,0 1-1,0 0 1,0-1 0,0 1 0,0-1 0,0 0 0,0 1 0,3 1 0,1 0-1,0 0 1,0 0 0,1 0 0,-1 0-1,1-1 1,0 0 0,-1-1 0,1 1-1,0-1 1,0 0 0,12 0-1,7 0-1,31-2-1,-45 0 2,-10 1 0,202-16 556,-196 15-485,1 1 1,-1 0 0,1 0-1,-1 0 1,1 1 0,-1 0-1,14 4 1,-11 0 18,-1-1 1,0 1 0,0 1-1,0 0 1,0 0-1,7 8 1,49 51 756,-29-27-611,-9-11-115,-12-6-188,-15-20 27,0 0 0,1-1 0,-1 1 1,0-1-1,0 1 0,0 0 0,0-1 0,0 1 1,0 0-1,0-1 0,0 1 0,0 0 0,0 0 1,0-1-1,0 1 0,0-1 0,-1 1 0,1 0 1,0-1-1,0 1 0,-1 0 0,1-1 0,0 1 1,-1-1-1,1 1 0,-1-1 0,1 1 0,-1-1 0,1 1 1,-1-1-1,1 1 0,-2-1 0,2 1-28,0-1-1,-1 1 1,1-1-1,-1 0 1,1 0 0,-1 1-1,1-1 1,-1 0-1,1 0 1,-1 1-1,0-1 1,1 0-1,-1 0 1,1 0-1,-1 0 1,0 0 0,1 0-1,-1 0 1,1 0-1,-1 0 1,1 0-1,-1 0 1,0 0-1,1-1 1,-1 1-1,1 0 1,-1 0 0,1-1-1,-1 1 1,1 0-1,-1 0 1,1-1-1,-1 1 1,1-1-1,-1 1 1,1 0-1,0-1 1,-1 1 0,1-1-1,0 1 1,-1-1-1,1 1 1,0-1-1,0 1 1,-1-1-1,1 0 1,0 1-1,0-1 1,-4-27-854,4 23 842,1 0 1,-1 1 0,1-1-1,0 0 1,1 1 0,-1-1-1,1 1 1,0 0-1,0-1 1,5-7 0,-1 1 31,-4 8 39,-1 0 1,1 0 0,0 0-1,0 1 1,0-1-1,0 0 1,0 1 0,1 0-1,-1-1 1,4-2 0,62-45-46,-65 47 78,0 1-1,0 0 1,1 0-1,-1 0 1,1 0 0,-1 1-1,1 0 1,0-1-1,6 0 1,4-1 11,1-3-6,-11 4 12,1 1-1,0-1 1,-1 1 0,1 0 0,0 0 0,0 1 0,7-1 0,1 1 178,0 0 0,0 1 0,0 0 0,0 1 0,0 0 0,-1 1 0,1 1 0,22 9 0,-26-9-114,-1 1 43,0 0 1,-1 0-1,12 10 1,82 80 1085,-64-55-897,-21-22-442,-1 2-1,-1 0 1,20 36 0,-34-55 79,1-1 0,-1 1 1,0 0-1,1-1 0,-1 1 1,0 0-1,0-1 0,1 1 1,-1 0-1,0 0 1,0-1-1,0 1 0,0 0 1,0 0-1,0-1 0,0 1 1,0 0-1,0 0 0,0-1 1,-1 1-1,1 0 0,0 0 1,-1 0-1,1-1-2,-1 1 0,1-1-1,-1 0 1,0 0 0,1 1-1,-1-1 1,1 0 0,-1 0-1,0 0 1,1 0 0,-1 0-1,0 0 1,1 0 0,-1 0-1,1 0 1,-1 0 0,0 0-1,1 0 1,-1 0 0,-1-1-1,-2 0-70,0-1-1,0 0 0,0 0 0,0 0 0,1 0 0,-5-4 0,1-1 112,1 0-1,0 0 1,0-1-1,0 0 1,1-1-1,1 1 0,-1-1 1,1 0-1,1 0 1,-1 0-1,2 0 1,-1-1-1,1 1 1,1-1-1,-1 0 0,2 1 1,0-19-1,0 27 16,0 0 0,1-1 1,-1 1-1,0 0 0,1 0 0,-1 0 0,1-1 0,0 1 0,-1 0 0,1 0 0,0 0 0,-1 0 0,1 0 1,0 0-1,0 0 0,0 1 0,0-1 0,0 0 0,2-1 0,1-1 39,17-12 35,-9 11 107,11 2-62,1 1 1,-1 1 0,24 4-1,90 16 33,82 16-908,-133-18-750,50 8-5606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5.929"/>
    </inkml:context>
    <inkml:brush xml:id="br0">
      <inkml:brushProperty name="width" value="0.1" units="cm"/>
      <inkml:brushProperty name="height" value="0.1" units="cm"/>
    </inkml:brush>
  </inkml:definitions>
  <inkml:trace contextRef="#ctx0" brushRef="#br0">30 1 5832,'0'0'0,"15"3"0,15 2 0,-39 0-1936,-20-2 1936,-7 4-2200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5.699"/>
    </inkml:context>
    <inkml:brush xml:id="br0">
      <inkml:brushProperty name="width" value="0.1" units="cm"/>
      <inkml:brushProperty name="height" value="0.1" units="cm"/>
    </inkml:brush>
  </inkml:definitions>
  <inkml:trace contextRef="#ctx0" brushRef="#br0">507 1 11296,'-40'21'644,"-205"121"925,228-130-1425,1 1 0,0 1-1,-16 18 1,15-14-123,12-14-20,0 0 1,1 1-1,-1 0 1,1 0-1,0 0 1,1 0-1,-5 9 1,-2 4-1,0-2 1,-14 32-1,12-14-42,-14 68-1,23-76-404,14 103-180,-4-105 181,3-3 242,2-1-1,0 0 1,1-1-1,1 0 1,1-1-1,26 26 1,-27-32 136,-7-6 9,-1-1 0,1 0 0,0 0 0,0-1 1,0 0-1,9 3 0,17 8-178,0-2 1,1-2-1,55 12 0,-72-20 210,-6-1 37,1-1-1,-1 0 0,15-1 0,11-2 194,-1-1 1,53-11-1,-52 2-138,-23 5 14,42-42 89,-54 47-123,0 1 0,-1-1 0,1 0-1,0 0 1,-1 0 0,0 0 0,1 0 0,-1-1 0,0 1 0,0 0-1,0-1 1,0 1 0,0-5 0,2-3 45,8-27 43,-10 21 167,-2 2-189,-2 0 0,1 1-1,-2-1 1,0 1 0,-1 0 0,0 0 0,-9-16 0,9 21 10,0 0 1,-1 0-1,-1 0 1,-12-12 0,15 17-35,0 0 0,0 0 0,0 0 1,0 1-1,-1-1 0,1 1 0,-1 0 0,0 0 1,1 1-1,-1-1 0,0 1 0,-5-1 1,6 2-75,1 1 0,-1-1 1,1 1-1,-1-1 1,1 1-1,0 0 1,-1 0-1,1 0 1,0 1-1,0-1 1,0 1-1,0 0 0,0 0 1,0 0-1,1 0 1,-1 0-1,0 0 1,1 1-1,0 0 1,-4 4-1,-1 0-17,0 1-25,-1 1 1,1 0-1,1 0 1,-11 20-1,10-17-33,1-2-171,1 0 1,0 0-1,1 1 0,0-1 0,1 1 1,0 0-1,0 0 0,0 11 1,-3 9-1136,6-30 1264,0 1 0,-1-1-1,1 0 1,0 1 0,0-1 0,0 1 0,0-1-1,0 1 1,0-1 0,0 0 0,0 1 0,1-1-1,-1 1 1,0-1 0,1 0 0,-1 1 0,1-1-1,0 0 1,-1 1 0,1-1 0,0 0 0,0 0-1,0 0 1,0 0 0,0 0 0,0 0 0,0 0-1,0 0 1,0 0 0,1 0 0,-1-1 0,0 1-1,0 0 1,1-1 0,-1 1 0,0-1 0,1 1 0,-1-1-1,1 0 1,-1 0 0,1 0 0,-1 0 0,0 0-1,1 0 1,-1 0 0,1 0 0,-1 0 0,1 0-1,1-1 1,1-1 31,1 0 0,0 1 0,-1-1-1,1-1 1,-1 1 0,0-1 0,0 0 0,0 0 0,0 0-1,-1 0 1,5-5 0,33-42 686,-40 48-593,8-12 31,15-18 655,28-24 142,-50 54-736,0-1-1,0 1 0,1 0 1,-1 0-1,0 0 0,1 1 1,-1-1-1,1 0 0,0 1 1,-1 0-1,4-2 0,5-2 87,0-1-78,-9 4-60,1 0 0,0 0 1,-1 1-1,1 0 0,0 0 0,0-1 1,0 1-1,0 1 0,0-1 0,4 0 1,25-4 508,1 1 0,49 1 0,-17 8-24,71 25-48,-80-12-1139,18 4-123,-59-20 152,79-15-1216,-7 0-3665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6.086"/>
    </inkml:context>
    <inkml:brush xml:id="br0">
      <inkml:brushProperty name="width" value="0.1" units="cm"/>
      <inkml:brushProperty name="height" value="0.1" units="cm"/>
    </inkml:brush>
  </inkml:definitions>
  <inkml:trace contextRef="#ctx0" brushRef="#br0">200 122 5656,'-33'-32'240,"-69"-52"0,101 83-172,0 1 0,0-1 0,0 1 0,0-1 0,0 1 0,0-1 0,0 1 0,0-1 1,0 1-1,0 0 0,0 0 0,0 0 0,0 0 0,0-1 0,-1 1 0,1 1 0,0-1 0,0 0 0,0 0 0,0 0 1,0 0-1,0 1 0,0-1 0,0 1 0,0-1 0,0 1 0,0-1 0,0 1 0,0-1 0,0 1 0,0 0 0,0-1 1,1 1-1,-1 0 0,0 0 0,1 0 0,-1 0 0,0 0 0,1 0 0,-1 0 0,1 0 0,-1 0 0,0 2 0,-2 3 73,0 1 0,1 0-1,0 0 1,-2 9 0,3-14-158,-2 12 240,1 0 0,0 0-1,1 0 1,1 1 0,2 23-1,-1-23-118,1 39 573,8 98-171,7 25-378,-14-137-401,6 239-1458,-2-22-5282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6.429"/>
    </inkml:context>
    <inkml:brush xml:id="br0">
      <inkml:brushProperty name="width" value="0.1" units="cm"/>
      <inkml:brushProperty name="height" value="0.1" units="cm"/>
    </inkml:brush>
  </inkml:definitions>
  <inkml:trace contextRef="#ctx0" brushRef="#br0">0 554 12104,'11'4'13,"0"0"0,-1-1 1,2-1-1,-1 0 0,0 0 1,0-1-1,0-1 0,1 0 1,17-2-1,-13 1-78,25-1-298,0-3 1,40-9 0,-56 9 443,10-4 794,145-48 256,-138 40-750,200-101 58,-233 114-469,-1 0 0,0-1 0,12-8 0,173-152-1745,-18 15-6378</inkml:trace>
  <inkml:trace contextRef="#ctx0" brushRef="#br0" timeOffset="1">1853 874 9776,'0'0'0,"-10"-23"0,-8-14 0,28 23-4760,16 14 4760,10-13-2688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56.792"/>
    </inkml:context>
    <inkml:brush xml:id="br0">
      <inkml:brushProperty name="width" value="0.1" units="cm"/>
      <inkml:brushProperty name="height" value="0.1" units="cm"/>
    </inkml:brush>
  </inkml:definitions>
  <inkml:trace contextRef="#ctx0" brushRef="#br0">615 601 6008,'2'-17'343,"-1"0"0,-1 0 1,0 0-1,-3-22 0,-14-55 1919,15 81-2128,-3-6 167,0 0 0,-1 0 0,-15-32 0,12 31-215,0-2 129,-2 1 0,-23-37-1,23 40-126,8 13-4,0 0 0,0 1 0,0-1 0,0 1 0,-1 0 1,1 0-1,-1 0 0,-5-4 0,-5-4 26,2-1-51,9 9-42,-1 1-1,0-1 1,0 1-1,0-1 1,0 1-1,-1 0 1,1 0-1,-6-1 1,-64-32 130,59 32-46,-11 3-34,-33 4-1,55-3-60,1 0-1,-1 0 0,1 1 0,-1 0 1,1 0-1,0 0 0,-1 0 1,1 0-1,0 1 0,-6 3 0,-3 2 4,-2-2-13,10-3-18,0-1 0,1 1 0,-1-1 0,1 1-1,-1 0 1,1 1 0,0-1 0,0 0 0,-6 6 0,-5 7-151,1-1 1,0 2-1,2 0 0,-20 33 1,25-39 125,5-7 22,-1 0 1,1-1 0,0 1 0,0 0 0,0 0 0,0 0-1,0 0 1,1 0 0,0 0 0,-1 0 0,1 4 0,0 10-35,0 0 0,1 0 0,1 0 0,0 0 0,10 33 0,-8-36 52,-2-9-8,0 1 1,1 0 0,-1-1 0,1 0-1,6 9 1,20 27-53,45 48 1,-23-34 14,-29-33 35,99 107-117,-105-112 125,-10-10-15,0 0 1,0 0-1,0 1 0,7 14 0,7 12-53,-2 1 0,23 62 0,-31-54 55,-9-27-38,-5 2 34,0 0 0,-8 21 0,12-37 24,-1 0-1,0 0 0,1 0 0,-1 0 1,0 0-1,0 0 0,-1 0 0,1 0 0,0-1 1,-1 1-1,1 0 0,-1-1 0,1 0 1,-4 3-1,-2 1-2,4-3 4,1 1 1,-1-1 0,-1 0-1,1 0 1,0 0 0,0-1-1,-5 2 1,2-2 1,0 0 1,1 0-1,-1-1 1,0 0-1,1 0 1,-1-1-1,0 1 1,1-1-1,-1 0 1,-9-4-1,15 5-1,-1 0 3,0 0 0,0-1 0,0 1 0,0 0 0,0-1 0,0 1 0,1-1 0,-1 1 0,0-1 0,0 1 0,1-1 0,-1 1 0,0-1 0,1 0 0,-2 0 0,-15-20 34,-25-35 1,41 55-33,0-1 1,0 0-1,0 1 1,1-1 0,-1 0-1,0 0 1,1 0-1,-1 1 1,1-1-1,-1-4 1,-14-153 74,15 153-79,0 0 0,0-1 0,1 1 0,0 0 1,2-10-1,31-140 5,29-95-1323,27-127-5276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7.551"/>
    </inkml:context>
    <inkml:brush xml:id="br0">
      <inkml:brushProperty name="width" value="0.1" units="cm"/>
      <inkml:brushProperty name="height" value="0.1" units="cm"/>
    </inkml:brush>
  </inkml:definitions>
  <inkml:trace contextRef="#ctx0" brushRef="#br0">16 5 1352,'31'-4'140,"-31"4"-108,0 0-1,0 0 1,1 0-1,-1 0 1,0 0 0,1 1-1,-1-1 1,0 0 0,0 0-1,0 0 1,1 0-1,-1 1 1,0-1 0,0 0-1,0 0 1,1 1 0,-1-1-1,0 0 1,0 0 0,0 1-1,0-1 1,0 0-1,0 1 1,1-1 0,-1 0-1,0 1 1,0-1 0,0 0-1,0 0 1,0 1-1,0-1 1,0 0 0,0 1-1,0-1 1,-1 0 0,1 1-1,0-1 1,0 0-1,0 0 1,0 1 0,0 0 71,-19 89 2138,3-16-881,12-53-1228,-3 40 611,3 76 82,14 41 488,-7-147-1210,2 10 304,32 193 143,-28-188-235,73 300 390,-54-229-451,-24-100-184,23 120 108,-9-42-106,-41-275-2084,10 70-4728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8.422"/>
    </inkml:context>
    <inkml:brush xml:id="br0">
      <inkml:brushProperty name="width" value="0.1" units="cm"/>
      <inkml:brushProperty name="height" value="0.1" units="cm"/>
    </inkml:brush>
  </inkml:definitions>
  <inkml:trace contextRef="#ctx0" brushRef="#br0">197 634 5560,'12'36'-11,"-8"-23"4,-4-13 7,0 0-1,0 0 1,0 0 0,0 0 0,0 0 0,-1 0 0,1 0-1,0 0 1,0 0 0,0 0 0,0 0 0,0 0 0,0 0-1,0 1 1,0-1 0,0 0 0,0 0 0,0 0 0,0 0-1,0 0 1,0 0 0,0 0 0,0 0 0,0 0 0,0 0-1,0 0 1,-77-115-1212,48 84 1505,-52-45 0,79 75-159,0-1 0,0 1 1,-1-1-1,1 0 0,0 0 0,0 0 1,1 0-1,-1 0 0,0 0 1,1-1-1,-3-3 0,8 4 200,238-62 1568,-150 44-1540,78-16-32,-129 27-156,207-48 46,-195 45-159,218-42 32,-217 44-19,201-35 110,-208 37 297,297-57 894,-307 57-1322,48-8 167,179-12 521,-250 28-701,-1 1 1,1 0-1,16 5 0,-12-2 9,-7-2 16,-1 1 0,1 0 1,-1 1-1,0 0 0,0 0 1,0 1-1,-1 1 0,1-1 1,-1 2-1,16 13 0,-23-17-53,5 3 37,0 1-1,0 0 0,-1 1 1,0 0-1,10 16 0,-7-10-12,6 8 53,-1 0 0,-2 1 1,0 1-1,-1 0 0,-1 0 1,8 32-1,-2-8 135,58 188 136,-65-207-355,17 49 38,44 105 14,-56-145-3,51 145 27,-53-147 6,45 135 27,-49-142-59,-8-26-52,18 104 72,-16-89-102,-1 1 0,-1-1-1,0 0 1,-1 0 0,-4 19 0,2-28 6,0-1 0,-1 0 1,0 0-1,0-1 1,0 1-1,-1-1 0,0 0 1,-11 12-1,5-11-45,-31 10-17,0-1 0,-2-3 1,-46 10-1,-30 0-23,44-12-217,-161 25-27,188-29 164,-179 29-72,182-30 93,-189 32-51,187-31 103,-194 34-49,197-34 37,-48 10 14,-222 39-3,177-38 2,127-18 118,-4 2-102,1-2-1,0 0 0,-1-1 0,-18-1 0,32 0 84,0 1 0,0-1 0,0 0 0,0 1-1,0-1 1,1 0 0,-1 0 0,0 0 0,0 0 0,1 0 0,-1 1-1,0-1 1,1 0 0,-1 0 0,1-1 0,0 1 0,-1 0-1,1 0 1,-1-1 0,0-1-17,-10-30-1449,-8-15-5767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9.168"/>
    </inkml:context>
    <inkml:brush xml:id="br0">
      <inkml:brushProperty name="width" value="0.1" units="cm"/>
      <inkml:brushProperty name="height" value="0.1" units="cm"/>
    </inkml:brush>
  </inkml:definitions>
  <inkml:trace contextRef="#ctx0" brushRef="#br0">380 256 6816,'-24'-8'126,"-1"1"0,-45-5 0,60 10-82,-19-1 487,0 1-1,-42 2 0,-6 7 925,75-6-1404,0 0 1,0 0 0,0 0-1,0 0 1,0 1 0,0-1-1,0 1 1,0-1 0,0 1-1,1 0 1,-1 0 0,1 0-1,-1 0 1,1 0 0,0 0-1,0 0 1,-1 3 0,0-3 0,0 3-1,0 0 0,1 0 0,-1 0 1,1 0-1,0 0 0,0 0 0,0 0 0,1 0 0,0 1 0,1 9 0,-1-8-9,1 10 61,0-1 1,1 1-1,7 28 0,-6-32-86,3 14 0,2-1 0,20 46 0,-20-53-12,19 43 34,-14-37-32,22 50-1,-2-11-6,-2-10 0,-14-28-192,1 0 0,37 39 0,-54-64 169,-1 0 0,1 0 0,1 0 0,-1 0 0,0 0 0,0 0 0,0 0 0,0-1 0,1 1 0,-1 0 0,0-1 1,1 1-1,-1-1 0,0 1 0,1-1 0,-1 0 0,1 0 0,-1 0 0,0 0 0,1 0 0,-1 0 0,2 0 0,-1-1-4,0 1 0,0-1 0,0 0 0,0 0 0,0 0 0,0 0 0,-1-1 0,1 1 0,0 0 0,-1-1 0,1 1 0,-1-1 0,2-2 0,3-4-59,-1-1 0,0 0 0,-1 0 0,6-15 0,8-31-114,22-109-115,-23 98 287,-13 46 20,1-3-1,1 0 1,13-35 0,-18 55 8,-1 2 0,0 0 0,1 1 0,-1-1 0,0 0 0,1 0 0,-1 1 1,0-1-1,1 0 0,-1 1 0,1-1 0,-1 1 0,1-1 0,-1 0 1,1 1-1,-1-1 0,1 1 0,0-1 0,-1 1 0,2-1 0,3 18 27,4 46 2,9 41 50,-1-48-48,-6-23-11,5 0-16,17 10-6,-25-38-3,3-4 3,1-1 0,21-1-1,-19-4-23,2-5 15,0-1 0,0 0 0,-1-2 0,-1 1 0,0-2 1,24-29-1,-25 26 8,-4 5-2,-1 0 1,0 0 0,7-17 0,54-114-15,-57 113 7,58-221-49,-54 166-462,-15 83 523,1-13-270,1-1 0,-2 1 0,0 0 0,-1 0 0,0-1 0,-5-23-1,5 39 260,0-1-1,0 1 1,0 0-1,0 0 1,0 0-1,0 0 0,0 0 1,0-1-1,0 1 1,0 0-1,0 0 0,0 0 1,0 0-1,0-1 1,-1 1-1,1 0 0,0 0 1,0 0-1,0 0 1,0 0-1,0 0 1,0 0-1,-1-1 0,1 1 1,0 0-1,0 0 1,0 0-1,0 0 0,0 0 1,-1 0-1,1 0 1,0 0-1,0 0 0,0 0 1,0 0-1,-1 0 1,1 0-1,0 0 1,0 0-1,0 0 0,-1 0 1,-4 0-161,-1 1 0,0-1-1,0 1 1,0 1 0,-10 3 0,11-4-75,-41 11-3233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9.511"/>
    </inkml:context>
    <inkml:brush xml:id="br0">
      <inkml:brushProperty name="width" value="0.1" units="cm"/>
      <inkml:brushProperty name="height" value="0.1" units="cm"/>
    </inkml:brush>
  </inkml:definitions>
  <inkml:trace contextRef="#ctx0" brushRef="#br0">106 170 3592,'0'0'0,"-14"-31"0,-4-24 0,-15-28-2216</inkml:trace>
  <inkml:trace contextRef="#ctx0" brushRef="#br0" timeOffset="1">157 160 1712,'0'0'0,"-14"-18"0,-5-12 0,-16-16-808</inkml:trace>
  <inkml:trace contextRef="#ctx0" brushRef="#br0" timeOffset="2">53 111 1712,'0'0'0,"-12"0"0,-2 0 0,-13 0-808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6:19.945"/>
    </inkml:context>
    <inkml:brush xml:id="br0">
      <inkml:brushProperty name="width" value="0.1" units="cm"/>
      <inkml:brushProperty name="height" value="0.1" units="cm"/>
    </inkml:brush>
  </inkml:definitions>
  <inkml:trace contextRef="#ctx0" brushRef="#br0">81 799 1976,'-49'61'1450,"44"-54"-1230,1 0-1,0 0 0,0 0 1,1 1-1,0-1 0,0 1 1,-2 8-1,5-12-145,0-1 0,0 1 0,0-1-1,1 1 1,-1-1 0,1 1 0,0-1 0,0 1-1,0-1 1,0 0 0,1 0 0,-1 1 0,1-1-1,2 3 1,-1-1 3,-2-4-39,0 1 0,0 0 1,0-1-1,0 1 0,0 0 0,0-1 0,0 1 0,1-1 0,-1 0 1,1 0-1,-1 1 0,1-1 0,-1 0 0,1 0 0,3 1 0,2 2 45,1 2-24,-5-4-25,0 0-1,-1-1 1,1 1 0,0-1 0,0 0-1,0 1 1,0-1 0,0 0-1,0-1 1,5 2 0,71 9 363,-75-11-364,1 0-1,-1 1 1,0-1-1,0-1 1,0 1-1,1-1 1,-1 1-1,0-1 1,4-2-1,8-1 16,1 1-19,-11 3-12,-1-1 0,0 0 1,1-1-1,-1 1 0,0-1 0,0 0 1,8-4-1,23-14 79,0 0 0,57-46 0,-16 2-48,42-47-16,-84 75-71,48-62 0,-68 79 21,5-11-95,70-158-46,-76 150 46,-10 27 88,9-35-38,16-90 0,-26 77 52,-3 54 18,0 0-1,0-1 1,-1 1-1,0-1 1,0 1-1,-1 0 0,1 0 1,-1-1-1,0 1 1,-4-6-1,5 10 18,1 0 0,-1 0 0,1 0-1,-1 1 1,0-1 0,0 0 0,1 1 0,-1-1 0,0 1 0,0-1-1,0 1 1,0-1 0,0 1 0,0-1 0,0 1 0,0 0-1,0-1 1,0 1 0,0 0 0,0 0 0,0 0 0,0 0 0,0 0-1,0 0 1,0 0 0,0 0 0,0 0 0,0 1 0,-1 0 0,-1 0 21,0 0 1,1 0 0,-1 0 0,1 1 0,0-1 0,-1 1 0,1 0 0,-3 3 0,1 0 26,0 0 0,0 0-1,0 0 1,1 0-1,0 0 1,0 1 0,1 0-1,0 0 1,-3 7-1,1-1-21,3-8-17,-1 0 0,1 0 1,0 0-1,1 0 0,-1 0 1,1 0-1,-1 0 0,2 8 1,-1 16 131,2 0 0,1 1 1,13 51-1,-11-62-141,-1-8-3,-1 1 0,2-1 0,6 13 0,79 132 219,-56-107-160,-26-35-50,-1-2-19,0 0 1,1 0-1,0-1 0,18 18 1,-26-28-13,1 1 0,-1-1 0,1 1 0,0 0 0,-1-1 0,1 0 0,-1 1 0,1-1 0,0 1 0,0-1 0,-1 0 0,1 1 0,0-1 0,-1 0 0,1 0 0,0 0 0,0 0 1,0 1-1,-1-1 0,1 0 0,0 0 0,0-1 0,-1 1 0,1 0 0,0 0 0,0 0 0,0 0 0,-1-1 0,1 1 0,0 0 0,-1-1 0,1 1 0,0 0 0,-1-1 0,1 1 0,0-1 0,-1 1 1,1-1-1,-1 1 0,1-1 0,-1 0 0,1 1 0,-1-1 0,1 0 0,-1 1 0,0-1 0,1 0 0,-1 1 0,0-2 0,4-6-17,-1 0 1,0 0-1,2-14 0,-2 13 9,-2-3 3,0 9 2,-1 0 0,1 0 1,0 0-1,-1 0 1,1 0-1,1 0 0,-1 0 1,2-3-1,12-23-72,2 0 0,26-33 0,-42 60 72,1 0-1,0 0 1,0 0-1,0 0 1,0 0-1,0 1 1,0-1 0,0 1-1,1-1 1,-1 1-1,0 0 1,1-1 0,-1 1-1,1 1 1,0-1-1,-1 0 1,1 1-1,0-1 1,-1 1 0,1 0-1,0 0 1,0 0-1,-1 0 1,1 0 0,0 1-1,-1-1 1,1 1-1,0 0 1,-1-1-1,1 1 1,3 2 0,4 3 3,-1-1 1,1 1 0,-2 1 0,1-1 0,11 13 0,-19-19-1,0 1 1,1 1 0,-1-1-1,0 0 1,1 1-1,-1-1 1,0 1 0,0-1-1,0 1 1,0 0 0,0-1-1,-1 1 1,1 0-1,0 0 1,-1 0 0,1 2-1,1 4 1,6 22-3,-8-17-10,-23 60-6,13-56 7,-71 75-4,77-88 10,0-1 1,1 0-1,-1 0 1,-1 0-1,-6 3 1,-101 59-29,-76 34-1255,-91 53-5124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04.832"/>
    </inkml:context>
    <inkml:brush xml:id="br0">
      <inkml:brushProperty name="width" value="0.1" units="cm"/>
      <inkml:brushProperty name="height" value="0.1" units="cm"/>
    </inkml:brush>
  </inkml:definitions>
  <inkml:trace contextRef="#ctx0" brushRef="#br0">0 42 1080,'0'0'0,"10"-8"0,11-4 0,11-9-336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6.286"/>
    </inkml:context>
    <inkml:brush xml:id="br0">
      <inkml:brushProperty name="width" value="0.1" units="cm"/>
      <inkml:brushProperty name="height" value="0.1" units="cm"/>
    </inkml:brush>
  </inkml:definitions>
  <inkml:trace contextRef="#ctx0" brushRef="#br0">1168 1 4040,'-95'69'203,"52"-36"897,-50 50 0,62-54-866,-6 2 793,-186 147 349,177-143-656,-169 116 189,177-125-682,13-10-125,-16 10 11,-73 36 0,105-58-104,-54 24 43,57-25-58,-1-1 1,0 0-1,0 0 1,0 0-1,0-1 1,0 0-1,-11 0 1,14-6-307,1-7 52,0 0 0,-2-24 0,3 17-560,-10-56-5333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05.186"/>
    </inkml:context>
    <inkml:brush xml:id="br0">
      <inkml:brushProperty name="width" value="0.1" units="cm"/>
      <inkml:brushProperty name="height" value="0.1" units="cm"/>
    </inkml:brush>
  </inkml:definitions>
  <inkml:trace contextRef="#ctx0" brushRef="#br0">0 45 1528,'0'0'0,"17"-8"0,11-2 0,-15 2-608,-3 3 608,14-8-136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05.572"/>
    </inkml:context>
    <inkml:brush xml:id="br0">
      <inkml:brushProperty name="width" value="0.1" units="cm"/>
      <inkml:brushProperty name="height" value="0.1" units="cm"/>
    </inkml:brush>
  </inkml:definitions>
  <inkml:trace contextRef="#ctx0" brushRef="#br0">0 4000 1624,'5'0'129,"-1"0"1,1 0-1,0 0 0,-1-1 1,1 0-1,-1 0 1,1 0-1,-1-1 0,1 1 1,-1-1-1,0 0 1,0 0-1,0-1 0,0 1 1,0-1-1,0 0 0,-1 0 1,0 0-1,1-1 1,-1 1-1,0-1 0,0 1 1,-1-1-1,4-6 1,24-43 844,39-76 26,11-23 472,-35 70-816,79-135 31,-99 172-366,100-175 128,-100 176-155,95-177 104,-96 177-164,92-175 75,-95 174-161,66-189 49,-71 188-123,65-176 28,-67 180-28,80-300 240,-76 247-288,-13 59-5,16-235 303,-27 162-120,-6-61 23,10 135-7,4-140 82,0 141-108,44-249 258,-22 168-335,-16 75-57,27-156 379,-37 184 70,-7-2-6410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1.480"/>
    </inkml:context>
    <inkml:brush xml:id="br0">
      <inkml:brushProperty name="width" value="0.1" units="cm"/>
      <inkml:brushProperty name="height" value="0.1" units="cm"/>
    </inkml:brush>
  </inkml:definitions>
  <inkml:trace contextRef="#ctx0" brushRef="#br0">0 1 2608,'25'4'143,"-19"-4"17,0 1 1,0 0-1,0 0 0,-1 1 1,9 3-1,-13-3 130,0-1-1,0 1 1,0 0 0,-1 0-1,1 0 1,0 0-1,-1 0 1,0 0 0,1-1-1,-1 1 1,0 0-1,0 0 1,0 0 0,0 4-1,-2 40 592,2-35-793,0-10-39,6 136 2148,7 0-1495,18 113 628,3 12-808,-26-209-227,27 199 89,-29-203-256,18 188 48,-21-193-89,10 186 26,-11-161-101,0-5-9,-1-43-8,0-16 0,-1 0 0,0 0 0,0 0 0,0 0 0,0-1 0,-2 7 0,2-11 3,0 0 1,0 0-1,-1 0 1,1 0 0,0 0-1,0 0 1,0 0-1,0 0 1,0 0 0,0 0-1,0 0 1,0 0 0,0 0-1,0 0 1,0 0-1,-1 0 1,1 0 0,0 0-1,0 0 1,0 0 0,0 0-1,0 0 1,0 0-1,0 0 1,0 0 0,0 0-1,0 0 1,0 0-1,0 0 1,0 0 0,-1 0-1,1 0 1,0 0 0,0 1-1,0-1 1,0 0-1,0 0 1,0 0 0,0 0-1,0 0 1,0 0 0,0 0-1,0 0 1,0 0-1,0 0 1,0 0 0,0 1-1,0-1 1,0 0 0,0 0-1,0 0 1,0 0-1,0 0 1,0 0 0,0 0-1,0 0 1,0 0-1,0 0 1,-2-10-164,-1-19 12,1-38-47,-5-69-74,-13-190-2398,3 58-4894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1.835"/>
    </inkml:context>
    <inkml:brush xml:id="br0">
      <inkml:brushProperty name="width" value="0.1" units="cm"/>
      <inkml:brushProperty name="height" value="0.1" units="cm"/>
    </inkml:brush>
  </inkml:definitions>
  <inkml:trace contextRef="#ctx0" brushRef="#br0">12 497 5384,'-11'-270'-2183,"11"245"3238,2 1 0,1 0-1,7-31 1,-9 51-906,1 0-1,0 0 1,0 0 0,0 0 0,0 0-1,0 0 1,1 1 0,-1-1 0,1 1-1,0-1 1,0 1 0,1 0 0,-1 1-1,6-5 1,1 0 143,1 1-1,19-9 0,-30 15-290,3-2 100,0 1 0,0 0 0,1-1 0,-1 1-1,0 1 1,1-1 0,-1 0 0,0 1 0,1 0-1,3 0 1,8-1 64,31-3 59,-26 6 256,13 5-126,-1 2 1,1 1 0,47 23-1,-61-24-288,-10-5 12,-1 0 0,0 1 0,0 0 1,0 1-1,7 6 0,85 69 429,-84-67-389,0 1 0,-1 1 0,25 32 0,-26-29-85,-3-5 16,-1 0-1,0 1 1,-1 0 0,10 23-1,-12-23-22,-3-6 14,0 1 0,0 0 0,-1 0 0,0 0 0,-1 0 0,2 12 0,-2-8-40,-1-9-13,-1 1-1,1-1 1,-1 1-1,0 0 1,-1 0-1,1-1 1,-1 1-1,0-1 0,-1 1 1,-3 9-1,3-8-10,-1 1-46,0-1-1,-1 0 1,0 0 0,0-1 0,-1 1 0,1-1-1,-1 0 1,-1 0 0,1 0 0,-1-1-1,-12 9 1,13-11-62,-1 0 0,0 0 0,0 0 0,0-1 0,0 0-1,0-1 1,0 1 0,-1-1 0,-8 1 0,13-3 49,0 1 0,1 0-1,-1 0 1,1-1 0,-1 1 0,1-1 0,-1 1 0,1-1 0,-1 0-1,1 0 1,-1 1 0,1-1 0,0 0 0,0 0 0,-1 0-1,1 0 1,0-1 0,0 1 0,0 0 0,-1-3 0,-6-5-1139,-21-14-5771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2.944"/>
    </inkml:context>
    <inkml:brush xml:id="br0">
      <inkml:brushProperty name="width" value="0.1" units="cm"/>
      <inkml:brushProperty name="height" value="0.1" units="cm"/>
    </inkml:brush>
  </inkml:definitions>
  <inkml:trace contextRef="#ctx0" brushRef="#br0">89 762 6552,'-59'62'-380,"59"-62"252,-1 0-1,1 1 1,-1-1 0,1 0 0,-1 1 0,1-1 0,-1 1 0,1-1-1,-1 0 1,1 1 0,-1-1 0,1 1 0,0-1 0,-1 1-1,1 0 1,0-1 0,0 1 0,-1-1 0,1 1 0,0-1 0,0 1-1,0 0 1,0-1 0,0 1 0,0 0 0,0-1 0,0 1-1,0-1 1,0 2 0,13 0 10,-5-2 950,18 8 368,-21-4-473,-2 7-407,-1-1 0,0 0 0,0 1 0,-1-1 0,0 1-1,-1 0 1,0-1 0,-3 14 0,1 12 386,-7 95 1458,8-114-2075,3 29 466,28 140 608,-28-180-1116,0 1 1,1-1 0,-1 1 0,1-1-1,1 0 1,-1 0 0,8 10 0,-3-6-29,-6-7-15,0-1 0,0 1 0,0-1-1,0 0 1,1 1 0,-1-1 0,1 0 0,-1-1 0,1 1 0,0 0 0,0-1 0,-1 0-1,1 1 1,0-1 0,0 0 0,1-1 0,3 2 0,-4-2 5,-1 1 0,-1-1 1,1 0 0,0 1 0,0-1 0,-1 0 0,1 0 0,0 0-1,0-1 1,-1 1 0,1 0 0,0-1 0,-1 1 0,1-1 0,0 1 0,-1-1-1,1 0 1,2-1 0,2-1 13,26-16 27,-20 8 105,40-65 40,-49 70-191,0 1 0,0 0 1,0-1-1,-1 0 0,1 0 1,-1 0-1,1-9 0,2-5 2,1 0-3,-1 6 5,-2 0 0,4-23 1,11-96 17,-16 114-20,-2-1 0,0 0-1,-1 1 1,-4-28 0,2 26-4,-2 0 5,-36-55 5,30 65 9,-3 4-12,0 0 1,0 2-1,-18-6 0,15 10 26,-8 7-10,-39 14 1,55-16-22,1 1 0,0-1 1,0 1-1,0 1 0,0-1 1,1 1-1,0 1 0,1-1 1,-8 11-1,6-8-1,0-1 1,1 0 0,0 1 0,1 0 0,0 0 0,0 0 0,-5 13 0,9-17-4,1-2 0,-1 0-1,2-1 1,-1 1-1,0 0 1,0 0-1,1 0 1,0-1-1,-1 1 1,1 0-1,0 0 1,1 0-1,-1 0 1,0 0-1,1 0 1,0-1-1,-1 1 1,1 0-1,0 0 1,1-1-1,1 4 1,-2-3-3,6 4-29,-2-5 20,1 0-1,-1 0 1,1-1 0,0 0-1,0 1 1,-1-2 0,1 1 0,0-1-1,0 0 1,0 0 0,0-1 0,0 0-1,7-1 1,3-2-21,0-1 0,-1-1 1,0 0-1,27-15 0,67-49-28,-89 57 74,-1-2 1,0 0 0,-2-2-1,17-18 1,3-4 155,2-3 62,46-67-1,-84 107-207,0 0 0,0 0 0,1 0 0,-2 0 0,1 0-1,0 0 1,0 0 0,-1 0 0,1 0 0,-1 0 0,1-1 0,-1 1 0,0 0-1,0 0 1,0 0 0,0-1 0,-1 1 0,1-2 0,-1 3-18,1 0 1,-1 1-1,1-1 1,-1 1 0,0-1-1,1 1 1,-1-1-1,0 1 1,1-1 0,-1 1-1,0-1 1,0 1-1,1 0 1,-1 0 0,0-1-1,0 1 1,0 0-1,1 0 1,-1 0 0,0 0-1,0 0 1,0 0-1,1 0 1,-3 0 0,2 0 6,-5 1 13,1 0-1,0 0 1,0 0 0,1 0-1,-1 1 1,0 0 0,0 0 0,1 0-1,-1 1 1,1-1 0,0 1-1,-1 0 1,1 0 0,-5 6 0,3 1 195,-12 56 68,18-51-168,5 5-70,0-1 1,2 1 0,0-1 0,1-1 0,19 33 0,-21-42-35,35 45 121,-40-52-130,116 128 175,-86-96-163,-12-15-15,-9-10 2,-1 1 1,15 21-1,46 65 23,-60-77 4,-4 1-20,0 0 0,-1 1-1,-2 0 1,0 0 0,0 29-1,-4-38 0,-1-1 0,0 0 0,-5 15 0,6-22-4,0-1 0,0 0 0,0 0 1,-1 0-1,1 0 0,-1 0 0,0 0 0,0 0 1,0-1-1,0 1 0,-1-1 0,1 0 0,-1 1 1,1-1-1,-1 0 0,-3 2 0,5-4-7,0 1-1,0-1 1,0 0 0,0 1-1,0-1 1,0 0 0,0 0-1,0 0 1,0 0-1,0 0 1,0 0 0,0 0-1,1 0 1,-1 0 0,0-1-1,-2 1 1,1-2-1,0 1 0,0-1 0,0 0 0,0 0 1,0 0-1,0 0 0,1 0 0,-1 0 0,1 0 0,-1-1 1,1 1-1,0-1 0,0 1 0,0-1 0,-1-2 0,1 2-2,-2-10-32,2 0-14,-2-10-101,2 0 0,3-37 1,11-89-415,-9 110-3,22-208-317,-20 192-130,13-226-430,-17 227 310,2-237-1314,-3 262 2055,-1-79-494,0 90 722,-2 0 0,0 0 1,-1 0-1,-5-17 0,8 34 171,0 1 0,0-1 0,0 0 0,0 1 0,0-1 0,0 0 0,-1 1 0,1-1 1,0 0-1,0 1 0,-1-1 0,1 1 0,-1-1 0,1 1 0,0-1 0,-1 1 0,1-1 0,-1 1 0,1-1 0,-1 1 1,1-1-1,-1 1 0,0 0 0,1-1 0,-1 1 0,1 0 0,-1 0 0,0-1 0,1 1 0,-1 0 0,-1 0 0,1 0 27,0 1 0,0 0 1,-1-1-1,1 1 0,0 0 0,0 0 0,0 0 0,0-1 0,0 1 0,1 0 0,-1 1 0,0-1 0,0 0 0,-1 2 0,-2 4 175,0 1 0,1 0-1,0 0 1,-3 12 0,3-9-113,2-5 18,0-1 0,0 1 0,0 0 0,1 0 0,1 8 0,1 34 786,15 88 0,-13-112-813,13 46 617,27 81 98,16 71 653,-50-181-1120,0-2-78,26 130 183,-28-78-304,-8-89-161,0 1 0,0 0 0,0 0 0,-1-1 0,1 1 1,-1 0-1,0-1 0,0 1 0,0 0 0,0-1 0,0 1 0,-1-1 0,1 0 0,-1 0 1,1 1-1,-1-1 0,0 0 0,0 0 0,0 0 0,0-1 0,-3 3 0,4-4 13,-9 4-261,-3-3 145,-1-1 0,0-1 1,-17-3-1,15-2-785,-66-51-365,67 42 373,-40-69-278,48 67 678,4 2 337,0 0 0,2-1 0,0-19 0,4 20-184,6-4 198,1 1 0,15-23-1,-11 27-71,22-11 225,0 3 1,62-29-1,-21 22 860,86-17 1153,-147 41-1929,-10 3 2,0 0 1,0 0-1,0 1 1,0 0-1,7 0 1,19-3-114,-1 2-1,49 3 1,-20 9-1210,34 2-4688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4.108"/>
    </inkml:context>
    <inkml:brush xml:id="br0">
      <inkml:brushProperty name="width" value="0.1" units="cm"/>
      <inkml:brushProperty name="height" value="0.1" units="cm"/>
    </inkml:brush>
  </inkml:definitions>
  <inkml:trace contextRef="#ctx0" brushRef="#br0">259 414 5560,'5'0'2,"-4"0"-5,0 0 0,1 1 1,-1-1-1,0 0 0,1 0 1,-1-1-1,0 1 0,1 0 0,-1 0 1,0-1-1,1 1 0,-1 0 1,0-1-1,1 0 0,-1 1 1,0-1-1,2-1 0,-3 1-15,1 0-1,0 0 1,0-1-1,-1 1 1,1 0-1,0 0 1,0 0-1,0 0 1,0 0-1,0 0 1,0 1-1,0-1 1,1 0-1,-1 0 1,0 1-1,0-1 1,1 1-1,-1-1 1,0 1-1,1 0 1,-1-1 0,0 1-1,1 0 1,-1 0-1,3 0 1,-3 0 13,1 1 0,-1-1 1,0 1-1,1 0 0,-1-1 1,0 1-1,0 0 0,0 0 1,1 0-1,-1 0 0,0 0 1,0 0-1,0 0 0,1 1 1,5 19-222,-3-18 365,-1 0-1,1-1 0,0 1 1,0-1-1,0 0 0,0 0 1,0 0-1,1-1 0,-1 0 1,8 2-1,-6-1 180,-6-2-261,0 0 0,0 0-1,0 0 1,0 0 0,1 0 0,-1 0-1,0 0 1,0 0 0,0 0 0,1 0-1,-1 0 1,0 0 0,0 0 0,0 0-1,1 0 1,-1 0 0,0 0 0,0 0-1,0 0 1,0 0 0,1 0 0,-1 0-1,0 0 1,0 0 0,0 0 0,1 0-1,-1 0 1,0 0 0,0-1 0,0 1-1,0 0 1,0 0 0,1 0 0,-1 0-1,0 0 1,0-1 0,0 1 0,0 0-1,0 0 1,0-1 0,-2-8 1219,-7-8-443,-50-47 1316,50 59-1414,-1 2-515,0 1 0,0 0-1,0 1 1,-1 0 0,1 1 0,0 0 0,-20 3 0,19-2-157,7 0-23,1-1 0,0 1 0,-1-1 1,1 1-1,0 0 0,0 1 0,0-1 1,-6 3-1,6-2-1,-25 11 182,-29 20 0,49-28-134,0 0 0,1 1 0,0 0 0,0 1 0,0-1 0,1 1 0,0 0 0,-8 14 0,5 3-33,9-21-55,0 1 0,1-1 0,-1 1 0,1-1 0,0 1 0,0-1 0,0 0 0,1 1 0,-1-1 0,1 0 0,0 0 0,0 0 0,0 0 0,0 0-1,0-1 1,0 1 0,1-1 0,0 1 0,-1-1 0,1 0 0,0 0 0,0 0 0,0 0 0,6 2 0,-8-3-4,1-1 0,-1 0 1,0 1-1,0-1 0,0 0 1,0 0-1,1 0 0,-1 0 0,0 0 1,0 0-1,0 0 0,1-1 1,-1 1-1,0 0 0,0-1 0,0 1 1,0 0-1,0-1 0,2 0 1,2-2-9,4 1-8,-6 1-19,0 0 0,0 0 1,0 0-1,0 0 1,0-1-1,-1 1 1,1-1-1,4-3 1,144-101-852,-137 97 774,0 0 1,25-10-1,-26 13 86,-9 4 4,1 0 0,-1 0 0,1 1-1,-1 0 1,1-1 0,0 2 0,-1-1 0,10 0 0,-7 1 7,0 2-52,-2 2 59,-1 0-1,0 0 1,-1 0 0,1 1 0,-1-1 0,1 1-1,-1 0 1,-1 0 0,1 0 0,-1 0 0,0 1-1,2 7 1,1 8-50,-1 0 0,2 38 0,0 71-68,-5-82 59,0 4-14,-10 90 0,-20 103-47,21-196 74,-48 169-8,41-179 61,-70 130-8,67-141-11,-82 75-8,98-102 29,1 0 0,-1 1 0,1-1 0,-1 0 0,1 0 0,-1 0 0,1 0 1,-1 0-1,-3 0 0,1 1-6,0 0 8,1-1-1,0 1 1,-1-1-1,1 0 1,-1 0-1,0 0 1,1-1-1,-1 1 1,0-1-1,1 0 1,-1 0-1,0 0 0,0-1 1,1 1-1,-1-1 1,1 0-1,-1 0 1,0 0-1,1 0 1,0-1-1,-6-2 1,-18-20-18,23 18 19,0 1 0,1-1 1,0 0-1,0 0 0,-4-11 1,3 4 0,0-1 0,-3-23 0,4 18 0,2 0 0,1-26 0,12-65 0,14-20 0,45-118-6,-55 203-20,73-172-8,-69 177 29,31-54 4,12-11 1,-32 58 5,2 2 0,52-54 1,117-110 39,-127 142-1,50-55 532,-124 126-242,-3 11-214,-3 13-107,5-27-1,-9 43 88,3 0 1,1 0 0,3 0-1,1 1 1,6 51 0,-2-77-69,1 1 0,0-1 0,13 30 1,-11-32-25,-1-2 3,0 0 1,1 0-1,1-1 0,13 21 1,7 10 46,1 4-12,7 6-35,-5-6-6,-3-8-3,-22-33-12,1 0 1,0-1-1,1 0 1,0 0-1,0 0 1,1-1 0,0 0-1,0-1 1,0 0-1,0 0 1,1 0-1,0-1 1,11 3 0,-8-6-51,0-4 39,1 0 0,0-1 0,17-8 0,-16 2-39,7-10 22,-2 0 0,0-2 0,-1 0 0,18-31 0,-24 35 27,-6 8-19,-1 0 0,1 0 0,6-20 1,3-10-29,-2-1 1,12-68 0,-21 59 49,-5 33-11,-12-17 4,12 31 15,-1 0 0,0 0-1,0 0 1,0 1 0,0-1 0,0 0-1,0 1 1,-1 0 0,-3-4 0,1 4 0,0-1 0,0 1 0,-1 1 0,1-1 0,0 1 0,-1 0 0,1 0 0,-1 0 0,1 1 0,-1 0 0,1 0 1,-11 2-1,14-2 0,-16 4 7,-3 5 2,2 1 1,-1 1-1,1 0 1,1 1-1,0 1 1,-20 20-1,3 7 1,25-22 10,-6 25 0,14-36-20,0 0 1,1 0 0,0 0 0,0 0 0,1 10 0,0-12 0,1 0-1,0 0 1,0 0 0,0 0-1,1-1 1,-1 1 0,4 7-1,-2-7 0,0 1 1,1-1-1,-1 0 0,1 0 0,8 8 1,-6-9-1,-1 1 0,1-1 0,0 1 0,13 5 0,-10-5 0,1-1 0,0-1 0,13 4 0,-15-5 0,1-1 0,0 1 0,0-2 0,12 1 0,-11-2 0,1-1 0,-1 1 0,15-5 0,-9 0-2,-1 0 1,0 0 0,0-2 0,0 0 0,-1-1 0,14-10 0,-2-2-6,32-32 0,53-62-53,-91 95 14,92-70-16,-89 75 37,3 2 9,0 1-1,1 1 1,0 2 0,1 1 0,54-10 0,-81 18 23,-1 0 0,1 0 0,0 0 0,0 0 0,0 0 0,0 0 0,-1 0 0,1 0 0,0 0 0,0 1 0,0-1 0,-1 0 0,1 1 0,0-1 0,0 0 0,1 1 1,11 8 33,1 0 1,-1 0 0,12 12-1,-24-20-34,0 0 0,0-1 0,-1 1 1,1 0-1,-1-1 0,1 1 0,0 0 0,-1 0 0,1 0 0,-1 0 0,0 0 0,1 0 0,-1-1 0,0 1 0,1 2 1,5 24 72,3 46 0,-9-72-72,0 1 0,0-1 0,0 1 0,0-1 0,0 0 0,0 1 0,0-1 0,-1 1 0,1-1 0,0 1 0,-1-1 1,1 0-1,-1 1 0,-1 1 0,-14 27 50,-2-1-1,-24 31 1,40-58-50,0 0 0,0 0 0,0 0 1,0 0-1,0 0 0,-1-1 0,1 1 0,0 0 0,-1-1 0,1 0 0,-1 0 0,0 0 0,-4 2 1,-135 54 104,-101 22-2034,-117 46-7799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7.250"/>
    </inkml:context>
    <inkml:brush xml:id="br0">
      <inkml:brushProperty name="width" value="0.1" units="cm"/>
      <inkml:brushProperty name="height" value="0.1" units="cm"/>
    </inkml:brush>
  </inkml:definitions>
  <inkml:trace contextRef="#ctx0" brushRef="#br0">1041 74 14168,'-23'-12'-163,"23"11"130,-1 1 0,1 0 0,0 0 0,0-1-1,0 1 1,0 0 0,0-1 0,-1 1 0,1 0 0,0-1 0,0 1 0,0 0 0,0-1 0,0 1 0,0 0-1,0-1 1,0 1 0,0-1 0,0 1 0,1 0 0,-1-1 0,0 1 0,0 0 0,0 0 0,0-1 0,0 1-1,0 0 1,1-1 0,-1 1 0,0 0 0,0 0 0,1-1 0,-1 1 0,0 0 0,0 0 0,1-1 0,-1 1-1,0 0 1,1 0 0,-1 0 0,0 0 0,1-1 0,-1 1 0,1 0 0,0-1-98,12-8 533,1 1 1,1 0-1,29-12 0,-44 20-377,0 0-1,1-1 0,-1 1 1,1 0-1,-1 0 0,0 0 1,1-1-1,-1 1 0,1 0 1,-1 0-1,1 0 1,-1 0-1,1 0 0,-1 0 1,1 0-1,-1 0 0,1 0 1,-1 0-1,0 0 0,1 0 1,-1 0-1,1 0 0,-1 1 1,1-1-1,-1 0 1,1 0-1,-1 0 0,0 1 1,1-1-1,-1 0 0,0 0 1,1 1-1,-1-1 0,0 0 1,1 1-1,-1-1 0,0 1 1,1-1-1,-1 0 1,0 1-1,0-1 0,0 1 1,1-1-1,-1 1 0,0-1 1,0 0-1,0 1 0,0-1 1,0 1-1,0-1 0,0 1 1,0-1-1,0 1 1,0-1-1,0 1 0,0-1 1,0 1-1,0-1 0,-1 1 1,1-1-1,0 1 0,-13 34 137,-11 8 206,-32 43 19,40-64-272,-1-1 1,0-1-1,-23 20 0,19-20-92,-142 138 116,151-147-124,-162 141 59,139-122 22,-238 187 67,185-149-110,-49 28 47,132-93-121,0 0 0,0 1 0,1 0 1,-1 0-1,1 0 0,-7 8 0,10-11-252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8.525"/>
    </inkml:context>
    <inkml:brush xml:id="br0">
      <inkml:brushProperty name="width" value="0.1" units="cm"/>
      <inkml:brushProperty name="height" value="0.1" units="cm"/>
    </inkml:brush>
  </inkml:definitions>
  <inkml:trace contextRef="#ctx0" brushRef="#br0">84 331 12104,'-17'18'292,"-21"29"1,37-45-287,0 0 0,-1 0 1,1 0-1,0 0 0,1 0 0,-1 0 0,0 0 1,0 0-1,1 1 0,0-1 0,-1 0 0,1 0 1,0 4-1,-1 5 7,-6 51 679,-3 56 40,9-87-567,1 0 0,9 60 0,-6-64-108,-1-9 64,6 56 200,19 83 0,-7-60-175,7 15-116,-19-76-66,12 43-192,-17-71 196,0 1 1,0-1-1,0 0 1,1-1-1,0 1 1,7 7 0,-11-14 9,0-1 1,1 1 0,-1-1 0,1 1 0,-1-1 0,1 1 0,-1-1 0,1 0 0,-1 1-1,1-1 1,-1 0 0,1 1 0,-1-1 0,1 0 0,-1 0 0,1 1 0,0-1 0,-1 0-1,1 0 1,0 0 0,-1 0 0,1 0 0,0 0 0,0 0 0,0-1 11,0 1 1,-1 0 0,1-1-1,-1 1 1,1-1 0,-1 1-1,1-1 1,0 1 0,-1-1-1,0 1 1,1-1 0,-1 0-1,1 1 1,-1-1 0,0 0-1,1 1 1,-1-1 0,0 0-1,0 1 1,0-1 0,1 0-1,-1 0 1,0 1 0,0-1-1,0-1 1,1-15-119,1 2 16,-1 0 0,-1 0 0,-3-28 0,-15-104-319,-29-171-1106,15 65 522,27 204 270,-2-171-272,9 181 378,-1 21 368,2-20-127,1-1 0,11-41 0,-13 70 211,0 3 134,-1 0 0,1 0 0,0 0 0,1 0 0,-1 1 0,1-1 0,1 0 0,6-9 0,23-18 209,-32 33-109,0 1 0,0-1 0,0 1 0,0-1 1,0 1-1,0-1 0,0 1 0,0 0 0,0 0 0,0 0 0,0-1 1,0 1-1,1 0 0,-1 0 0,0 0 0,0 1 0,0-1 0,0 0 1,0 0-1,0 1 0,2 0 0,1 0 82,2 0-50,1 2 0,-1-1 0,0 0-1,0 1 1,0 0 0,-1 1 0,1-1 0,-1 1-1,0 0 1,0 0 0,0 1 0,0-1-1,-1 1 1,0 0 0,6 9 0,-1-3-32,3 8 308,14 33 205,36 107 0,-40-81-459,-12-44 93,56 160 48,-15-37-116,-48-150-127,18 48-16,-19-52 14,-1 0 0,1 1 0,0-1 0,0 0-1,0 0 1,1-1 0,-1 1 0,1 0 0,0-1 0,-1 1-1,1-1 1,4 2 0,-6-4-4,0 0 0,0 0 0,0 0 0,0 0-1,0 0 1,0 0 0,0 0 0,0-1 0,0 1 0,0 0 0,0-1 0,0 1 0,0-1-1,0 1 1,0-1 0,0 1 0,-1-1 0,1 1 0,0-1 0,0 0 0,-1 0 0,2 0-1,0-1-8,4-3-13,-4 4 3,0 0 1,-1-1-1,1 1 1,0-1 0,-1 0-1,1 0 1,-1 1-1,1-1 1,-1 0-1,0 0 1,0-1 0,0 1-1,1-3 1,2-3-94,13-26-246,12-39 1,21-64-176,-17 34-47,8-18 218,29-58 18,-36 101-116,-11 37 421,-22 39 46,1 0 1,-1 0-1,1 0 1,-1 0-1,1 0 1,0 0-1,0 1 1,0-1-1,0 1 0,0 0 1,0-1-1,1 1 1,-1 0-1,0 0 1,1 0-1,-1 1 1,1-1-1,-1 0 1,4 1-1,3 3 48,1 6-10,-1 0 1,1 1-1,8 12 0,-9-5 416,34 97 162,25 106 185,2-1-830,-56-176-190,79 178-462,-22-68-649,-7-13-3196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8.868"/>
    </inkml:context>
    <inkml:brush xml:id="br0">
      <inkml:brushProperty name="width" value="0.1" units="cm"/>
      <inkml:brushProperty name="height" value="0.1" units="cm"/>
    </inkml:brush>
  </inkml:definitions>
  <inkml:trace contextRef="#ctx0" brushRef="#br0">1 242 5920,'0'0'0,"5"-23"0,5-15 0,1-3-1288,1-8 1288,12-41-2840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19.864"/>
    </inkml:context>
    <inkml:brush xml:id="br0">
      <inkml:brushProperty name="width" value="0.1" units="cm"/>
      <inkml:brushProperty name="height" value="0.1" units="cm"/>
    </inkml:brush>
  </inkml:definitions>
  <inkml:trace contextRef="#ctx0" brushRef="#br0">64 680 5384,'0'-2'890,"-1"2"-864,7-11 2001,8-9 1039,-11 33-2253,5 22-338,12 35 0,-7-27-358,-11-37-124,0 0-1,-1 0 1,2-1 0,-1 1 0,0-1-1,1 0 1,0 0 0,1 0-1,-1 0 1,1 0 0,0-1 0,8 8-1,-5-11-58,0-4 59,0 0 0,0-1 0,0 0 1,0 0-1,-1 0 0,0-1 0,0 0 1,8-8-1,-1-1 36,22-28 0,-26 24 118,3-13 19,-1 0 1,-2-1 0,10-57-1,-16 30-64,-5 37 179,-29-68 114,31 89-381,0 0 1,0 1-1,-1-1 1,1 0-1,0 0 1,-1 1-1,1-1 1,-1 0-1,1 1 1,-1-1-1,1 0 1,-1 1-1,1-1 1,-1 1-1,0-1 1,1 1-1,-2-2 1,-5-2 35,-1 1 1,0-1-1,1 1 1,-1 1-1,0-1 1,-12-1-1,19 4-40,1 0-1,-1 0 1,0 0 0,0 0-1,0 0 1,1 0 0,-1 0-1,0 0 1,0 0-1,0 0 1,1 0 0,-1 1-1,0-1 1,0 0 0,1 1-1,-1-1 1,-1 1 0,-16 10 59,0 1 1,-25 23 0,35-28-68,0 0 0,1 1 0,0 0 0,1 0 1,0 1-1,0 0 0,0 0 0,2 0 0,-5 10 0,-13 26-15,3-3-102,-27 83-1,46-123 108,0 1-1,0-1 1,0 1-1,0-1 1,0 1-1,0-1 1,1 1-1,-1-1 1,1 1-1,0-1 1,0 0-1,0 1 1,0-1-1,0 0 1,0 1-1,0-1 1,3 3-1,-2-2-7,0-1 0,0 0 1,0 0-1,0 0 0,0 0 1,1 0-1,-1-1 0,1 1 1,-1-1-1,1 1 0,-1-1 1,1 0-1,0 0 1,0 0-1,-1 0 0,5 0 1,-3 0-4,1 0 0,-1-1 0,1 1 0,0-1 1,0 0-1,0 0 0,0 0 0,-1 0 0,1-1 1,0 0-1,8-3 0,-5 2 8,11-3-2,-1-1 0,1-1 0,-1-1 0,31-17 0,-38 19 12,7-5-1,-5 3 0,0 0 1,0 2 0,24-9 0,-32 13 25,0 0 0,-1 1 0,1 0 0,0 0 0,0 0 0,0 0 0,0 1 1,0 0-1,0 0 0,0 0 0,0 1 0,0 0 0,8 2 0,-3 0 56,1 2 1,-1-1-1,0 1 0,14 9 1,-22-13-73,0 1 1,0-1 0,0 0-1,0 1 1,-1-1 0,1 1 0,0-1-1,-1 1 1,1 0 0,-1 0 0,2 2-1,2 4 8,18 23-4,-12-13-690,0 0 1,0 1 0,-2 0 0,12 33 0,-17-54-846,-3 1 1457,1 1 1,-1-1-1,0 0 0,0 1 1,0-1-1,1 0 1,-1 0-1,0 0 0,0 0 1,0 0-1,1-1 1,84-142-815,-20 51 996,-55 79-60,-3 4 64,1 0 1,0 0-1,1 1 1,0 0-1,0 1 1,17-11-1,-12 9-17,-5 3 37,0 1 0,1 0 0,-1 0 0,1 1-1,0 1 1,1 0 0,12-3 0,-10 3-41,-4 1 23,0 0 0,0 1 0,0 1 0,1-1 0,-1 2 0,0-1 0,19 3 0,-17-1-41,-8-1-16,0 0-1,0 0 1,0 1 0,0-1 0,0 1-1,0 0 1,0 0 0,0 1-1,0-1 1,4 3 0,6 2 36,-2-1-24,-4-2 35,-1 1-1,1 0 1,-1 0-1,9 6 1,129 90 1224,-128-88-1280,-11-7 19,2 0 0,-1 0 0,1-1 1,11 6-1,8 2 24,0-2 0,1 0 0,51 10 0,-32-17-91,-29-5 20,5-5-7,36-17-1,-45 13-6,-2-5-62,0-1 1,-1 0 0,-1 0 0,0-1 0,-2-1 0,13-36 0,-7-8-29,-11 38-149,-2 13 144,0-6 21,-1 0 0,0 0 0,-1 0 0,-1 0 0,-9-33 0,3 22-35,-1 0 0,-2 1 0,-1 0 0,-30-50 0,41 76 94,0 1 1,0 0-1,-1 0 0,1 0 1,0 0-1,-1 0 1,1 0-1,0 0 0,-1 0 1,1 1-1,-1-1 0,0 0 1,1 1-1,-1-1 1,1 1-1,-1 0 0,0 0 1,1-1-1,-1 1 1,0 0-1,1 0 0,-1 1 1,0-1-1,1 0 0,-1 1 1,0-1-1,1 0 1,-4 2-1,4-1 2,0-1-1,1 0 1,-1 0 0,1 0 0,0 0 0,-1 1-1,1-1 1,0 0 0,-1 0 0,1 0 0,0 1-1,-1-1 1,1 0 0,0 0 0,-1 1 0,1-1-1,0 0 1,0 1 0,-1-1 0,1 0 0,0 1-1,0-1 1,0 0 0,0 1 0,-1 0 0,-1 2 8,-1 4 1,-1-1 1,1 1 0,1 0-1,-1 0 1,1 0 0,0 0-1,1 0 1,-1 0 0,2 0 0,-1 1-1,1 6 1,1 140 130,3-113-27,36 213 42,-30-197-55,46 244 31,-44-239-104,54 252-44,-55-252-256,22 243-93,-30-248 146,-10 201-52,1-214 206,-49 135-39,54-176 87,0 0 0,0-1 0,0 1 0,-1-1 0,1 1 1,-1-1-1,1 1 0,-4 2 0,-4 5-7,-1 0-1,0-1 1,0 0-1,-1-1 1,-1 0 0,-15 8-1,26-16 27,1 1 0,-1-1-1,0 0 1,0 1 0,0-1-1,0 0 1,0 1 0,0-1-1,0 0 1,1 0 0,-1 0-1,0 0 1,0 0 0,0 0-1,0 0 1,0 0 0,0 0-1,0-1 1,-1 1 0,-11-5 6,0 0 1,0 0-1,0-2 1,1 1-1,0-1 1,-14-12 0,24 18 1,0-1 0,0 0 0,1 1 0,-1-1 0,0 0 0,1 0 0,-1 0 0,1 0 0,-3-4 0,-17-37 60,-32-87 1,51 122-44,-1 0 0,2-1 0,-2-11 0,-19-251 120,22 211-86,22-259 30,-13 256-30,59-236 28,-52 245-35,-9 33-40,86-229 44,-54 168-52,6 3-3,4-6 12,-48 83-7,0 0 1,0 0-1,0 1 1,1-1-1,-1 0 1,1 0-1,-1 0 1,1 1-1,3-3 1,3-3 11,-7 8-13,0-1 1,1 1-1,-1 0 1,0-1-1,1 1 0,-1 0 1,0 0-1,0 0 1,1 0-1,-1 0 0,0 0 1,1 1-1,-2-1-3,6 5 5,-1 1-1,0 0 1,0 0 0,-1 1 0,0-1-1,3 10 1,12 32-3,53 115-42,-42-99 20,-18-37-8,26 39 0,-27-47 1,-6-13-8,0 1-1,0-1 1,0 0 0,1 0 0,0-1-1,0 0 1,1 0 0,8 6-1,-6-5 10,4-1-70,3-3 65,0-2 0,0 0 0,18-1 0,-33 0 26,1-1 0,-1 1 0,1 0 0,-1 0 0,0 0 0,1-1 0,-1 1 0,0-1 0,0 1 0,1-1 0,1-1 0,41-24-7,-32 16 7,-1 0 1,17-17 0,-2-6 0,37-58 1,-61 87 0,0 1 0,0-1 0,0 0 0,-1 1 0,1-1 0,1-7 0,52-211 8,-49 175-1,-2-189 8,-8 194-8,-9-12 0,-25-60 0,38 112-8,-1 0 1,0 0-1,0 0 1,1 0-1,-1 0 1,-1 0-1,1 1 1,0-1 0,0 1-1,-1-1 1,1 1-1,-2-2 1,-9-7 0,-1 1 1,1 0-1,-2 1 1,1 1-1,-25-11 1,37 18-2,0-1 1,0 1-1,-1 0 1,1-1-1,0 1 1,-1 0-1,1 0 1,0-1 0,0 1-1,-1 0 1,1 0-1,-3 1 1,-7 1-15,1 1 0,0 0 0,0 1 0,0 0 0,-17 10 0,12-1-446,-12 24-506,-25 43 1,49-75 768,-70 106-7683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6.614"/>
    </inkml:context>
    <inkml:brush xml:id="br0">
      <inkml:brushProperty name="width" value="0.1" units="cm"/>
      <inkml:brushProperty name="height" value="0.1" units="cm"/>
    </inkml:brush>
  </inkml:definitions>
  <inkml:trace contextRef="#ctx0" brushRef="#br0">156 82 13448,'0'0'0</inkml:trace>
  <inkml:trace contextRef="#ctx0" brushRef="#br0" timeOffset="1">0 0 2608,'0'0'0,"7"8"0,6 2 0,-13 0-1104,-5 3 1104,0 10-512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0.780"/>
    </inkml:context>
    <inkml:brush xml:id="br0">
      <inkml:brushProperty name="width" value="0.1" units="cm"/>
      <inkml:brushProperty name="height" value="0.1" units="cm"/>
    </inkml:brush>
  </inkml:definitions>
  <inkml:trace contextRef="#ctx0" brushRef="#br0">565 857 11480,'-72'-9'-14,"72"9"12,-1 0 0,1 0 0,0 0 0,-1 0 0,1 0-1,0 0 1,0 0 0,-1 0 0,1 0 0,0 0 0,0 0-1,-1 0 1,1 0 0,0-1 0,0 1 0,-1 0 0,1 0 0,0 0-1,0 0 1,-1 0 0,1-1 0,0 1 0,0 0 0,0 0-1,-1-1 1,1 1 0,0 0 0,0 0 0,0 0 0,0-1-1,0 1 1,0 0 0,0 0 0,-1-1 0,1 1 0,0 0 0,0-1-1,0 1 1,0 0 0,0 0 0,0-1 0,0 1 0,0 0-1,0 0 1,0-1 0,1 1 0,-1 0 0,0-1 0,6-8-14,-5 8 11,20-17-22,-20 17 21,0 1 0,0-1-1,1 0 1,-1 0 0,0 0 0,0 0 0,0 0-1,-1-1 1,1 1 0,0 0 0,0 0 0,0 0 0,-1-1-1,1 1 1,-1-1 0,1 1 0,-1 0 0,0-1-1,1-1 1,0-3-10,6-20 79,-8 15 318,-2 2-270,-2 0-1,1 0 1,-1 1 0,-8-12-1,2 11 345,-9 0-137,-34-11 0,53 20-290,0 0 1,0-1-1,0 1 1,0 0-1,0 0 1,0 0-1,0 0 0,0 0 1,-1 0-1,1 0 1,0 0-1,0 0 1,0 0-1,-2 1 1,-24 8 262,-47 21 0,53-16 63,-85 84 123,87-74-209,-63 111 0,68-104-561,-38 149-135,46-149 48,4-9 202,2-1 1,2 38 0,3-45-202,-1-9 324,-1 0-1,1-1 1,0 1-1,1-1 1,-1 1-1,1-1 1,0 0 0,9 5-1,-1-6-189,-6-3 148,0 0 50,1 0-1,-1-1 1,0 1 0,0-1-1,0-1 1,0 0 0,0 0 0,0 0-1,0 0 1,9-6 0,101-59-315,-93 48 197,100-93-63,-98 82 55,111-173-23,-112 159 256,72-181 56,-82 181 104,40-174 68,-49 178-168,9-151 280,-15 182-374,1-5 188,0 0 0,-1 0 1,-1 1-1,-3-22 0,-1 30 762,4 5-954,1 0 0,-1 1 0,1-1 0,0 0 1,-1 0-1,1 0 0,0 1 0,-1-1 0,1 0 0,0 0 0,-1 1 1,1-1-1,0 0 0,-1 1 0,1-1 0,0 0 0,0 1 1,0-1-1,-1 0 0,1 1 0,0-1 0,0 0 0,0 1 1,0-1-1,-1 1 0,-8 31 382,1 1 1,-5 50-1,1 71-121,11-126-278,0-7 8,4 36-1,16 105 11,-11-114-45,39 174-178,-2-82-74,-35-121-11,-5-14 239,1 1 0,-1-1 1,1 0-1,0-1 0,0 1 0,0-1 0,1 0 1,9 4-1,-1-6-327,-4-3 287,0-1 0,0-1 0,0 0 0,0 0 1,15-8-1,-9-1-247,69-88-134,-68 70 135,78-174-187,-78 160-106,51-175-242,-57 175 261,10-63-1,1-14 486,-11 58 135,-8 33 6,2 1-1,12-34 1,-12 50 195,-2 12 307,-3 4-422,0-1 1,0 1 0,-1 0 0,0 0 0,1 0 0,-1-1 0,0 6 0,-2 111 722,2 19-413,0-95-194,-7 44 0,-1-1 222,-5 108 8,5-116-38,4-55-349,1-5-26,-9 38 110,8-37-76,-4 12-9,-16 44 0,24-75-57,0 0 0,0 0 0,0 0 0,0 1 0,0-1 1,0 0-1,0 0 0,0 0 0,0 0 0,0 0 1,0 0-1,0 1 0,0-1 0,0 0 0,0 0 1,-1 0-1,1 0 0,0 0 0,0 0 0,0 0 1,0 0-1,0 1 0,0-1 0,0 0 0,0 0 1,-1 0-1,1 0 0,0 0 0,0 0 0,0 0 0,0 0 1,0 0-1,-1 0 0,1 0 0,0 0 0,0 0 1,0 0-1,0 0 0,0 0 0,0 0 0,-1 0 1,1 0-1,0 0 0,0 0 0,0 0 0,0 0 1,0 0-1,0 0 0,-1 0 0,1-1 0,0 1 0,0 0 1,0 0-1,0 0 0,0 0 0,0 0 0,0 0 1,0 0-1,-1 0 0,1-1 0,0 1 0,0 0 1,0 0-1,0 0 0,0 0 0,0 0 0,0 0 1,0-1-1,0 1 0,0 0 2,-1-5 6,0 1-1,0-1 1,0 1-1,0-1 1,1 1-1,0-1 1,0 1 0,0-1-1,1 0 1,-1 1-1,1-1 1,0 1-1,2-6 1,-1 1 2,2-4 28,0 1 0,0-1 0,1 0 0,12-22 0,-9 21-25,-6 9-3,0 0 0,0 1 0,1-1 0,-1 1 0,1-1 0,0 1 0,0 0 0,7-6 0,2-3 4,0-1-1,-9 9 10,1 0 0,0 1 0,0 0 0,1-1-1,-1 2 1,1-1 0,7-5 0,62-33 191,-58 38-134,-5 4-51,1 0 1,-1 1 0,0 1-1,0-1 1,0 2-1,0-1 1,0 2-1,0 0 1,-1 0-1,1 0 1,12 9 0,20 18 12,-28-16 57,43 67 55,-51-65 18,-4 4-98,-1 0 0,0 26-1,-2-46-69,0 0 0,0 0-1,-1 0 1,1 0-1,0 0 1,0 0-1,0 0 1,-1 0-1,1 0 1,0 0-1,-1 0 1,1 0-1,-1 0 1,1 0-1,-1-1 1,1 1-1,-2 1 1,-17 21 37,-44 40 1,61-61-49,0-1 0,-1 1 0,1-1-1,0 1 1,0-1 0,-1 0 0,1 0 0,-1 0-1,1 0 1,-1 0 0,1-1 0,-1 1 0,-3-1-1,-139 30-79,-101 6-1979,-119 25-8175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5.116"/>
    </inkml:context>
    <inkml:brush xml:id="br0">
      <inkml:brushProperty name="width" value="0.1" units="cm"/>
      <inkml:brushProperty name="height" value="0.1" units="cm"/>
    </inkml:brush>
  </inkml:definitions>
  <inkml:trace contextRef="#ctx0" brushRef="#br0">2228 214 9240,'-245'8'2726,"156"-2"-2276,-55 3-112,-10 1-384,-7-1 42,-5 3 4,-6 1 1,-172 26-184,284-33-763,-201 10-205,258-15 1147,1-1 0,-1 0-1,1 0 1,-1 0 0,1 0 0,-1 0-1,1 0 1,-1-1 0,1 1 0,-1-1-1,1 0 1,0 1 0,-1-1 0,1 0-1,0-1 1,-3-1 0,5 3 4,-20-10-23,0-2 1,-32-25-1,-6-20-216,4 2-737,-129-107-5030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6.405"/>
    </inkml:context>
    <inkml:brush xml:id="br0">
      <inkml:brushProperty name="width" value="0.1" units="cm"/>
      <inkml:brushProperty name="height" value="0.1" units="cm"/>
    </inkml:brush>
  </inkml:definitions>
  <inkml:trace contextRef="#ctx0" brushRef="#br0">53 990 7264,'-24'94'88,"22"-85"40,-1 0 0,2 0 0,-1 1 1,1-1-1,0 13 0,1 7-11,-5 53 38,5-45 172,14 174 81,-9-170-328,11 51 0,8 4-63,-5-33-12,-17-59-4,0 0-1,-1 0 0,2 0 0,-1 0 0,0 0 1,5 5-1,-6-8-2,1 0 0,-1 0 0,0 0 0,1 0 0,-1 0 0,1 0 1,-1 0-1,1 0 0,-1-1 0,1 1 0,-1 0 0,1-1 0,0 0 0,-1 1 1,1-1-1,0 0 0,0 0 0,-1 0 0,1 0 0,0 0 0,-1 0 0,1 0 1,0-1-1,-1 1 0,1-1 0,1 0 0,-2 1-8,-1 0-1,0 0 1,1 0-1,-1 0 1,0-1-1,1 1 1,-1 0-1,0 0 1,1 0-1,-1 0 1,0-1-1,1 1 1,-1 0-1,0 0 1,1-1-1,-1 1 1,0 0-1,0-1 1,0 1-1,1 0 1,-1-1-1,0 1 1,0-1-1,3-4-77,1-1 47,-1 0 1,0 0 0,0 0 0,0-1 0,-1 1 0,0-1 0,0 1 0,-1-1 0,0 0 0,0-10 0,8-123-215,-11 102 142,-22-209-41,16 191 68,-41-241-72,39 238-107,-38-216-74,39 227 214,-25-156-116,30 185 207,1 8 55,0-1 1,1 0-1,1 0 1,0 0-1,1-16 0,0 28-3,0-1-1,1 1 1,-1-1-1,1 1 1,-1-1-1,0 1 0,1-1 1,-1 1-1,1-1 1,0 1-1,-1-1 0,1 1 1,-1 0-1,1-1 1,-1 1-1,1 0 0,0 0 1,-1-1-1,1 1 1,0 0-1,-1 0 0,1 0 1,0 0-1,-1 0 1,1 0-1,0 0 1,-1 0-1,1 0 0,0 0 1,0 0-1,-1 0 1,1 1-1,-1-1 0,1 0 1,0 0-1,0 1 1,19 6 53,-11-4 24,0 1-1,-1 0 0,1 1 0,-1-1 0,13 12 0,-11-9-32,8 6 159,0 1-1,22 23 0,-21-19-169,5 3 150,29 34-1,-6-4-197,111 100-92,-143-137 78,-10-10-18,0 1 0,0-1-1,1 0 1,-1-1 0,1 1 0,12 4 0,13 6-80,38 9-1,-48-20 24,10-7 26,46-12 1,-55 6-13,12-15 30,34-32 0,-49 36 30,60-106 4,-63 96 15,62-157 7,-64 151 20,57-137 271,-70 169-271,18-42 270,-18 46-281,-1-1 0,1 0 0,0 0 1,0 1-1,-1-1 0,1 1 0,0-1 1,1 1-1,-1-1 0,0 1 0,0-1 1,1 1-1,-1 0 0,0 0 0,1 0 0,-1 0 1,1 0-1,0 0 0,-1 0 0,1 0 1,0 0-1,3 0 0,-1 5 225,1 9-129,-1 0 0,0 0 0,-1 0 0,2 17 0,3 70 353,-7-80-380,8 229 792,-5-163-780,-1-48 157,18 174 103,-17-172-136,-2-8-93,3 16 69,13 63 1,-18-110-205,3 12 117,0 0 1,9 20 0,-11-29-89,1-1 1,-1 1-1,1-1 1,0 1-1,1-1 1,-1 0-1,0 0 1,1 0-1,-1 0 1,1-1 0,0 1-1,0-1 1,0 1-1,1-1 1,4 3-1,2-5 185,5-5-112,-1-1 0,17-9 0,-18 4 152,54-74 100,-54 63-99,42-110 101,0-43 262,-52 163-604,14-45 165,-16 53-151,1-1 1,0 1-1,0-1 0,0 1 0,1 0 0,-1 0 1,1 0-1,0 0 0,7-7 0,-10 11-26,0 0-1,0 0 1,0 0 0,0 0-1,0 0 1,0 0 0,0 0-1,0 0 1,1 0-1,-1 0 1,0 0 0,0 0-1,0 0 1,0 0 0,0 0-1,0-1 1,0 1 0,0 0-1,1 0 1,-1 0-1,0 0 1,0 0 0,0 0-1,0 0 1,0 0 0,0 0-1,0 0 1,0 1-1,1-1 1,-1 0 0,0 0-1,0 0 1,0 0 0,0 0-1,0 0 1,0 0 0,0 0-1,0 0 1,0 0-1,1 0 1,-1 0 0,0 0-1,0 0 1,0 0 0,0 1-1,0-1 1,0 0 0,0 0-1,0 0 1,0 0-1,0 0 1,0 0 0,0 0-1,0 0 1,0 1 0,0-1-1,0 0 1,7 11 40,0 1-1,-2 0 1,1 1 0,4 14 0,13 51 31,-21-69-79,20 72 59,-5-9-46,10 159-537,-20-134-1541,4 57-8049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6.996"/>
    </inkml:context>
    <inkml:brush xml:id="br0">
      <inkml:brushProperty name="width" value="0.1" units="cm"/>
      <inkml:brushProperty name="height" value="0.1" units="cm"/>
    </inkml:brush>
  </inkml:definitions>
  <inkml:trace contextRef="#ctx0" brushRef="#br0">1 179 7536,'0'0'15,"0"0"0,1 0 0,-1 0 0,1 0 0,-1 0 0,0 0-1,1 0 1,-1 0 0,1 0 0,-1 0 0,0 0 0,1 0 0,-1 0 0,1 0 0,-1 1 0,0-1 0,1 0 0,-1 0 0,1 0 0,-1 1 0,0-1 0,1 0 0,-1 0 0,0 1 0,1-1 0,-1 0 0,0 1 0,0-1 0,1 0 0,-1 1 0,0-1-1,0 0 1,0 1 0,0-1 0,1 1 0,-1 0 0,-5 16 1159,4-14-1078,0-1 0,0 0 0,0 0 0,0 1 0,1-1 0,-1 0 0,1 1 0,-1-1 0,1 0 1,0 1-1,0-1 0,0 1 0,1 3 0,4 9 83,2 0 0,0-1 0,0 0 0,1 0 0,1 0 0,0-1 0,22 23 0,29 24 222,-45-50-154,72 29 86,-67-35-146,93 2 47,-89-8-179,40-11 4,13-11-47,56-36-14,-112 46-3,-10 7-24,5-3-27,-1-2 1,0 0 0,-1-1-1,0 0 1,14-18 0,-5 1-108,-1-1 0,-2-1 0,-1 0 0,20-47 0,-33 65 111,1-4 18,16-30 0,-22 65 134,-6 25 375,-10 70 43,2-19 7,-4 37 24,-2 118-11,17-195-204,-3 217 108,6-219-227,6 220 40,-6-239-284,0 131-333,-1-148 163,0-2 0,-1 0 1,0 1-1,0-1 0,-4 14 1,2-23-305,0-10 296,-1-19 49,4 23 123,-9-65-1649,-3-28-6362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7.355"/>
    </inkml:context>
    <inkml:brush xml:id="br0">
      <inkml:brushProperty name="width" value="0.1" units="cm"/>
      <inkml:brushProperty name="height" value="0.1" units="cm"/>
    </inkml:brush>
  </inkml:definitions>
  <inkml:trace contextRef="#ctx0" brushRef="#br0">493 0 8792,'-41'86'-27,"41"-86"20,0 1-1,0-1 1,0 1 0,0-1-1,0 1 1,-1-1-1,1 1 1,0-1 0,0 0-1,0 1 1,-1-1-1,1 1 1,0-1 0,0 1-1,-1-1 1,1 0-1,0 1 1,-1-1 0,1 0-1,-1 1 1,1-1-1,0 0 1,-1 1 0,1-1-1,-1 0 1,1 0 0,-1 0-1,1 0 1,-1 1-1,-1-5-37,4-12 12,-2 15 32,0 1-1,0 0 1,0 0-1,-1 0 1,1-1 0,0 1-1,0 0 1,-1 0-1,1 0 1,0 0-1,0-1 1,0 1 0,-1 0-1,1 0 1,0 0-1,0 0 1,-1 0-1,1 0 1,0 0 0,-1 0-1,1 0 1,0 0-1,0 0 1,-1 0-1,1 0 1,0 0 0,0 0-1,-1 0 1,1 0-1,0 0 1,0 0-1,-1 1 1,1-1 0,0 0-1,-1 0 1,-11 4-8,5-3-24,4 0-16,1-1 0,0 1-1,0 0 1,0-1-1,0 1 1,0 0 0,0 0-1,0 0 1,1 0 0,-1 1-1,0-1 1,0 1 0,1-1-1,-2 3 1,-92 87-561,70-63 1192,2 1 0,-28 44-1,37-52-408,-1 5 647,-33 106 297,47-131-1073,1 1 1,-1-1-1,1 1 1,0 0-1,-1 0 1,1-1-1,0 1 1,0 0-1,0 0 0,0-1 1,1 1-1,-1 0 1,0-1-1,2 4 1,11 37 407,36 76 0,-48-114-387,1-1 0,0 1 0,0-1 0,0 0 0,0 0 1,1 0-1,4 4 0,34 31 289,67 46 0,-5-16 426,-10-9-388,-86-54-314,44 31 162,-47-33-231,0 1-1,0-1 1,-1 0 0,0 1 0,0 0-1,0-1 1,0 1 0,0 1-1,-1-1 1,0 0 0,3 7 0,-7-4 112,-2 0-130,0-1 1,-1 0-1,1-1 0,-2 1 1,1-1-1,0 0 1,-1 0-1,0-1 0,0 1 1,-13 5-1,-5 3-96,-32 11 0,54-24 119,-25 10-42,0-1-1,-1-1 0,-33 4 1,38-8-31,-5-1-334,-123-18-1738,11-1-6162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8.102"/>
    </inkml:context>
    <inkml:brush xml:id="br0">
      <inkml:brushProperty name="width" value="0.1" units="cm"/>
      <inkml:brushProperty name="height" value="0.1" units="cm"/>
    </inkml:brush>
  </inkml:definitions>
  <inkml:trace contextRef="#ctx0" brushRef="#br0">0 1254 6104,'14'-3'89,"-1"0"0,0 0 1,-1-2-1,1 1 0,23-13 0,-32 15-63,16-8 582,-1 0 0,33-24 0,-51 33-572,0 0 1,0 0-1,0 0 1,-1 0-1,1 0 0,0 0 1,0 0-1,-1 0 0,1 0 1,0-1-1,-1 1 0,0 0 1,1 0-1,-1-1 0,1 1 1,-1 0-1,0-1 1,0 1-1,0-2 0,0-2 57,1-1 75,0 0-1,-1 0 1,0 0-1,0 0 1,-1 0 0,0 0-1,0 0 1,0 0-1,-3-9 1,2 14-113,1 0 0,0-1 0,-1 1 0,1 0 0,-1 0 0,0 0 0,1 0 0,-1 0 0,0 0 0,0 1 1,1-1-1,-1 1 0,0-1 0,0 1 0,0-1 0,0 1 0,0 0 0,1 0 0,-5 0 0,5 0 13,-2 0 6,1 0 0,-1 0 0,1 1 0,-1-1-1,1 1 1,0-1 0,-1 1 0,1 0 0,-1 0 0,1 0-1,0 0 1,0 0 0,0 1 0,-3 1 0,3-2 22,-3 6 499,2 0-512,1 0 0,0 0 0,0 1 0,0-1 0,1 1 0,1-1 0,-1 1-1,1 0 1,0-1 0,1 1 0,0-1 0,0 1 0,0-1 0,1 1 0,1-1 0,-1 0 0,1 0 0,6 12 0,1-1 2,0-1-1,24 30 1,-27-37-90,1-1 0,1 0 1,0-1-1,0 0 0,0 0 0,16 8 0,-24-15 0,0 0-1,0 0 1,0-1 0,0 1-1,0 0 1,0-1 0,0 1 0,1-1-1,-1 1 1,0-1 0,0 0 0,1 1-1,-1-1 1,0 0 0,1 0-1,-1 0 1,0 0 0,1 0 0,-1 0-1,0 0 1,0-1 0,1 1 0,-1 0-1,0-1 1,0 1 0,1-1-1,0 0 1,0-1-3,-1 1 0,0-1 0,0 0 0,-1 1 0,1-1 0,0 0 0,-1 0 0,1 0 0,-1 0 0,1 1 0,-1-1 0,0 0 0,0 0 0,1 0 0,-2 0 0,1-2 0,-1-8-24,0 0 1,-1 0-1,-1 0 1,-4-13 0,3 14 39,-3-10 103,-1 0 0,0 1 0,-19-33 0,27 53-104,-1 0 0,1 0 1,0-1-1,0 1 0,0 0 1,0 0-1,-1 0 0,1-1 1,0 1-1,0 0 0,0 0 1,-1 0-1,1 0 1,0-1-1,0 1 0,-1 0 1,1 0-1,0 0 0,0 0 1,-1 0-1,1 0 0,0 0 1,0 0-1,-1 0 0,1 0 1,0 0-1,-1 0 1,1 0-1,0 0 0,0 0 1,-1 0-1,1 0 0,0 0 1,0 0-1,-1 0 0,1 0 1,0 0-1,0 1 0,-1-1 1,1 0-1,0 0 1,0 0-1,0 0 0,-1 1 1,1-1-1,0 0 0,0 1 1,-9 19 156,-1 29 32,9-46-160,-1 10-14,-2 22 248,7 158 195,-2-131-358,0-26-40,1-1 1,8 43-1,-8-64-82,0 1-1,1-1 0,1 0 1,0 0-1,1 0 0,1-1 1,10 19-1,-16-31-4,1 0 0,0-1 0,0 1-1,0 0 1,0 0 0,0-1 0,0 1 0,0 0 0,0-1-1,0 1 1,0-1 0,0 1 0,0-1 0,1 0 0,-1 0-1,0 1 1,0-1 0,0 0 0,1 0 0,-1 0 0,0 0-1,2 0 1,19-5-60,-21 4 35,2 1-27,0-1 0,0 0 1,-1 0-1,1 0 0,0-1 0,-1 1 1,1 0-1,-1-1 0,0 0 0,1 1 1,3-5-1,4-4-54,31-24-71,-25 16-296,62-117-169,-62 99 317,75-201-172,-74 185-22,57-213-190,-61 212 289,38-203-152,-45 208 272,-2 15 137,14-189-649,-24-115-1273,3 292 1702,3 43 551,-2 3 31,-2 12 321,-6 84 572,-4 29-414,5 26 242,8-115-810,1 0 270,15 179 138,-10-173-163,32 152 136,-28-161-151,-2-12-167,0 1-48,0-1 0,2 0 1,0 0-1,24 38 1,-20-41 4,1-1 0,19 19 0,-20-28 64,-3-5-134,0 0 0,0-1 1,0 0-1,1-1 1,12 1-1,-22-3-30,0 1-1,0-1 1,0 0 0,0 0-1,0-1 1,-1 1 0,1 0-1,0 0 1,0 0 0,0-1-1,0 1 1,0 0-1,-1-1 1,1 1 0,0 0-1,0-1 1,0 0 0,20-13 54,0-2 1,25-24 0,-44 38-72,1-1 0,-1 0-1,0 1 1,0-1 0,0 0 0,0 0-1,0 0 1,1-4 0,50-99-54,27-72-1707,42-88-7012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9.370"/>
    </inkml:context>
    <inkml:brush xml:id="br0">
      <inkml:brushProperty name="width" value="0.1" units="cm"/>
      <inkml:brushProperty name="height" value="0.1" units="cm"/>
    </inkml:brush>
  </inkml:definitions>
  <inkml:trace contextRef="#ctx0" brushRef="#br0">512 37 4312,'30'-36'4294,"-44"46"-4027,-2 8 457,-22 31-1,-8 10 617,38-51-1045,-2 0 0,1 0 0,-1-1 1,0-1-1,-1 1 0,0-2 0,0 1 1,0-1-1,-20 5 0,-27 13-75,54-21-203,-63 32 191,61-31-192,0 2 0,0-1 1,0 1-1,1-1 0,-1 1 1,1 1-1,1-1 0,-7 9 1,11-13-15,0 0 0,-1 0-1,1 0 1,0 0 0,0 0 0,0 0 0,0-1 0,0 1 0,0 0 0,0 0 0,0 0 0,0 0 0,0 0 0,1 0 0,-1 0 0,0 0 0,0 0 0,1-1 0,-1 1 0,2 1 0,8 13 0,-10-15 0,3 5 0,0-1 1,1 0-1,-1 0 0,1 0 1,0-1-1,0 0 0,1 1 1,6 3-1,15 11 185,86 59 458,-68-44-450,114 85 298,-101-75-269,-18-12 3,-27-22-131,69 57 125,-80-65-217,0-1 0,0 1 1,-1 0-1,1 0 0,0-1 0,-1 1 0,1 0 0,-1 0 1,1 0-1,-1 0 0,1 0 0,-1 0 0,1 2 0,0 1 5,-1-3-9,1-1 1,-1 1-1,0-1 0,0 1 1,1 0-1,-1-1 0,0 1 1,0-1-1,0 1 1,0 0-1,0-1 0,0 1 1,0 0-1,0-1 1,0 1-1,0 0 0,-1-1 1,1 1-1,0-1 0,-1 2 1,-4 5 2,-1 0 0,-1-1 1,1 0-1,-1 0 0,0 0 1,0-1-1,-1 0 0,-13 7 1,6-3 2,-32 19-4,3-3-328,-70 28-1,98-46 274,9-4-29,1-1 0,-1 0 0,1 0 0,-1 0 0,-11 0 0,-77 7-475,76-12 177,-2-4 189,0 0 1,-22-13 0,40 19 99,-1-1-1,1 0 1,0 0 0,-1 0-1,1-1 1,0 1 0,0-1-1,1 0 1,-1 0 0,-4-5 0,-1-4-52,-33-40-1577,-26-27-6306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29.737"/>
    </inkml:context>
    <inkml:brush xml:id="br0">
      <inkml:brushProperty name="width" value="0.1" units="cm"/>
      <inkml:brushProperty name="height" value="0.1" units="cm"/>
    </inkml:brush>
  </inkml:definitions>
  <inkml:trace contextRef="#ctx0" brushRef="#br0">0 1228 5744,'73'-66'-399,"49"-34"-86,-88 73 25,185-149 3,-172 137 930,189-151 158,-228 183-553,1 0 0,-1 0 1,12-15-1,85-101 235,38-60-903,82-98-2677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33.277"/>
    </inkml:context>
    <inkml:brush xml:id="br0">
      <inkml:brushProperty name="width" value="0.1" units="cm"/>
      <inkml:brushProperty name="height" value="0.1" units="cm"/>
    </inkml:brush>
  </inkml:definitions>
  <inkml:trace contextRef="#ctx0" brushRef="#br0">276 42 5384,'-1'-7'104,"2"-17"752,-2 24-839,1-1-1,0 1 1,0 0 0,0-1-1,0 1 1,0 0 0,0-1 0,0 1-1,0-1 1,0 1 0,1 0-1,-1-1 1,0 1 0,0 0 0,0-1-1,0 1 1,0 0 0,1-1-1,-1 1 1,0 0 0,0-1 0,0 1-1,1 0 1,-1 0 0,0-1-1,1 1 1,-1 0 0,0 0-1,0 0 1,1-1 0,-1 1 0,0 0-1,1 0 1,-1 0 0,1 0-1,-1 0 1,0 0 0,1 0 0,-1-1-1,0 1 1,1 0 0,0 1 473,-1 9 2858,-6-6-3201,0-1 1,0 0-1,0 0 1,0 0 0,0-1-1,0 1 1,-1-2-1,1 1 1,-10 1-1,-4-2 530,-1-1 0,-21-3-1,-12 0-313,28 3-363,24-1 0,-18-2 0,-4 1 281,19 2-79,18 2-91,190 8 705,-105-8-208,-46-1-419,133 11 265,-14-6-178,-162-6-259,50 0 22,92 0 199,-150 0-203,-1 0 0,1 0-1,0 0 1,-1 0-1,1 0 1,0 0-1,0 0 1,-1 0 0,1-1-1,0 1 1,-1 0-1,1 0 1,-1-1-1,1 1 1,0 0 0,-1-1-1,1 1 1,-1 0-1,1-1 1,-1 1-1,1-1 1,-1 1 0,1-1-1,-1 1 1,1-1-1,-1 0 1,1 0-1,-1 0 88,0-2 209,0 9-237,9 258 226,-1-178-321,6 137-111,-10-127-32,-1 128-214,-4-135 18,-7 132-1885,8-221 2188,0 1-1,0-1 1,0 0-1,0 0 1,0 1-1,0-1 1,0 0 0,0 0-1,0 1 1,0-1-1,0 0 1,-1 0-1,1 0 1,0 1-1,0-1 1,0 0-1,0 0 1,-1 0 0,1 1-1,0-1 1,0 0-1,0 0 1,-1 0-1,1 0 1,0 0-1,0 0 1,0 1 0,-1-1-1,1 0 1,0 0-1,0 0 1,-1 0-1,1 0 1,0 0-1,0 0 1,-1 0-1,1 0 1,0 0 0,0 0-1,-1 0 1,1 0-1,0 0 1,0 0-1,-1-1 1,1 1-1,0 0 1,0 0-1,-1 0 1,1 0 0,0 0-1,0 0 1,0-1-1,0 1 1,-1 0-1,1 0 1,0 0-1,0-1 1,0 1-1,0 0 1,-1 0 0,1-1-1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33.619"/>
    </inkml:context>
    <inkml:brush xml:id="br0">
      <inkml:brushProperty name="width" value="0.1" units="cm"/>
      <inkml:brushProperty name="height" value="0.1" units="cm"/>
    </inkml:brush>
  </inkml:definitions>
  <inkml:trace contextRef="#ctx0" brushRef="#br0">1 412 9776,'30'24'-200,"16"14"-999,-55-43 302,-8-12 2749,17 17-1846,0 0 0,0 0 0,0 0 0,0 0 1,0-1-1,0 1 0,0 0 0,0 0 0,0 0 1,-1 0-1,1 0 0,0 0 0,0 0 0,0 0 1,0 0-1,0 0 0,0-1 0,0 1 0,0 0 1,0 0-1,0 0 0,1 0 0,-1 0 0,0 0 1,0 0-1,0 0 0,0 0 0,0 0 0,0 0 1,0-1-1,0 1 0,0 0 0,0 0 0,0 0 1,0 0-1,0 0 0,0 0 0,0 0 0,0 0 1,0 0-1,0 0 0,1 0 0,-1 0 0,0 0 1,0 0-1,0 0 0,0 0 0,0 0 0,0 0 1,0 0-1,0 0 0,0 0 0,0 0 0,1 0 0,-1 0 1,0 0-1,0 0 0,0 0 0,0 0 0,0 0 1,0 0-1,0 0 0,0 0 0,0 0 0,0 0 1,0 0-1,1 0 0,70-15 1081,61-20-421,-127 33-601,0 1 0,0-1 0,-1 0-1,1-1 1,-1 1 0,5-4 0,110-66 388,72-53-1869,97-59-6117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6.969"/>
    </inkml:context>
    <inkml:brush xml:id="br0">
      <inkml:brushProperty name="width" value="0.1" units="cm"/>
      <inkml:brushProperty name="height" value="0.1" units="cm"/>
    </inkml:brush>
  </inkml:definitions>
  <inkml:trace contextRef="#ctx0" brushRef="#br0">53 0 2160,'-3'279'1645,"2"-240"-1363,2 0 1,8 45-1,-6-52-197,2 7 283,26 209 161,-24-195-114,23 205 156,-25-210-230,0 66-4,17 192 45,-19-291-423,0-1-448,-1 0 0,1 26 0,-3-21-3371</inkml:trace>
  <inkml:trace contextRef="#ctx0" brushRef="#br0" timeOffset="1">89 1291 6456,'0'0'0,"0"-38"0,0-27 0,0-41-4368</inkml:trace>
  <inkml:trace contextRef="#ctx0" brushRef="#br0" timeOffset="2">0 266 3768,'0'0'0,"5"-23"0,5-14 0,-2 4-2280,0-2 2280,7-30-352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28.069"/>
    </inkml:context>
    <inkml:brush xml:id="br0">
      <inkml:brushProperty name="width" value="0.1" units="cm"/>
      <inkml:brushProperty name="height" value="0.1" units="cm"/>
    </inkml:brush>
  </inkml:definitions>
  <inkml:trace contextRef="#ctx0" brushRef="#br0">42 1 816,'0'0'0,"-8"5"0,-5 0 0,-7 5-136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28.501"/>
    </inkml:context>
    <inkml:brush xml:id="br0">
      <inkml:brushProperty name="width" value="0.1" units="cm"/>
      <inkml:brushProperty name="height" value="0.1" units="cm"/>
    </inkml:brush>
  </inkml:definitions>
  <inkml:trace contextRef="#ctx0" brushRef="#br0">362 1 2520,'-1'0'-6,"1"-1"1,0 1-1,-1 0 1,1 0-1,-1 0 1,1 1-1,-1-1 1,1 0-1,-1 0 1,1 0-1,-1 0 0,1 0 1,0 0-1,-1 1 1,1-1-1,-1 0 1,1 0-1,0 1 1,-1-1-1,1 0 1,-1 1-1,-4 14 8,4-10 111,-22 80 894,-7 43-68,-2 42 483,25-126-1275,-1 3 473,-40 259 232,38-238-311,-41 281 228,42-277-194,-30 290 205,33-287-353,-23 306 171,24-302-163,-14 329 162,16-325-242,-15 327 126,15-330-226,-2 299 93,5-307-161,5 266 57,-3-275-144,12 230 34,-12-236-60,6 229 27,-6-228-34,5 247 23,-7-240-36,-8 274 11,5-270-58,-4 105-1,0 36-4,3 158-4,5-303-3,17 249 2,-12-256-2,33 212 0,-30-220-15,41 185-7,-39-189 15,52 187 0,-51-188 0,40 168 4,-43-172 15,22 158-3,-28-161-24,-3-17-18,0 25-85,-2-1-1,-10 63 1,-21 26-357,24-115 1,2-12 222,0-1-1,0 1 1,0-1 0,-1 0-1,1-1 1,-1 0 0,-14 7-1,-45 34-7188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29.120"/>
    </inkml:context>
    <inkml:brush xml:id="br0">
      <inkml:brushProperty name="width" value="0.1" units="cm"/>
      <inkml:brushProperty name="height" value="0.1" units="cm"/>
    </inkml:brush>
  </inkml:definitions>
  <inkml:trace contextRef="#ctx0" brushRef="#br0">0 41 2424,'0'0'0,"41"-8"0,33-3 0,40-11-1344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29.955"/>
    </inkml:context>
    <inkml:brush xml:id="br0">
      <inkml:brushProperty name="width" value="0.1" units="cm"/>
      <inkml:brushProperty name="height" value="0.1" units="cm"/>
    </inkml:brush>
  </inkml:definitions>
  <inkml:trace contextRef="#ctx0" brushRef="#br0">1 18 2968,'106'3'-48,"-73"-3"-192,212-11-27,-189 9 375,240-5 116,-233 7 223,268 8 198,-265-5-97,256 18 267,-258-16-55,267 31 256,-265-29-495,263 19 191,-265-23-304,251 8 143,-252-10-271,252 0 80,-253-1-240,231-7 72,-236 6 49,224 0 124,-227 2-11,202 14 139,-207-12-145,191 12 141,-191-12-155,207 17 110,-205-17-224,187 14 76,-190-13-135,198 18 59,-198-18-112,303 39 423,-226-27-398,149 20 240,-248-32-351,37 9 175,58 27 383,-113-36-408,0 1 0,-1-1 0,0 1 0,9 8 0,-5-4 90,14 12 0,-2 0-1,35 42 0,-58-63-261,7 10 43,0-1 1,-1 1-1,0 0 0,0 0 0,7 20 0,-7-15-27,3 4 15,-1 1 0,-1 0 0,7 36 0,-8-32-18,0 5 49,13 139 27,-15-126-36,26 219 15,-24-203-46,12 244 11,-17-239-20,1 93 1,-2 37-12,0 179 0,0-302 4,3 287 4,-2-285-4,2 109 1,1 38-4,2 5 2,0 2-2,-3-10 2,-4-10-4,-2 162-3,2-303-12,-6 257-19,5-260-52,-10 227-25,9-232 52,-8 244-20,9-241 18,-12 234-44,11-234-54,-14 241-45,14-242 118,-12 226-74,13-228-148,-5 234-105,7-232 194,0 241-60,0-239 180,4 255-58,-3-251-57,8 259-57,-7-260 204,11 241-53,-10-244-74,12 251-54,-12-252 174,5 222-54,-8-228-66,-15 203-54,9-209 174,-35 165-42,29-175-17,-63 116-192,74-151 246,-1-1 1,1 0-1,-1 1 1,1-1-1,-1 0 0,0 0 1,0 0-1,0 0 1,0 0-1,-4 1 1,-70 52-777,-47 10-678,-61 44-5274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0.762"/>
    </inkml:context>
    <inkml:brush xml:id="br0">
      <inkml:brushProperty name="width" value="0.1" units="cm"/>
      <inkml:brushProperty name="height" value="0.1" units="cm"/>
    </inkml:brush>
  </inkml:definitions>
  <inkml:trace contextRef="#ctx0" brushRef="#br0">46 0 1264,'0'0'0,"-11"4"0,-14 1 0,19-2-320,7-3 320,-6 2-192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1.574"/>
    </inkml:context>
    <inkml:brush xml:id="br0">
      <inkml:brushProperty name="width" value="0.1" units="cm"/>
      <inkml:brushProperty name="height" value="0.1" units="cm"/>
    </inkml:brush>
  </inkml:definitions>
  <inkml:trace contextRef="#ctx0" brushRef="#br0">1 1 3504,'67'172'1489,"-19"-46"-473,-39-96-328,32 145 232,-32-130-473,34 241 166,-35-222-226,21 278 138,-25-271-218,7 279 123,-10-283-115,8 240 74,-8-253-354,9 219 485,-2 4 625,-8-248-1097,-1-12 69,2 0-1,3 22 1,-1-19 25,0 11 0,1-2 0,10 35 0,-13-60-132,2 8 72,1-1-1,0 1 1,7 13-1,-8-20-54,-1-1-1,1 1 0,0-1 1,1 0-1,-1 0 0,1 0 1,-1 0-1,1-1 0,0 1 1,1-1-1,-1 0 0,0 0 1,6 2-1,4 1-3,1-1 0,-1 0 0,1-1 0,24 3 0,-2-3 23,44-1 1,149-8 118,-130 1-154,149-4 13,-200 6 64,68-3 4,25-2-73,136-4-22,-226 9-9,206-8-4,-205 9-17,83 0-1,31-2 28,131 1 4,-243 2-3,223-3 6,-223 2 13,204-5 4,-209 4-4,79 1-1,25 0-10,-7-1-3,-3 0 0,152 3-7,-58-6 4,-193 3-3,283-15-17,-205 13-9,58-2 4,-145 5 15,50 4-1,16 3 13,-1 4 6,0 4-3,109 10 27,-194-22-25,159 13 39,-59-4-3,-7-2 5,131-4 46,-109-10-46,-63 3-6,4-3-30,2 3-4,1-1-2,-32 2-1,86-7-20,48-14-3,-80 10-19,-75 9 36,33-6-12,32-6-3,-79 14 16,1-1 0,0-1 0,-1 1 0,1-1 0,-1-1 0,13-6 0,-7 3 1,3-1-2,-1 0-1,0-1 1,0-1-1,20-17 1,-30 22-27,0 0 1,0-1 0,-1 1 0,0-1 0,0 0 0,0-1 0,-1 1 0,0-1 0,5-12 0,-5 8-24,-1 0 0,0 0 0,-1 0 1,-1 0-1,0-1 0,0-14 0,0 11 10,-2-29-426,-13-68-1568,2 7-5828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2.601"/>
    </inkml:context>
    <inkml:brush xml:id="br0">
      <inkml:brushProperty name="width" value="0.1" units="cm"/>
      <inkml:brushProperty name="height" value="0.1" units="cm"/>
    </inkml:brush>
  </inkml:definitions>
  <inkml:trace contextRef="#ctx0" brushRef="#br0">1459 19 4760,'39'-14'153,"-28"10"-616,-43 21-1891,32-16 2402,-1 0-1,1 0 1,0-1-1,0 1 1,0 0 0,0 0-1,1 0 1,-1-1 0,0 1-1,0 0 1,0 0-1,1-1 1,-1 1 0,0 0-1,1 0 1,-1-1-1,0 1 1,1 0 0,-1-1-1,1 1 1,-1-1 0,1 1-1,-1 0 1,1-1-1,1 1 1,23 16 1431,-7-6-764,-11-7-568,-1 1 0,-1 0 0,1 0 0,-1 1 0,0-1 0,0 1 0,-1 0 0,1 0 0,-1 1 0,-1-1 0,1 1 0,-1 0 0,0 0-1,-1 0 1,0 0 0,3 12 0,5 32 467,26 162 748,-15-52-476,4 35-426,-13-118-399,25 99 558,-24-119-567,-5-6-52,-3-1 0,-5-8-12,-8 67 1,-1-49 26,-5 149 337,-4-101-101,14-89-203,-1 0 0,-1 0-1,-11 26 1,14-41-31,-1 1-1,1-1 0,-1 0 1,0 0-1,-1 0 0,-6 6 1,2-2-10,6-5-2,-1-1-1,0 1 1,0 0 0,0-1 0,0 0 0,-1 0 0,1 0 0,-1-1 0,1 1 0,-1-1 0,-5 2 0,-15 6 84,-26 10 80,-60 14 0,82-28-107,-58 6-1,61-10-53,-4 0 19,-161-3-73,134-5-340,-137-21-1,-122-23-1184,-155-22-5895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3.396"/>
    </inkml:context>
    <inkml:brush xml:id="br0">
      <inkml:brushProperty name="width" value="0.1" units="cm"/>
      <inkml:brushProperty name="height" value="0.1" units="cm"/>
    </inkml:brush>
  </inkml:definitions>
  <inkml:trace contextRef="#ctx0" brushRef="#br0">1 128 1976,'172'-4'113,"-126"2"455,243-20 206,-224 17-340,286-20 185,-283 20-159,241-16 156,-253 17-296,192-4 92,-210 6-272,109-14-724,-16 2-3176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4.952"/>
    </inkml:context>
    <inkml:brush xml:id="br0">
      <inkml:brushProperty name="width" value="0.1" units="cm"/>
      <inkml:brushProperty name="height" value="0.1" units="cm"/>
    </inkml:brush>
  </inkml:definitions>
  <inkml:trace contextRef="#ctx0" brushRef="#br0">1720 219 728,'5'-29'217,"-9"22"871,-19-11-444,-1 2-1,-47-25 1,44 26-553,4 3 206,-44-18 1,40 19-240,21 8-4,-1 0 1,1 0-1,-1 1 1,0 0 0,0 0-1,-8-1 1,-6-1 3,-35-10-9,30 10-21,-133 4 34,118 6 51,-222 65 96,251-67-86,0 0-1,-18 9 1,-215 121 369,235-128-416,0 1-1,-15 13 1,-172 166 194,192-181-270,0 0-1,1 0 0,0 0 0,0 1 0,-6 11 0,10-17 1,-64 121-1,-11 57-790,-50 99-3162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5.949"/>
    </inkml:context>
    <inkml:brush xml:id="br0">
      <inkml:brushProperty name="width" value="0.1" units="cm"/>
      <inkml:brushProperty name="height" value="0.1" units="cm"/>
    </inkml:brush>
  </inkml:definitions>
  <inkml:trace contextRef="#ctx0" brushRef="#br0">99 0 1528,'-13'43'203,"12"-43"-165,1 0 0,0 0 0,0 1 0,0-1 0,0 0 1,0 0-1,-1 0 0,1 1 0,0-1 0,0 0 0,0 0 1,0 0-1,0 1 0,0-1 0,0 0 0,0 0 0,0 1 1,0-1-1,0 0 0,0 0 0,0 1 0,0-1 0,0 0 1,0 0-1,0 0 0,0 1 0,0-1 0,0 0 0,0 0 1,0 1-1,0-1 0,1 0 0,-1 0 0,0 0 0,0 1 1,0-1-1,0 0 0,0 0 0,1 0 0,-1 0 0,0 1 1,0-1-1,7-3 200,-7 3-91,45-30 2826,-44 30-2899,-1 0 0,1 0 0,0 1 0,0-1 0,-1 0 0,1 1 0,0-1 0,-1 1 0,1-1 0,0 1 0,-1-1 0,1 1 0,-1-1 0,1 1 0,-1-1 0,1 1 0,-1 0 0,1-1 0,-1 1 0,0 0 0,1-1 0,-1 1 0,0 1 0,1-2 17,2 7 78,-1 1 0,0-1-1,0 1 1,0-1 0,-1 1 0,0 0 0,-1-1-1,1 1 1,-1 0 0,-1 0 0,-1 7 0,1 2-84,1 1 174,-2 0 1,0 0 0,-7 28-1,-7 36 220,-6 88 25,17-129-97,-25 212 133,24-201-280,-16 190 106,19-197-92,-27 262 127,23-228-394,0-8-11,7-67-44,2-4 63,4-17-217,12-83-1717,-2 6-6747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7.340"/>
    </inkml:context>
    <inkml:brush xml:id="br0">
      <inkml:brushProperty name="width" value="0.1" units="cm"/>
      <inkml:brushProperty name="height" value="0.1" units="cm"/>
    </inkml:brush>
  </inkml:definitions>
  <inkml:trace contextRef="#ctx0" brushRef="#br0">0 31 3768,'29'-9'1225,"0"3"0,0 0 0,51-2 0,-75 7-1098,0 1 1,0-1 0,1 2 0,-1-1 0,0 0-1,0 1 1,1 0 0,4 2 0,9 2 42,0-3-68,-12 0-12,1-1 1,0 1-1,-1 0 1,1 0-1,10 6 1,83 40 492,-82-35-263,2 6-70,0 0-1,-2 2 1,0 1 0,27 41 0,-37-47-187,-5-10-10,-1 1-1,0-1 1,0 1-1,0 0 1,-1-1-1,2 12 1,3 13 142,-2 0-1,-1 1 1,-1-1 0,-2 34 0,-8-11-100,2-34 92,-39 68 49,32-73-176,-14 7 2,0-2 0,-1-1 0,-40 22 0,2-11-181,-15 3-323,14-9-3285,47-18-3313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6.321"/>
    </inkml:context>
    <inkml:brush xml:id="br0">
      <inkml:brushProperty name="width" value="0.1" units="cm"/>
      <inkml:brushProperty name="height" value="0.1" units="cm"/>
    </inkml:brush>
  </inkml:definitions>
  <inkml:trace contextRef="#ctx0" brushRef="#br0">39 1 11480,'-36'85'20,"33"-76"22,6-5 16,-1-3-52,-1 0 0,1 0-1,0 0 1,-1 0 0,1 0 0,0-1 0,-1 1 0,1-1 0,0 1 0,0-1 0,0 1 0,-1-1 0,1 0 0,0 0 0,0 0 0,0 0 0,0 0 0,0 0 0,3-1-1,34-2-43,71 5-16,-86 1-12,96 31 74,-95-24 433,88 57 199,-98-57-451,-1 1 1,0 0 0,-1 1-1,0 0 1,11 15-1,-10-11-94,-6-8 3,1 1 1,-1 1-1,-1-1 0,0 1 1,0 1-1,-1-1 1,8 20-1,-6-15-70,7 19-22,-13-29-6,-1 0 1,1 0-1,-1 1 0,0-1 0,1 6 1,-3-2-2,1-1 1,-1 0-1,-1 0 1,0 0-1,0 0 1,0 0-1,-6 11 1,-1-5-19,-4-1-50,0-1 0,-2 0-1,1-1 1,-25 14 0,-58 26-304,36-24-399,-37 18-289,-96 53-2794,123-60-1371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6.758"/>
    </inkml:context>
    <inkml:brush xml:id="br0">
      <inkml:brushProperty name="width" value="0.1" units="cm"/>
      <inkml:brushProperty name="height" value="0.1" units="cm"/>
    </inkml:brush>
  </inkml:definitions>
  <inkml:trace contextRef="#ctx0" brushRef="#br0">48 0 10936,'-37'37'-160,"36"-36"98,0 0 1,0 1-1,0-1 1,0 0-1,0 1 1,0-1-1,1 0 0,-1 1 1,0-1-1,1 1 1,-1-1-1,1 1 1,0 0-1,-1-1 1,1 1-1,0-1 1,0 1-1,0 0 1,0-1-1,0 1 1,1-1-1,-1 1 1,0-1-1,2 4 1,0 6 591,24 175 1822,-11-29-656,16 41-382,-12-127-1172,16 31 120,-34-100-260,0 0-1,0 1 1,0-1 0,0 0-1,0 0 1,0 1-1,1-1 1,-1 0 0,1-1-1,-1 1 1,3 2-1,-4-4-1,1 1 0,-1-1 0,1 0 0,-1 0-1,0 0 1,1 0 0,-1 1 0,1-1 0,-1 0 0,1 0-1,-1 0 1,0 0 0,1 0 0,-1 0 0,1 0 0,-1 0-1,0 0 1,1-1 0,-1 1 0,1 0 0,-1 0-1,0 0 1,1 0 0,0-1 0,1 0 0,-1 1-2,0-1 1,1 1 0,-1-1-1,0 1 1,0-1 0,0 0-1,0 1 1,0-1-1,0 0 1,0 0 0,0 0-1,0 0 1,0 0 0,-1 0-1,1 0 1,1-2-1,2-2-1,25-30-47,65-78-344,-81 98 362,14-16-87,41-39 1,-67 70 118,-1 0 1,1 0-1,0 0 1,-1 0-1,1 0 1,-1 0-1,1 0 1,0 1-1,-1-1 1,1 0-1,-1 0 0,1 0 1,0 1-1,-1-1 1,1 0-1,-1 1 1,1-1-1,-1 0 1,1 1-1,-1-1 1,0 1-1,1-1 1,-1 0-1,1 1 1,-1-1-1,1 2 0,-1-2 1,2 3 9,-1-1 1,1 1-1,0-1 0,-1 1 0,0 0 0,0 0 1,0 0-1,0 0 0,0 0 0,-1 0 0,1 6 1,-1 31 22,0-30-30,6 231 116,0-132-1958,0-28-7174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7.302"/>
    </inkml:context>
    <inkml:brush xml:id="br0">
      <inkml:brushProperty name="width" value="0.1" units="cm"/>
      <inkml:brushProperty name="height" value="0.1" units="cm"/>
    </inkml:brush>
  </inkml:definitions>
  <inkml:trace contextRef="#ctx0" brushRef="#br0">464 0 11832,'-6'14'319,"2"0"0,-1 0 0,2 0 0,0 0-1,-2 26 1,-1-2 152,4-20-411,1-10 17,0 1 0,0-1 1,-6 16-1,-83 268 344,62-205-126,14-45-210,-10 47 1,-17 113 59,33-161-17,-36 154 35,35-159-142,-47 133 66,34-111-45,22-58-45,0 0 0,-1 1 0,1-1 0,0 0 0,0 0 0,-1 1 0,1-1 0,0 0 0,0 0 0,0 0 0,-1 1 0,1-1 0,0 0 0,-1 0 0,1 0 0,0 0 0,-1 0 0,1 0 0,0 0 0,0 1 0,-1-1 0,1 0 0,0 0 0,-1 0 0,1 0 0,0 0 0,-1 0 0,1-1 0,0 1 0,-1 0 0,1 0 0,0 0 0,-1 0 0,1 0 0,0 0 0,-1-1 0,-8-4-19,6 1-25,-1-1-1,1 0 1,0 1 0,0-2-1,1 1 1,0 0 0,0 0 0,0-1-1,0 1 1,1-1 0,0 0-1,-1-6 1,-2-6-6,2 8-43,1 1 0,-1-1-1,2 0 1,0-13 0,2-123-482,1 109 92,20-195-201,-16 183 174,37-182-218,-33 188 159,-6 23 367,59-172-654,-35 128 530,-25 57 349,-1 0 0,2 0 0,-1 0 0,1 1 0,0-1 0,0 1 0,1 1 0,7-7 0,-7 11 480,-1 2-392,0 0 1,0 0 0,-1 1-1,1 0 1,0-1-1,-1 2 1,0-1 0,1 0-1,-1 1 1,0 0-1,7 6 1,-2 0 72,-1 0-1,15 21 1,-20-27-126,-1 0 0,0 0 0,0 0-1,0 0 1,-1 1 0,1-1 0,-1 0 0,0 1 0,0-1 0,1 5-1,2 8 36,2 0-36,-4-11-17,0-1 0,0 1 0,-1 0 0,1 1 1,-1-1-1,-1 0 0,1 9 0,-1 77 262,0-89-295,0-1 1,0 0-1,0 0 1,0 1 0,0-1-1,-1 0 1,1 0 0,0 1-1,-1-1 1,1 0-1,-1 0 1,-1 2 0,-10 15 24,-1 0 0,-21 22 1,15-25 50,-149 66-1597,166-80 1454,-155 74-8317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4.265"/>
    </inkml:context>
    <inkml:brush xml:id="br0">
      <inkml:brushProperty name="width" value="0.1" units="cm"/>
      <inkml:brushProperty name="height" value="0.1" units="cm"/>
    </inkml:brush>
  </inkml:definitions>
  <inkml:trace contextRef="#ctx0" brushRef="#br0">0 1256 904,'16'-12'41,"-7"4"113,1 1 0,0 0-1,12-5 1,82-45 631,93-46 751,-152 82-1008,254-112 238,-232 106-133,293-107 289,-283 107-107,314-93 301,-309 97-448,338-96 243,-337 95-391,306-94 205,-315 96-218,273-74 175,-288 80-308,212-63 394,-60 9 265,-210 70-1026,-1 0 1,0 0-1,1 0 0,-1 0 1,0 0-1,0 0 1,1-1-1,-1 1 0,0 0 1,0 0-1,1 0 1,-1 0-1,0 0 0,0 0 1,1 0-1,-1-1 0,0 1 1,0 0-1,0 0 1,1 0-1,-1 0 0,0-1 1,0 1-1,0 0 1,1 0-1,-1-1 0,0 1 1,0 0-1,0 0 1,0-1-1,0 1 0,0 0 1,0 0-1,0-1 0,0 1 1,0 0-1,0-1 1,-10-4 191,-21 0-52,29 5-159,-11-2 50,0 1 0,0 1 0,-22 1 0,-6 0-1812,-53-1-7692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6.538"/>
    </inkml:context>
    <inkml:brush xml:id="br0">
      <inkml:brushProperty name="width" value="0.1" units="cm"/>
      <inkml:brushProperty name="height" value="0.1" units="cm"/>
    </inkml:brush>
  </inkml:definitions>
  <inkml:trace contextRef="#ctx0" brushRef="#br0">921 867 2336,'-38'-120'1323,"36"115"-1251,1 0 1,-1 0-1,0 1 1,0-1-1,0 1 1,-6-9 0,-3-3 5,-14-30 88,12 28 368,-67-70 251,75 82-612,0 1-1,-1 0 0,1 0 0,-1 0 0,0 1 0,-9-5 0,-4-3 10,-30-21 53,47 31-187,1 1 0,-1 0 0,0 0 0,0 0 0,0 0 1,0 0-1,0 1 0,0-1 0,-2 0 0,-107-18 613,88 20-266,-17 9-128,-42 17 1,58-15 12,-91 67 93,93-59-186,-71 97 38,78-90-218,-48 132-9,56-131-44,5-3 15,2 0 0,3 33 1,2-39-150,1-7 126,-1-1 0,2 1 0,-1-1 0,2-1 0,-1 1 0,1-1 1,1 0-1,0-1 0,13 11 0,-11-12 20,-8-6-1,1 1 0,-1-1 0,1 0 0,0 0 0,0 0 0,0-1 0,0 1 0,9 1 0,1 1-74,0-1 0,1-1 0,-1 0 0,1-1 1,0-1-1,-1 0 0,23-3 0,2-9 48,-25 5 1,6-12 44,-2 0 0,0 0 0,-1-2 0,15-23 0,3-10 16,77-143 897,-91 157-570,-20 40-318,-1-1 1,1 1 0,-1-1 0,1 1-1,-1 0 1,1 0 0,0-1 0,-1 1-1,1 0 1,-1 0 0,1-1 0,0 1-1,-1 0 1,1 0 0,0 0 0,-1 0-1,1 0 1,0 0 0,-1 0-1,1 0 1,0 0 0,-1 1 0,1-1-1,0 0 1,-1 0 0,1 1 0,-1-1-1,1 0 1,0 1 0,-1-1 0,1 0-1,-1 1 1,1-1 0,-1 1 0,1-1-1,-1 1 1,1-1 0,-1 1 0,0-1-1,1 1 1,-1-1 0,0 1-1,1 0 1,-1-1 0,0 2 0,16 40 235,22 86 0,-19-57-138,-13-51-93,14 37 64,-9-32-21,-2 0-24,2-1 0,1 0 0,1-1 0,0 0 0,2-1 0,19 23 0,28 15 168,-61-59-200,-1 0 0,1-1 0,0 1 0,0-1-1,-1 1 1,1 0 0,0-1 0,0 0 0,0 1 0,-1-1-1,1 1 1,0-1 0,0 0 0,0 0 0,1 1 0,36 4 12,-31-4-12,0-2-1,0 1 1,0-1 0,0 0-1,10-3 1,1-3 1,0 0 0,-1-2 0,0 0-1,27-20 1,100-86-9,-126 99-52,-12 11-61,-1 0 0,1 0 1,7-12-1,149-202-539,-156 211 548,0-1 0,-1-1-1,7-13 1,93-247-493,-89 216 232,36-206-164,-46 216 64,3-19 180,0-108 0,-10 171 295,1 0-1,0 0 0,0 0 1,-1 0-1,1 0 0,0 0 1,-1 0-1,1 0 1,0 0-1,0 0 0,-1 0 1,1 0-1,0 0 1,-1 0-1,1 0 0,0 0 1,-1 0-1,1 0 1,0 0-1,0 0 0,-1 0 1,1 0-1,0 1 1,0-1-1,-1 0 0,1 0 1,0 0-1,0 1 1,-1-1-1,1 0 0,0 0 1,0 0-1,0 1 0,0-1 1,-1 0-1,1 0 1,0 1-1,0-1 0,-12 21 149,2 0-1,-13 33 0,15-33-26,2 1 0,-7 38 0,10-43-91,-4 17 138,-2 71-1,8-83-145,-1 29 81,4 59 0,3 4 55,-1 114 15,-4-223-175,1 36 39,-11 74 0,10-114-37,0 1 0,-1 0 0,1-1 0,-1 1 0,0 0 0,0-1 0,1 1 0,-1-1 0,0 1-1,0-1 1,0 0 0,-1 1 0,1-1 0,0 0 0,0 0 0,-1 0 0,1 0 0,-1 0 0,1 0 0,-1 0-1,1 0 1,-1-1 0,1 1 0,-1 0 0,0-1 0,1 0 0,-1 1 0,0-1 0,1 0 0,-1 0 0,0 0-1,-2 0 1,2-5 11,4-7-8,1-1 0,-1 1 0,2-1 0,9-22 0,22-37 5,-28 61-7,0-1 0,1 2 0,0-1 0,1 1 0,0 0 0,15-11 0,-12 9 9,4 0 82,-1 5-60,0 1-1,1 0 1,20-5 0,-20 10 65,-5 3-77,-1 1 1,0 0-1,0 0 1,0 1-1,9 4 1,-7 3 84,-2 4-70,-1 1 0,0 1 0,-1-1 0,-1 1 1,-1 1-1,6 22 0,-7-24-32,-4-11-8,0 1-1,0-1 0,0 0 0,0 0 0,-1 0 0,0 1 1,0-1-1,-1 7 0,-10 94-66,6-84-150,-43 76-64,34-80 158,-71 62-84,63-67-111,-122 42-132,108-45 113,-190 37-89,182-41 295,33-5 15,-194 12-1396,108-16-339,11 1-54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6.912"/>
    </inkml:context>
    <inkml:brush xml:id="br0">
      <inkml:brushProperty name="width" value="0.1" units="cm"/>
      <inkml:brushProperty name="height" value="0.1" units="cm"/>
    </inkml:brush>
  </inkml:definitions>
  <inkml:trace contextRef="#ctx0" brushRef="#br0">102 46 4312,'0'0'0,"-36"3"0,-21 2 0,48-6-2800,26-11 2944,-15 2 0,2 0-144,5-11-912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7.271"/>
    </inkml:context>
    <inkml:brush xml:id="br0">
      <inkml:brushProperty name="width" value="0.1" units="cm"/>
      <inkml:brushProperty name="height" value="0.1" units="cm"/>
    </inkml:brush>
  </inkml:definitions>
  <inkml:trace contextRef="#ctx0" brushRef="#br0">614 0 1352,'-26'6'125,"19"-5"9,-1 1 0,1 0-1,0 0 1,0 1 0,-8 3 0,-81 45 893,73-37-760,1 2 1,0 0 0,-26 25 0,27-22-165,-18 15 382,-43 49 1,61-61-392,7-8 147,1 0 0,-15 21 0,13-13-137,-28 38 53,30-37 217,-21 92 126,32-92-239,2-15-179,0 2-30,0 0 0,1 1 0,0-1-1,1 0 1,0 0 0,1 0 0,0 0-1,0 0 1,9 16 0,0-6 113,28 34 1,-27-43 54,2-4-134,0-1-1,29 9 1,-28-14-119,12-5 0,32-11 0,-56 14 12,0 0-1,1-1 1,-1 1-1,0-1 0,0 0 1,0 0-1,0-1 0,0 1 1,4-5-1,5-3-8,45-34-997,32-22-3986</inkml:trace>
  <inkml:trace contextRef="#ctx0" brushRef="#br0" timeOffset="1">1271 532 8792,'0'0'0,"-5"-5"0,-3-4 0,28-5-4440,18-4 4440,19-11-2232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8.463"/>
    </inkml:context>
    <inkml:brush xml:id="br0">
      <inkml:brushProperty name="width" value="0.1" units="cm"/>
      <inkml:brushProperty name="height" value="0.1" units="cm"/>
    </inkml:brush>
  </inkml:definitions>
  <inkml:trace contextRef="#ctx0" brushRef="#br0">443 178 6368,'-34'-4'-63,"34"3"43,-1 1-1,0-1 1,1 1 0,-1 0 0,1-1-1,-1 0 1,0 1 0,1-1-1,-1 1 1,1-1 0,0 1-1,-1-1 1,1 0 0,-1 1-1,1-1 1,0 0 0,0 0-1,-1 1 1,1-1 0,0 0-1,0 1 1,0-1 0,0 0-1,0 0 1,0 0 0,0 1-1,0-2 1,0 0-31,0 0 48,-5-38-67,2 31 73,-3 0 6,3-1-9,2 8 1,0 0 0,1 0-1,-1 0 1,0 0-1,0 0 1,-1 0-1,1 0 1,0 0 0,-1 0-1,1 0 1,-1 1-1,-3-3 1,-2-2 42,0 0 1,-1 1-1,0 0 0,0 0 1,0 1-1,0 0 1,-1 0-1,0 1 0,1 0 1,-17-3-1,-16 2 53,38 4-57,0 0 1,0-1-1,0 1 0,-1 1 0,1-1 0,0 0 1,0 1-1,0-1 0,0 1 0,0 0 1,-5 2-1,-5 2 30,-28 9 144,40-14-156,0 0 0,0 1-1,0-1 1,0 1 0,0-1-1,0 1 1,0 0 0,0-1-1,0 1 1,0 0 0,0 0-1,0 0 1,0 0 0,-7 7 284,1-2-220,0 1 0,1 0 0,0 0 1,0 0-1,1 1 0,-1 0 0,2 0 1,-1 0-1,-3 12 0,-28 94 559,33-88-313,14 124 113,-5-120-280,46 122 60,-37-121-160,84 131 10,-76-134-156,103 78-56,-101-92-124,-13-9 132,-3-1 57,1 0-1,0 0 1,0-1 0,0-1 0,1 1-1,-1-2 1,0 1 0,1-1-1,0-1 1,13-1 0,102-23-229,-96 12 101,153-84-63,-145 72 55,151-116-94,-154 112-26,-29 22 240,165-151-558,-157 143 495,0 0 81,0 0 0,-1 0 0,-1-1 0,0-1-1,13-23 1,-24 38 35,0 0 0,-1 0 0,0 0 0,1 0 0,-1-1 0,0 1-1,1 0 1,-1 0 0,0 0 0,0 0 0,0 0 0,0 0 0,0-3 0,0 4 0,0-1 0,0 0 0,-1 1 0,1-1 0,0 0 0,-1 0 0,1 1 0,0-1 0,-1 0 0,1 1 0,0-1 0,-1 1 0,1-1 0,-1 1 0,0-1 0,1 1 0,-2-2 0,1 2 0,-1-1 0,1 0 0,-1 1 0,1-1 0,-1 1 0,0-1 0,1 1 0,-1 0 0,1 0 0,-4 0 0,-3 1 0,0 0 1,0 0-1,1 1 0,-16 6 1,19-7 1,-4 2 4,1 0 1,-1 1 0,1 0 0,0 1-1,0-1 1,-8 8 0,3-3 16,4-3 27,-1 0 0,2 1 0,-1 0 0,0 0 0,-10 15 0,8-10 16,1-2 90,1 1 0,0-1 0,0 2 0,-6 12 1,7-11-104,1 1 121,5-4-139,-1 0 1,1 0-1,1 0 1,0 0-1,0 0 1,1 0-1,0 0 1,1 0-1,0 0 1,6 17-1,-4-16-17,-3-9-5,0 1 1,0 0-1,1 0 0,-1 0 1,0-1-1,1 1 0,0-1 1,0 1-1,0-1 0,0 0 0,4 4 1,9 7 80,30 20 1,-31-27 52,-2-4-84,0-1 0,0 0 0,0-1 0,0 0 1,0-1-1,0-1 0,20-4 0,-3-6 20,-19 4 178,24-51 87,-30 44-201,-2-10-30,-1-1 0,-1 1 1,-1 0-1,-8-43 0,-9-7 26,4 32-59,5 18 91,1 1-1,-5-32 1,12 55-166,1-1 1,0 1-1,0 0 0,-1 0 1,1-1-1,0 1 1,0 0-1,0-1 0,0 1 1,0 0-1,0 0 0,1-1 1,-1 1-1,0 0 1,1-1-1,-1 1 0,1 0 1,-1 0-1,1 0 0,0 0 1,-1 0-1,1 0 1,0 0-1,0 0 0,0 0 1,0 0-1,0 0 0,0 0 1,0 0-1,0 1 1,2-2-1,0 1 11,0 0 1,1 1-1,-1 0 1,0-1-1,1 1 0,-1 0 1,1 1-1,-1-1 1,0 1-1,1-1 1,-1 1-1,0 0 0,1 0 1,3 3-1,40 22 7,-38-19-12,0 2 32,4 11-6,-2 0 0,0 1 1,15 45-1,-21-51-32,8 38 50,19 128 121,-23-121-144,-6-34-31,-2 1-1,-1 0 1,-4 35 0,3-60-9,0 1 0,0-1 0,-1 1 0,1-1 0,-1 0 0,1 1 0,-1-1 0,0 0 0,0 0 0,0 0 0,0 0 0,-1-1 0,1 1 0,0 0 0,-1-1 0,1 0 1,-1 0-1,-3 2 0,3-2-24,1 0-2,1 0 0,-1-1 0,1 1 0,-1 0 0,1-1 0,-1 1 0,1-1 0,-1 0 0,0 0 0,1 1 0,-1-1 0,0 0 0,1-1 0,-1 1 0,1 0 0,-4-1 0,-2 0-40,-3-1-3,0-1 1,0 0-1,0-1 1,0 0-1,1 0 0,0-1 1,0-1-1,-14-10 1,20 15 62,1-1 1,-1 0-1,1 0 1,-1-1-1,1 1 0,0 0 1,0-1-1,0 1 1,0-1-1,-2-5 1,-3-4-6,-15-25-8,16 21-29,3-3 32,1 0 1,0-29-1,5 30 14,15-31-1,-12 37 7,0 1-1,1 0 1,10-15 0,-2 10 0,1 0 1,0 1 0,1 1 0,25-16 0,-18 17 19,-16 9 2,11-5 28,1 1-1,0 0 1,1 1-1,0 2 1,27-5 0,-7 5 90,0 2 0,0 2 0,63 6 0,-82-2-124,-10-2-5,-1 1 0,0 1 0,1 0 1,13 6-1,116 44 59,122 64 293,-76-31-179,-142-65-125,-7-3-47,-26-12-23,-3-2-23,1 0 0,-1 1 0,-1 0 1,1 1-1,15 12 0,-76-48-247,42 19 280,9 8 18,0-1 0,0 1 0,0 0 0,1-1 0,-1 1 0,1 0 0,0-1 0,0 1 0,0 0 0,0-1 0,0 1 0,1-1 0,0 1 0,-1 0 0,1 0 0,0-1 0,2-2 0,0-1 40,0-1 0,1 1 0,-1 0 0,2 1 0,8-13 0,-10 17-35,0 0 0,-1 0 1,1 0-1,0 1 0,0-1 1,0 1-1,0-1 1,0 1-1,0 0 0,1 0 1,5 0-1,-4 0 14,-3 0-13,0 1 0,-1-1 0,1 1 1,-1 0-1,1-1 0,-1 1 1,1 0-1,0 0 0,-1 0 1,1 1-1,0-1 0,-1 0 0,1 0 1,2 2-1,4 0 28,18 3-9,-26-5-41,1 0 0,-1 0 0,1 0-1,0 1 1,-1-1 0,1 0 0,-1 0-1,1 0 1,-1 1 0,1-1 0,-1 0-1,1 1 1,-1-1 0,0 0 0,1 1 0,-1-1-1,1 1 1,0 0 0,47 58 39,-46-56-25,1 1 1,-1-1 0,0 1-1,0-1 1,0 1 0,0 0-1,0 0 1,-1 0-1,2 6 1,1 6 8,19 52 3,18 36-18,-29-84-2,29 26-1,-33-37-6,2-1 1,-1 0-1,1 0 0,14 7 1,-10-8-5,1-2 1,0 0 0,0 0-1,1-2 1,-1 0 0,1 0-1,26 0 1,-39-3-10,1 0-1,-1 0 1,1 0 0,-1 0-1,0-1 1,1 0 0,-1 1-1,0-1 1,4-2 0,-7 3 13,117-38-134,67-39-1726,93-31-7306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39.489"/>
    </inkml:context>
    <inkml:brush xml:id="br0">
      <inkml:brushProperty name="width" value="0.1" units="cm"/>
      <inkml:brushProperty name="height" value="0.1" units="cm"/>
    </inkml:brush>
  </inkml:definitions>
  <inkml:trace contextRef="#ctx0" brushRef="#br0">3 227 1624,'0'-2'196,"1"0"0,0 0-1,0 0 1,0 0 0,1 0 0,-1 1 0,0-1 0,1 0 0,-1 0-1,1 1 1,0-1 0,-1 1 0,1-1 0,0 1 0,0 0-1,0 0 1,0 0 0,0 0 0,4-1 0,-4 1-158,0 0 1,0 0-1,1 0 0,-1 1 1,0-1-1,1 1 1,-1 0-1,0-1 0,1 1 1,-1 0-1,0 1 0,1-1 1,-1 0-1,0 0 1,1 1-1,-1 0 0,4 1 1,-5-1 41,0 1 1,0-1-1,0 1 1,-1-1-1,1 1 1,0 0-1,-1-1 1,0 1-1,1-1 0,-1 1 1,0 0-1,0-1 1,0 1-1,0 0 1,0-1-1,0 1 1,-1 2-1,1 2-47,-5 160 1735,7-108-1344,1-18-119,5 100 514,-8-139-799,1 0-1,-1-1 1,0 1-1,0 0 1,0 0-1,-1-1 1,1 1-1,0 0 1,0-1-1,0 1 1,0 0 0,-1-1-1,1 1 1,0 0-1,0-1 1,-1 1-1,1-1 1,-1 1-1,1 0 1,-1-1-1,1 1 1,-1 0 0,0-1-12,1 0 1,-1 0 0,0 0 0,1 0 0,-1 0 0,1 0 0,-1 0 0,0 0 0,1 0 0,-1 0 0,0 0 0,1 0 0,-1 0 0,1 0 0,-1-1-1,1 1 1,-1 0 0,0 0 0,1-1 0,-1 1 0,-3-3 37,1 1 0,0 0-1,0-1 1,0 0 0,0 0-1,1 0 1,-4-5 0,-25-47 259,30 52-283,-1-1 1,1 1 0,-1 0-1,1-1 1,0 0-1,0 1 1,0-1-1,1 0 1,-1-6-1,0-7 13,-6-34 16,6 28 70,5-12-47,2 1 1,1-1-1,22-63 0,-22 78-62,-4 12 1,1 0 1,-1 0 0,2 0-1,-1 0 1,8-10 0,51-65 76,-49 70-36,-1 5-42,-1 1 1,1 0 0,0 1 0,1 0-1,0 1 1,-1 1 0,2 0 0,17-3-1,-17 5-8,-11 2-2,0-1-1,0 1 1,0 0 0,0 0-1,0 0 1,0 1-1,0-1 1,0 1-1,0 0 1,4 1 0,78 26 15,-69-19-9,22 21 4,6 10-9,-8 2-15,48 67 1,-43-48-5,46 88-731,-87-148 662,-1-1 78,-1 0 0,1 0 0,0 0 0,-1-1-1,1 1 1,0 0 0,0 0 0,-1-1 0,1 1 0,0 0 0,-1-1 0,1 1 0,0 0 0,0-1 0,0 1-1,-1 0 1,1-1 0,0 1 0,0-1 0,0 1 0,0 0 0,0-1 0,0 1 0,0-1 0,-2-21-60,4-14 54,2 20 14,2 0 0,0 0 0,9-17 0,-12 28 1,-2 3 2,0 0-1,0 1 0,0-1 1,0 0-1,0 1 0,0-1 1,0 1-1,1-1 0,1-1 1,111-97 41,-86 81-18,131-68 47,-126 75 141,120-20 68,-150 32-271,0-1 1,0 1-1,0 0 1,-1 0-1,1 0 1,0 0-1,5 2 1,16 3 35,-1 2 0,39 16 1,-61-22-42,0-1 0,0 0 0,0 1 0,0-1 0,0 1 1,0 0-1,0-1 0,-1 1 0,1 0 0,0-1 0,0 1 0,-1 0 0,1 0 0,0 0 1,-1-1-1,1 1 0,0 2 0,6 12 16,-1 0 0,-1 0 0,0 0 0,5 31 0,-10-45-39,1 1 0,-1 0 1,0 0-1,0 0 0,0 0 1,-1 0-1,1-1 1,0 1-1,-1 0 0,1 0 1,-1 0-1,1-1 1,-2 4-1,-33 79-199,-32 49-1369,-30 69-6122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40.480"/>
    </inkml:context>
    <inkml:brush xml:id="br0">
      <inkml:brushProperty name="width" value="0.1" units="cm"/>
      <inkml:brushProperty name="height" value="0.1" units="cm"/>
    </inkml:brush>
  </inkml:definitions>
  <inkml:trace contextRef="#ctx0" brushRef="#br0">0 914 6192,'75'-6'369,"31"-5"48,148-15 277,74-9-458,-253 26-175,330-37 40,-315 36 13,399-39 98,-377 38 168,203-18 0,25-2-251,-197 18 139,620-60 83,-602 57-231,667-70 97,-656 69 150,717-59 118,-714 62-257,651-39 95,-669 44-102,580-29 70,-600 32-191,483-11 46,-509 15-12,366-13 36,-396 12-115,101-4 4,1-8-47,-165 12 77,0 0 1,0-2-1,27-10 1,49-33-893,-50 23-276,140-66-6541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5:58.090"/>
    </inkml:context>
    <inkml:brush xml:id="br0">
      <inkml:brushProperty name="width" value="0.1" units="cm"/>
      <inkml:brushProperty name="height" value="0.1" units="cm"/>
    </inkml:brush>
  </inkml:definitions>
  <inkml:trace contextRef="#ctx0" brushRef="#br0">2 0 6368,'0'18'-269,"-1"-11"-7,1 1-1,0 0 1,1-1 0,-1 1-1,4 12 1,4 28 1339,-6-35-845,0 0 1,0 0-1,-2 21 0,1-13-137,3 66 630,-2-23-520,1 73-25,-3-105-129,8 57-1,1-4 45,19 198-1049,-26-260 680,0 5-620,6 29 0,-4-66-52,0-19 492,2-42-1,-1 4 463,-3 48 7,8-34 37,-5 30 46,2 1 0,0 1 1,1-1-1,19-30 0,-21 42 41,1 0 0,1 1 0,-1 1 0,1-1 0,1 1 0,-1 0 0,14-7 0,-11 12 262,3 4-214,-1 1 0,1 0 0,0 0 0,-1 2 0,0 0 1,0 0-1,-1 1 0,1 0 0,21 16 0,6 9 493,53 53 0,-16-15-105,-63-56-483,36 29 53,-49-42-130,0 1-1,-1-1 1,1 0 0,0 1 0,-1-1-1,1 0 1,0 0 0,0 1-1,-1-1 1,1 0 0,0 0-1,0 0 1,-1 0 0,1 0-1,0 0 1,1 0 0,2-1 0,15-3 2,-17 3-2,1 0-1,-1-1 1,0 0 0,0 0-1,0 1 1,0-1 0,3-5-1,16-27 2,-4-10-7,-2 0 0,17-89 1,-27 108-9,32-117-208,-28 115 166,31-110 18,-39 136 44,-1 1 0,0 0 0,0-1 0,0 1 0,0-1 1,1 1-1,-1 0 0,0-1 0,1 1 0,-1 0 0,0-1 1,0 1-1,1 0 0,-1-1 0,1 1 0,-1 0 0,0 0 0,1-1 1,-1 1-1,1 0 0,-1 0 0,0 0 0,1 0 0,-1-1 0,1 1 1,-1 0-1,1 0 0,-1 0 0,0 0 0,1 0 0,-1 0 0,1 0 1,-1 0-1,1 0 0,-1 1 0,1-1 0,-1 0 0,0 0 0,1 0 1,-1 0-1,1 1 0,-1-1 0,0 0 0,1 0 0,-1 1 1,1-1-1,-1 0 0,0 1 0,0-1 0,1 0 0,-1 1 0,0-1 1,0 0-1,1 1 0,-1-1 0,0 1 0,0-1 0,0 1 0,0-1 1,1 1-1,8 57 743,3 104 0,-8-95-554,-2-40-151,6 50 254,15 98 34,-17-132-105,35 224 93,-32-213-107,28 193-5,-32-203-442,-4-41 222,10 220-377,-11-205 296,0 8-154,0 1-1,-8 46 0,4-63 82,-1-10-236,-8-16-22,7 8 356,3 3 4,0 0 0,0 0 0,0 0 0,0 0 1,-1-8-1,-40-96-363,33 77 100,-52-187-161,51 170 14,-43-210-187,45 207 200,-32-198-180,35 204 200,3 20 274,-3-24 43,3 0 0,1-53 0,3 88 123,-1-4 2,2 0-1,0 0 1,2 0 0,8-34-1,-10 47 10,0 2-5,-1 0-1,1 0 1,0 0 0,0 0 0,1 0-1,-1 0 1,1 1 0,0-1 0,0 0-1,0 1 1,1-1 0,-1 1 0,1 0-1,0 0 1,4-4 0,9-2 29,0 0-1,22-7 1,-20 12 45,91 6 28,-87 3-47,89 39 159,-109-43-149,0 0 0,0 0-1,0 0 1,0 0-1,-1 0 1,1 0 0,0 0-1,-1 1 1,3 2 0,22 26 362,29 47 0,-54-75-428,0-1 0,0 0 0,0 1 0,-1-1 0,1 1 0,0-1 0,-1 1 0,1-1 0,-1 1 0,0 0 0,0-1 0,1 1 0,-1 0 0,0-1 0,0 1 0,-1-1 0,1 1 0,-1 3 0,-2 30 44,-7 37 1,-23 52-1,33-124-49,-11 27 62,-17 4 23,-141 135 61,-129 90-960,-138 136-3406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48.058"/>
    </inkml:context>
    <inkml:brush xml:id="br0">
      <inkml:brushProperty name="width" value="0.1" units="cm"/>
      <inkml:brushProperty name="height" value="0.1" units="cm"/>
    </inkml:brush>
  </inkml:definitions>
  <inkml:trace contextRef="#ctx0" brushRef="#br0">1 0 2336,'8'34'537,"-4"-31"288,0-8 48,-4 4-794,0 1 0,0-1 0,1 1 0,-1-1 0,0 1 1,0-1-1,0 1 0,0-1 0,0 1 0,0-1 0,0 1 0,1-1 0,-2 1 0,1-1 0,0 1 0,0-1 0,0 1 0,0-1 1,0 1-1,0 0 0,0-1 0,-1 1 0,1-1 0,0 1 0,0-1 0,-1 1 0,1-1 0,0 1 0,0 0 0,-1-1 0,1 1-35,0 1-1,1-1 0,-1 0 1,0 1-1,1-1 0,-1 1 1,0-1-1,0 1 0,1-1 1,-1 1-1,0-1 0,0 1 1,0-1-1,0 1 0,0-1 1,0 1-1,0-1 0,0 1 1,0-1-1,0 1 0,0-1 0,0 2 1,4 19 521,146 269 1037,-108-220-1504,-19-38 202,140 167 112,-127-158-151,142 159 103,-142-163-137,141 122 65,-142-133-191,-30-22-80,44 30 156,104 52 0,23-8 352,-135-60-290,-5-5-190,3-1-1644,-8-3-6411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48.387"/>
    </inkml:context>
    <inkml:brush xml:id="br0">
      <inkml:brushProperty name="width" value="0.1" units="cm"/>
      <inkml:brushProperty name="height" value="0.1" units="cm"/>
    </inkml:brush>
  </inkml:definitions>
  <inkml:trace contextRef="#ctx0" brushRef="#br0">0 1 11384,'0'0'0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49.276"/>
    </inkml:context>
    <inkml:brush xml:id="br0">
      <inkml:brushProperty name="width" value="0.1" units="cm"/>
      <inkml:brushProperty name="height" value="0.1" units="cm"/>
    </inkml:brush>
  </inkml:definitions>
  <inkml:trace contextRef="#ctx0" brushRef="#br0">142 0 7264,'-5'9'257,"2"-1"1,-1 1 0,1 0-1,1 0 1,0 1 0,0-1-1,0 15 1,-4 11 161,-7 35 54,-10 55-78,13-77-338,3 0 0,-1 64 1,4 156 560,4-169-299,0-82-270,4 142 702,-4-159-751,0 0 0,1 0 1,-1 0-1,0 0 0,0 1 0,0-1 1,0 0-1,0 0 0,0 0 0,0 0 0,0 1 1,0-1-1,0 0 0,0 0 0,0 0 1,0 0-1,0 0 0,1 1 0,-1-1 1,0 0-1,-1 0 0,1 0 0,0 0 0,0 1 1,0-1-1,0 0 0,0 0 0,0 0 1,0 0-1,0 1 0,0-1 0,0 0 1,0 0-1,0 0 0,0 0 0,-1 0 0,1 0 1,0 1-1,0-1 0,0 0 0,0 0 1,0 0-1,0 0 0,-1 0 0,1 0 1,0 0-1,0 0 0,0 0 0,0 0 0,-1 0 1,1 1-1,0-1 0,0 0 0,0 0 1,0 0-1,0 0 0,-1 0 0,1 0 0,0-1 1,-8-13 16,-8-85-25,4-21-114,0-74-1028,12 155 710,18-198-176,-12 191 176,34-164-663,-38 198 905,2-8 60,1 1-1,8-22 1,-12 41 291,1 5-94,0 12-5,2 35 293,10 216 585,6-113-441,-16-132-454,2 10 110,41 150 53,-26-115 10,-14-52-180,-2-2-10,-3-9-1,-1-1-1,1 0 1,0 0-1,0 0 0,1 0 1,-1 0-1,4 4 1,-1-2 5,0 0 0,1-1 0,-1 0 1,1 0-1,8 6 0,-3-9-17,20-6-1,-24 2-5,-1 0-1,0 0 0,1-1 0,10-6 1,-4 0-26,0-1 0,-1 0 0,0-1 0,-1 0 0,0-1 0,10-14 0,43-70-245,-58 86 247,4-6-84,-1 0 0,-1-1 0,0 0 0,5-18 0,11-28-185,-7 17 163,-7 17-55,1 1-1,1 0 1,22-37-1,-34 65 202,0-1-1,0 1 0,0 0 1,0-1-1,1 1 0,-1 0 0,0-1 1,0 1-1,0 0 0,0-1 1,1 1-1,-1 0 0,0 0 1,0-1-1,0 1 0,1 0 0,-1 0 1,0-1-1,0 1 0,1 0 1,-1 0-1,0 0 0,1 0 0,-1 0 1,0-1-1,1 1 0,-1 0 1,0 0-1,1 0 0,-1 0 1,0 0-1,1 0 0,-1 0 0,0 0 1,1 0-1,-1 0 0,0 0 1,1 0-1,-1 0 0,0 0 0,1 1 1,-1-1-1,1 0 0,4 18 510,-4 27 283,-6 4-139,19 153 872,-9-170-1289,2 0 0,1-1 0,15 38 0,19 32 23,-41-97-277,1-1-1,0 1 0,0-1 1,0 1-1,1-1 0,-1 0 1,1 0-1,-1 0 0,5 3 1,-4-4-7,-3-1 2,1-1-1,0 1 1,0-1-1,0 1 1,0-1-1,-1 0 1,1 0-1,0 1 1,0-1-1,0 0 1,0 0-1,0 0 1,0 0-1,0 0 1,0 0-1,0 0 1,0 0-1,0 0 1,0-1-1,-1 1 0,1 0 1,2-1-1,-1 0-9,3-1-46,0 1 0,0-1 0,0-1 0,0 1 1,0-1-1,-1 0 0,1 0 0,-1 0 0,0 0 0,6-7 1,36-45-518,-37 44 454,30-40-227,-12 16 148,-9 12 71,1 0 0,1 0 0,30-25 0,-45 44 104,0 0 1,0 0 0,0 1 0,1-1-1,-1 1 1,1 1 0,0-1-1,-1 1 1,1 0 0,0 0 0,1 0-1,-1 1 1,7 0 0,-12 1 30,0 0 0,1 0 0,-1 0 0,0 1 0,0-1 1,1 0-1,-1 1 0,0-1 0,0 1 0,1 0 0,-1-1 0,0 1 1,0 0-1,0 0 0,0 0 0,0 0 0,0 0 0,1 1 0,2 2 4,27 28 473,8 18 262,40 66 1,-14 5 529,-55-99-1108,-8-19-135,-1 0 1,1 0-1,0-1 0,0 1 1,0 0-1,0-1 0,0 0 0,6 5 1,-6-5-8,-1-2-10,0 0 1,0 0-1,0 0 0,0 0 0,0 0 1,0 0-1,0 0 0,0-1 0,0 1 0,-1 0 1,1-1-1,0 1 0,0-1 0,0 1 1,0-1-1,0 1 0,-1-1 0,1 1 0,0-1 1,-1 0-1,2 0 0,-1 0 9,4-4-2,1-1-1,-1 0 1,0 0 0,0 0 0,-1 0-1,0-1 1,0 0 0,5-12 0,1-5 8,7-31 1,0-11 3,-8 21 27,-2 0 0,2-62 1,-9 102-92,0 4 61,1-1 0,-1 0 1,0 1-1,0-1 0,0 1 0,0-1 0,0 0 0,-1 1 1,1-1-1,0 1 0,-1-1 0,1 1 0,-1-1 0,1 1 1,-3-3-1,2 7 120,-3 8-74,1 1 1,0-1 0,1 1 0,-1 12 0,-14 90 155,12-70-60,0 67 0,4-74-150,0 6 41,-3 229 11,2-215-76,-11 217-49,10-223-204,-9 170-157,8-185-131,-31 108-1938,5-16-6656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49.617"/>
    </inkml:context>
    <inkml:brush xml:id="br0">
      <inkml:brushProperty name="width" value="0.1" units="cm"/>
      <inkml:brushProperty name="height" value="0.1" units="cm"/>
    </inkml:brush>
  </inkml:definitions>
  <inkml:trace contextRef="#ctx0" brushRef="#br0">796 8 10312,'-57'22'-119,"57"-21"86,-1-1-1,1 0 1,0 0 0,-1 0-1,1 0 1,0 1 0,0-1-1,-1 0 1,1 0 0,0 0-1,-1 0 1,1 0-1,0 0 1,-1 0 0,1 0-1,0 0 1,-1 0 0,1 0-1,-1 0 1,1 0 0,0 0-1,0 0 1,-1 0 0,1 0-1,0-1 1,-1 1 0,1 0-1,-1 0 1,2-5-115,-1 5 76,21-26 1419,-26 32-1124,-58 50 617,-48 37-360,86-70-119,-104 108 126,104-101-247,-86 134 61,109-160-292,0-1 1,0 0-1,0 1 1,0-1 0,1 1-1,-2 6 1,-4 14 29,2 0 1,-4 47-1,12-49 155,1-8-147,0-1 0,1 1 0,1-1 0,0 0 0,0 0 0,2 0 0,14 20 0,129 141 175,-148-171-223,0 0-1,-1 1 0,1-1 1,-1 1-1,1-1 0,-1 1 1,0 0-1,0 0 0,-1 0 1,0 1-1,1-1 0,-1 0 1,1 7-1,-2-7-4,0-3 3,0-1 1,0 0-1,1 1 1,-1-1-1,0 1 0,0-1 1,0 0-1,0 1 1,0-1-1,0 0 1,0 1-1,0-1 0,-1 0 1,1 1-1,0-1 1,0 0-1,0 1 1,0-1-1,0 0 0,0 1 1,-1-1-1,1 0 1,0 0-1,0 1 1,-1-1-1,1 0 0,-1 1 1,-4 5-15,-2-1 0,1 1 0,-1-1-1,0 0 1,0 0 0,0-1 0,0 0 0,-1-1 0,-12 5 0,-7 1-75,-32 6 0,46-12-63,0-2 0,0 1-1,0-1 1,0-1 0,0-1-1,0 0 1,-16-3 0,13 2 37,8 1-22,1 0 0,-1 0 0,1 0-1,0-1 1,0-1 0,-1 1 0,1-1 0,-8-4-1,-17-8-1129,-47-16-5196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0.056"/>
    </inkml:context>
    <inkml:brush xml:id="br0">
      <inkml:brushProperty name="width" value="0.1" units="cm"/>
      <inkml:brushProperty name="height" value="0.1" units="cm"/>
    </inkml:brush>
  </inkml:definitions>
  <inkml:trace contextRef="#ctx0" brushRef="#br0">258 172 5296,'32'-3'-143,"34"-4"-962,116-35-84,-163 36 1218,36-14 756,-44 15-739,6-1 482,-1-2 0,1 0 0,-1 0 0,-1-2 0,19-14-1,-33 24-479,-1 0-1,0-1 1,0 1-1,0-1 0,1 1 1,-1 0-1,0-1 0,0 1 1,0 0-1,0-1 1,0 1-1,0-1 0,0 1 1,0 0-1,0-1 0,0 1 1,0-1-1,0 1 1,0 0-1,0-1 0,0 1 1,-1-1-1,1 1 0,0 0 1,0-1-1,0 1 1,-1 0-1,1-1 0,0 1 1,0 0-1,-1-1 0,1 1 1,0 0-1,0 0 1,-1-1-1,1 1 0,0 0 1,-1 0-1,1 0 0,-1-1 1,0 1 83,-16-10 225,5 9 384,-77 19 229,81-16-852,-1 0 1,0 1-1,1 0 1,-1 1-1,-8 4 0,-8 5-8,-46 19 53,42-18 239,-188 131 899,198-130-1242,-34 30 263,36-29-236,-6 4 85,1 1 1,1 1-1,-31 42 0,52-64-169,-6 12 17,14-14-8,18-15-5,-8 3 9,-1-2 1,0 0 0,-1 0 0,15-23 0,-25 32 34,-1 1 0,1 0 0,-1 0 0,2 1 0,11-9 0,-9 8-7,-5 3 16,0 0 0,0 0 0,1 1 1,-1-1-1,1 1 0,-1 0 0,8-2 0,-4 2-20,1 2 90,-3 2-87,0 1 1,0 0 0,-1 0-1,1 0 1,-1 0-1,0 1 1,0 0 0,0 0-1,7 8 1,-5-4 10,-1 1 1,0 0-1,0 0 0,-1 0 1,0 1-1,5 13 0,11 36 105,19 84 0,-27-68-172,-9-44-132,-8 205-651,1-152-1035,-1 39-7807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0.385"/>
    </inkml:context>
    <inkml:brush xml:id="br0">
      <inkml:brushProperty name="width" value="0.1" units="cm"/>
      <inkml:brushProperty name="height" value="0.1" units="cm"/>
    </inkml:brush>
  </inkml:definitions>
  <inkml:trace contextRef="#ctx0" brushRef="#br0">112 1 11832,'-12'46'-428,"5"-23"302,2 0-1,-4 25 1,-28 216 2899,30-218-2363,-13 154 351,6 24-320,14-182-187,13 127 70,-8-145-223,-2-17-86,-1 0 0,1-1 0,1 1 0,-1-1 0,1 1 0,0-1 0,0 0 0,6 6 0,1-7 25,-3-4-33,0-1 1,0 0-1,1 0 1,-1-1 0,0 0-1,10-3 1,-3-4 19,63-64-74,-62 50-346,72-149-1909,-6 11-6844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0.974"/>
    </inkml:context>
    <inkml:brush xml:id="br0">
      <inkml:brushProperty name="width" value="0.1" units="cm"/>
      <inkml:brushProperty name="height" value="0.1" units="cm"/>
    </inkml:brush>
  </inkml:definitions>
  <inkml:trace contextRef="#ctx0" brushRef="#br0">337 1 8248,'-13'15'85,"3"-3"78,-1-1 0,0 1 0,-19 13 0,20-17-220,-112 95-1406,110-90 1415,-26 32 167,27-32 47,1 0 0,1 1 0,1 0-1,0 1 1,1 0 0,0 0 0,1 0 0,-7 31 0,14-33 302,4-1-323,1 0-1,-1-1 1,2 1 0,0-1-1,0-1 1,1 0 0,0 0-1,1 0 1,15 13 0,-14-14-80,46 31 375,151 75 628,-121-76-785,106 45 190,-127-57-305,-5-1-7,-58-26-152,-1 1-1,0-1 1,0 1-1,1 0 1,-1 0 0,0 0-1,0-1 1,0 1-1,0 0 1,0 0-1,2 3 1,-3-4-7,0 0 0,0 1 0,0-1 0,0 0 0,0 1 0,0-1 0,1 0 1,-1 1-1,0-1 0,0 0 0,0 1 0,0-1 0,0 0 0,0 1 0,0-1 0,-1 0 0,1 1 0,0-1 1,0 0-1,0 1 0,0-1 0,0 0 0,0 0 0,-1 1 0,1-1 0,0 0 0,0 1 0,0-1 0,-1 0 0,1 0 1,0 1-1,-1-1 0,1 0 0,0 0 0,0 0 0,-1 0 0,1 1 0,0-1 0,-1 0 0,1 0 0,0 0 1,-1 0-1,1 0 0,0 0 0,-1 0 0,-8 3 28,0 0-18,-1 0 0,0 0 1,0-1-1,1-1 1,-21 1-1,-92 1-68,94-6-376,-163-41-1593,15 4-5535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7:51.422"/>
    </inkml:context>
    <inkml:brush xml:id="br0">
      <inkml:brushProperty name="width" value="0.1" units="cm"/>
      <inkml:brushProperty name="height" value="0.1" units="cm"/>
    </inkml:brush>
  </inkml:definitions>
  <inkml:trace contextRef="#ctx0" brushRef="#br0">1 1 11384,'0'0'0,"41"8"0,28 2 256,74-5 0,58-5-256,144 5-8512,-690-10 8512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04.733"/>
    </inkml:context>
    <inkml:brush xml:id="br0">
      <inkml:brushProperty name="width" value="0.1" units="cm"/>
      <inkml:brushProperty name="height" value="0.1" units="cm"/>
    </inkml:brush>
  </inkml:definitions>
  <inkml:trace contextRef="#ctx0" brushRef="#br0">90 31 3768,'32'-27'71,"-28"23"283,-7 7 5,-7 8 453,-1 0-1,-16 13 1,23-21-648,0 0 0,0-1 1,0 1-1,0-1 0,0 0 0,-1 0 0,1 0 0,0-1 0,-1 1 1,0-1-1,1 0 0,-8 0 0,12-1-169,-1 0-1,1 0 1,-1 0 0,1 0 0,0 0-1,-1-1 1,1 1 0,-1 0-1,1 0 1,-1 0 0,1-1 0,-1 1-1,1 0 1,0-1 0,-1 1 0,1 0-1,0-1 1,-1 1 0,1 0-1,0-1 1,-1 1 0,1 0 0,0-2-1,-3-1-840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08:05.063"/>
    </inkml:context>
    <inkml:brush xml:id="br0">
      <inkml:brushProperty name="width" value="0.1" units="cm"/>
      <inkml:brushProperty name="height" value="0.1" units="cm"/>
    </inkml:brush>
  </inkml:definitions>
  <inkml:trace contextRef="#ctx0" brushRef="#br0">1 41 4576,'0'0'0,"6"-15"0,6-11 0,-2 28-1752,3 16 1752,10 3-1424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24-09-2021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BDD6BD-A5DB-4444-88A3-918BF36A4FC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3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74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7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807B1-6ADB-4F58-AD19-DFF6AC32F68F}"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47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807B1-6ADB-4F58-AD19-DFF6AC32F68F}"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61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807B1-6ADB-4F58-AD19-DFF6AC32F68F}" type="datetimeFigureOut">
              <a:rPr lang="en-IN" smtClean="0"/>
              <a:t>24-09-2021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BDD6BD-A5DB-4444-88A3-918BF36A4FC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06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807B1-6ADB-4F58-AD19-DFF6AC32F68F}" type="datetimeFigureOut">
              <a:rPr lang="en-IN" smtClean="0"/>
              <a:t>24-09-2021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BDD6BD-A5DB-4444-88A3-918BF36A4FC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34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807B1-6ADB-4F58-AD19-DFF6AC32F68F}" type="datetimeFigureOut">
              <a:rPr lang="en-IN" smtClean="0"/>
              <a:t>24-09-2021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BDD6BD-A5DB-4444-88A3-918BF36A4FCD}" type="slidenum">
              <a:rPr lang="en-IN" smtClean="0"/>
              <a:t>‹#›</a:t>
            </a:fld>
            <a:endParaRPr lang="en-IN"/>
          </a:p>
        </p:txBody>
      </p:sp>
    </p:spTree>
    <p:extLst>
      <p:ext uri="{BB962C8B-B14F-4D97-AF65-F5344CB8AC3E}">
        <p14:creationId xmlns:p14="http://schemas.microsoft.com/office/powerpoint/2010/main" val="317208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807B1-6ADB-4F58-AD19-DFF6AC32F68F}"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6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1807B1-6ADB-4F58-AD19-DFF6AC32F68F}" type="datetimeFigureOut">
              <a:rPr lang="en-IN" smtClean="0"/>
              <a:t>24-09-2021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0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1807B1-6ADB-4F58-AD19-DFF6AC32F68F}" type="datetimeFigureOut">
              <a:rPr lang="en-IN" smtClean="0"/>
              <a:t>24-09-2021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BDD6BD-A5DB-4444-88A3-918BF36A4FC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44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1.xml"/><Relationship Id="rId63" Type="http://schemas.openxmlformats.org/officeDocument/2006/relationships/image" Target="../media/image32.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0.png"/><Relationship Id="rId170" Type="http://schemas.openxmlformats.org/officeDocument/2006/relationships/customXml" Target="../ink/ink85.xml"/><Relationship Id="rId191" Type="http://schemas.openxmlformats.org/officeDocument/2006/relationships/image" Target="../media/image96.png"/><Relationship Id="rId205" Type="http://schemas.openxmlformats.org/officeDocument/2006/relationships/image" Target="../media/image103.png"/><Relationship Id="rId226" Type="http://schemas.openxmlformats.org/officeDocument/2006/relationships/image" Target="../media/image113.png"/><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6.xml"/><Relationship Id="rId53" Type="http://schemas.openxmlformats.org/officeDocument/2006/relationships/image" Target="../media/image27.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5.png"/><Relationship Id="rId5" Type="http://schemas.openxmlformats.org/officeDocument/2006/relationships/image" Target="../media/image3.png"/><Relationship Id="rId95" Type="http://schemas.openxmlformats.org/officeDocument/2006/relationships/image" Target="../media/image48.png"/><Relationship Id="rId160" Type="http://schemas.openxmlformats.org/officeDocument/2006/relationships/customXml" Target="../ink/ink80.xml"/><Relationship Id="rId181" Type="http://schemas.openxmlformats.org/officeDocument/2006/relationships/image" Target="../media/image91.png"/><Relationship Id="rId216" Type="http://schemas.openxmlformats.org/officeDocument/2006/relationships/customXml" Target="../ink/ink108.xml"/><Relationship Id="rId237" Type="http://schemas.openxmlformats.org/officeDocument/2006/relationships/customXml" Target="../ink/ink119.xml"/><Relationship Id="rId22" Type="http://schemas.openxmlformats.org/officeDocument/2006/relationships/customXml" Target="../ink/ink11.xml"/><Relationship Id="rId43" Type="http://schemas.openxmlformats.org/officeDocument/2006/relationships/image" Target="../media/image22.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0.png"/><Relationship Id="rId85" Type="http://schemas.openxmlformats.org/officeDocument/2006/relationships/image" Target="../media/image43.png"/><Relationship Id="rId150" Type="http://schemas.openxmlformats.org/officeDocument/2006/relationships/customXml" Target="../ink/ink75.xml"/><Relationship Id="rId171" Type="http://schemas.openxmlformats.org/officeDocument/2006/relationships/image" Target="../media/image86.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customXml" Target="../ink/ink114.xml"/><Relationship Id="rId12" Type="http://schemas.openxmlformats.org/officeDocument/2006/relationships/customXml" Target="../ink/ink6.xml"/><Relationship Id="rId33" Type="http://schemas.openxmlformats.org/officeDocument/2006/relationships/image" Target="../media/image17.png"/><Relationship Id="rId108" Type="http://schemas.openxmlformats.org/officeDocument/2006/relationships/customXml" Target="../ink/ink54.xml"/><Relationship Id="rId129" Type="http://schemas.openxmlformats.org/officeDocument/2006/relationships/image" Target="../media/image65.png"/><Relationship Id="rId54" Type="http://schemas.openxmlformats.org/officeDocument/2006/relationships/customXml" Target="../ink/ink27.xml"/><Relationship Id="rId75" Type="http://schemas.openxmlformats.org/officeDocument/2006/relationships/image" Target="../media/image38.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1.png"/><Relationship Id="rId182" Type="http://schemas.openxmlformats.org/officeDocument/2006/relationships/customXml" Target="../ink/ink91.xml"/><Relationship Id="rId217" Type="http://schemas.openxmlformats.org/officeDocument/2006/relationships/image" Target="../media/image109.png"/><Relationship Id="rId6" Type="http://schemas.openxmlformats.org/officeDocument/2006/relationships/customXml" Target="../ink/ink3.xml"/><Relationship Id="rId238" Type="http://schemas.openxmlformats.org/officeDocument/2006/relationships/image" Target="../media/image119.png"/><Relationship Id="rId23" Type="http://schemas.openxmlformats.org/officeDocument/2006/relationships/image" Target="../media/image12.png"/><Relationship Id="rId119" Type="http://schemas.openxmlformats.org/officeDocument/2006/relationships/image" Target="../media/image60.png"/><Relationship Id="rId44" Type="http://schemas.openxmlformats.org/officeDocument/2006/relationships/customXml" Target="../ink/ink22.xml"/><Relationship Id="rId65" Type="http://schemas.openxmlformats.org/officeDocument/2006/relationships/image" Target="../media/image33.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6.png"/><Relationship Id="rId172" Type="http://schemas.openxmlformats.org/officeDocument/2006/relationships/customXml" Target="../ink/ink86.xml"/><Relationship Id="rId193" Type="http://schemas.openxmlformats.org/officeDocument/2006/relationships/image" Target="../media/image97.png"/><Relationship Id="rId207" Type="http://schemas.openxmlformats.org/officeDocument/2006/relationships/image" Target="../media/image104.png"/><Relationship Id="rId228" Type="http://schemas.openxmlformats.org/officeDocument/2006/relationships/image" Target="../media/image114.png"/><Relationship Id="rId13" Type="http://schemas.openxmlformats.org/officeDocument/2006/relationships/image" Target="../media/image7.png"/><Relationship Id="rId109" Type="http://schemas.openxmlformats.org/officeDocument/2006/relationships/image" Target="../media/image55.png"/><Relationship Id="rId34" Type="http://schemas.openxmlformats.org/officeDocument/2006/relationships/customXml" Target="../ink/ink17.xml"/><Relationship Id="rId55" Type="http://schemas.openxmlformats.org/officeDocument/2006/relationships/image" Target="../media/image28.png"/><Relationship Id="rId76" Type="http://schemas.openxmlformats.org/officeDocument/2006/relationships/customXml" Target="../ink/ink38.xml"/><Relationship Id="rId97" Type="http://schemas.openxmlformats.org/officeDocument/2006/relationships/image" Target="../media/image49.png"/><Relationship Id="rId120" Type="http://schemas.openxmlformats.org/officeDocument/2006/relationships/customXml" Target="../ink/ink60.xml"/><Relationship Id="rId141" Type="http://schemas.openxmlformats.org/officeDocument/2006/relationships/image" Target="../media/image71.png"/><Relationship Id="rId7" Type="http://schemas.openxmlformats.org/officeDocument/2006/relationships/image" Target="../media/image4.png"/><Relationship Id="rId162" Type="http://schemas.openxmlformats.org/officeDocument/2006/relationships/customXml" Target="../ink/ink81.xml"/><Relationship Id="rId183" Type="http://schemas.openxmlformats.org/officeDocument/2006/relationships/image" Target="../media/image92.png"/><Relationship Id="rId218" Type="http://schemas.openxmlformats.org/officeDocument/2006/relationships/customXml" Target="../ink/ink109.xml"/><Relationship Id="rId239" Type="http://schemas.openxmlformats.org/officeDocument/2006/relationships/customXml" Target="../ink/ink120.xml"/><Relationship Id="rId24" Type="http://schemas.openxmlformats.org/officeDocument/2006/relationships/customXml" Target="../ink/ink12.xml"/><Relationship Id="rId45" Type="http://schemas.openxmlformats.org/officeDocument/2006/relationships/image" Target="../media/image23.png"/><Relationship Id="rId66" Type="http://schemas.openxmlformats.org/officeDocument/2006/relationships/customXml" Target="../ink/ink33.xml"/><Relationship Id="rId87" Type="http://schemas.openxmlformats.org/officeDocument/2006/relationships/image" Target="../media/image44.png"/><Relationship Id="rId110" Type="http://schemas.openxmlformats.org/officeDocument/2006/relationships/customXml" Target="../ink/ink55.xml"/><Relationship Id="rId131" Type="http://schemas.openxmlformats.org/officeDocument/2006/relationships/image" Target="../media/image66.png"/><Relationship Id="rId152" Type="http://schemas.openxmlformats.org/officeDocument/2006/relationships/customXml" Target="../ink/ink76.xml"/><Relationship Id="rId173" Type="http://schemas.openxmlformats.org/officeDocument/2006/relationships/image" Target="../media/image87.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customXml" Target="../ink/ink115.xml"/><Relationship Id="rId240" Type="http://schemas.openxmlformats.org/officeDocument/2006/relationships/customXml" Target="../ink/ink121.xml"/><Relationship Id="rId14" Type="http://schemas.openxmlformats.org/officeDocument/2006/relationships/customXml" Target="../ink/ink7.xml"/><Relationship Id="rId35" Type="http://schemas.openxmlformats.org/officeDocument/2006/relationships/image" Target="../media/image18.png"/><Relationship Id="rId56" Type="http://schemas.openxmlformats.org/officeDocument/2006/relationships/customXml" Target="../ink/ink28.xml"/><Relationship Id="rId77" Type="http://schemas.openxmlformats.org/officeDocument/2006/relationships/image" Target="../media/image39.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1.png"/><Relationship Id="rId142" Type="http://schemas.openxmlformats.org/officeDocument/2006/relationships/customXml" Target="../ink/ink71.xml"/><Relationship Id="rId163" Type="http://schemas.openxmlformats.org/officeDocument/2006/relationships/image" Target="../media/image82.png"/><Relationship Id="rId184" Type="http://schemas.openxmlformats.org/officeDocument/2006/relationships/customXml" Target="../ink/ink92.xml"/><Relationship Id="rId219" Type="http://schemas.openxmlformats.org/officeDocument/2006/relationships/image" Target="../media/image110.png"/><Relationship Id="rId230" Type="http://schemas.openxmlformats.org/officeDocument/2006/relationships/image" Target="../media/image115.png"/><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image" Target="../media/image34.png"/><Relationship Id="rId88" Type="http://schemas.openxmlformats.org/officeDocument/2006/relationships/customXml" Target="../ink/ink44.xml"/><Relationship Id="rId111" Type="http://schemas.openxmlformats.org/officeDocument/2006/relationships/image" Target="../media/image56.png"/><Relationship Id="rId132" Type="http://schemas.openxmlformats.org/officeDocument/2006/relationships/customXml" Target="../ink/ink66.xml"/><Relationship Id="rId153" Type="http://schemas.openxmlformats.org/officeDocument/2006/relationships/image" Target="../media/image77.png"/><Relationship Id="rId174" Type="http://schemas.openxmlformats.org/officeDocument/2006/relationships/customXml" Target="../ink/ink87.xml"/><Relationship Id="rId195" Type="http://schemas.openxmlformats.org/officeDocument/2006/relationships/image" Target="../media/image98.png"/><Relationship Id="rId209" Type="http://schemas.openxmlformats.org/officeDocument/2006/relationships/image" Target="../media/image105.png"/><Relationship Id="rId220" Type="http://schemas.openxmlformats.org/officeDocument/2006/relationships/customXml" Target="../ink/ink110.xml"/><Relationship Id="rId241" Type="http://schemas.openxmlformats.org/officeDocument/2006/relationships/image" Target="../media/image120.png"/><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image" Target="../media/image29.png"/><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1.xml"/><Relationship Id="rId143" Type="http://schemas.openxmlformats.org/officeDocument/2006/relationships/image" Target="../media/image72.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5.png"/><Relationship Id="rId185" Type="http://schemas.openxmlformats.org/officeDocument/2006/relationships/image" Target="../media/image93.png"/><Relationship Id="rId4" Type="http://schemas.openxmlformats.org/officeDocument/2006/relationships/customXml" Target="../ink/ink2.xml"/><Relationship Id="rId9" Type="http://schemas.openxmlformats.org/officeDocument/2006/relationships/image" Target="../media/image5.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08.png"/><Relationship Id="rId236" Type="http://schemas.openxmlformats.org/officeDocument/2006/relationships/image" Target="../media/image118.png"/><Relationship Id="rId26" Type="http://schemas.openxmlformats.org/officeDocument/2006/relationships/customXml" Target="../ink/ink13.xml"/><Relationship Id="rId231" Type="http://schemas.openxmlformats.org/officeDocument/2006/relationships/customXml" Target="../ink/ink116.xml"/><Relationship Id="rId47" Type="http://schemas.openxmlformats.org/officeDocument/2006/relationships/image" Target="../media/image24.png"/><Relationship Id="rId68" Type="http://schemas.openxmlformats.org/officeDocument/2006/relationships/customXml" Target="../ink/ink34.xml"/><Relationship Id="rId89" Type="http://schemas.openxmlformats.org/officeDocument/2006/relationships/image" Target="../media/image45.png"/><Relationship Id="rId112" Type="http://schemas.openxmlformats.org/officeDocument/2006/relationships/customXml" Target="../ink/ink56.xml"/><Relationship Id="rId133" Type="http://schemas.openxmlformats.org/officeDocument/2006/relationships/image" Target="../media/image67.png"/><Relationship Id="rId154" Type="http://schemas.openxmlformats.org/officeDocument/2006/relationships/customXml" Target="../ink/ink77.xml"/><Relationship Id="rId175" Type="http://schemas.openxmlformats.org/officeDocument/2006/relationships/image" Target="../media/image88.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1.png"/><Relationship Id="rId242" Type="http://schemas.openxmlformats.org/officeDocument/2006/relationships/customXml" Target="../ink/ink122.xml"/><Relationship Id="rId37" Type="http://schemas.openxmlformats.org/officeDocument/2006/relationships/image" Target="../media/image19.png"/><Relationship Id="rId58" Type="http://schemas.openxmlformats.org/officeDocument/2006/relationships/customXml" Target="../ink/ink29.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3.png"/><Relationship Id="rId186" Type="http://schemas.openxmlformats.org/officeDocument/2006/relationships/customXml" Target="../ink/ink93.xml"/><Relationship Id="rId211" Type="http://schemas.openxmlformats.org/officeDocument/2006/relationships/image" Target="../media/image106.png"/><Relationship Id="rId232" Type="http://schemas.openxmlformats.org/officeDocument/2006/relationships/image" Target="../media/image116.png"/><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8.png"/><Relationship Id="rId176" Type="http://schemas.openxmlformats.org/officeDocument/2006/relationships/customXml" Target="../ink/ink88.xml"/><Relationship Id="rId197" Type="http://schemas.openxmlformats.org/officeDocument/2006/relationships/image" Target="../media/image99.png"/><Relationship Id="rId201" Type="http://schemas.openxmlformats.org/officeDocument/2006/relationships/image" Target="../media/image101.png"/><Relationship Id="rId222" Type="http://schemas.openxmlformats.org/officeDocument/2006/relationships/customXml" Target="../ink/ink111.xml"/><Relationship Id="rId243" Type="http://schemas.openxmlformats.org/officeDocument/2006/relationships/image" Target="../media/image121.png"/><Relationship Id="rId17" Type="http://schemas.openxmlformats.org/officeDocument/2006/relationships/image" Target="../media/image9.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3.xml"/><Relationship Id="rId187" Type="http://schemas.openxmlformats.org/officeDocument/2006/relationships/image" Target="../media/image94.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customXml" Target="../ink/ink117.xml"/><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8.xml"/><Relationship Id="rId177" Type="http://schemas.openxmlformats.org/officeDocument/2006/relationships/image" Target="../media/image89.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2.png"/><Relationship Id="rId244" Type="http://schemas.openxmlformats.org/officeDocument/2006/relationships/customXml" Target="../ink/ink123.xml"/><Relationship Id="rId18" Type="http://schemas.openxmlformats.org/officeDocument/2006/relationships/customXml" Target="../ink/ink9.xml"/><Relationship Id="rId39" Type="http://schemas.openxmlformats.org/officeDocument/2006/relationships/image" Target="../media/image20.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3.png"/><Relationship Id="rId146" Type="http://schemas.openxmlformats.org/officeDocument/2006/relationships/customXml" Target="../ink/ink73.xml"/><Relationship Id="rId167" Type="http://schemas.openxmlformats.org/officeDocument/2006/relationships/image" Target="../media/image84.png"/><Relationship Id="rId188" Type="http://schemas.openxmlformats.org/officeDocument/2006/relationships/customXml" Target="../ink/ink94.xml"/><Relationship Id="rId71" Type="http://schemas.openxmlformats.org/officeDocument/2006/relationships/image" Target="../media/image36.png"/><Relationship Id="rId92" Type="http://schemas.openxmlformats.org/officeDocument/2006/relationships/customXml" Target="../ink/ink46.xml"/><Relationship Id="rId213" Type="http://schemas.openxmlformats.org/officeDocument/2006/relationships/image" Target="../media/image107.png"/><Relationship Id="rId234" Type="http://schemas.openxmlformats.org/officeDocument/2006/relationships/image" Target="../media/image117.png"/><Relationship Id="rId2" Type="http://schemas.openxmlformats.org/officeDocument/2006/relationships/customXml" Target="../ink/ink1.xml"/><Relationship Id="rId29" Type="http://schemas.openxmlformats.org/officeDocument/2006/relationships/image" Target="../media/image15.png"/><Relationship Id="rId40" Type="http://schemas.openxmlformats.org/officeDocument/2006/relationships/customXml" Target="../ink/ink20.xml"/><Relationship Id="rId115" Type="http://schemas.openxmlformats.org/officeDocument/2006/relationships/image" Target="../media/image58.png"/><Relationship Id="rId136" Type="http://schemas.openxmlformats.org/officeDocument/2006/relationships/customXml" Target="../ink/ink68.xml"/><Relationship Id="rId157" Type="http://schemas.openxmlformats.org/officeDocument/2006/relationships/image" Target="../media/image79.png"/><Relationship Id="rId178" Type="http://schemas.openxmlformats.org/officeDocument/2006/relationships/customXml" Target="../ink/ink89.xml"/><Relationship Id="rId61" Type="http://schemas.openxmlformats.org/officeDocument/2006/relationships/image" Target="../media/image31.png"/><Relationship Id="rId82" Type="http://schemas.openxmlformats.org/officeDocument/2006/relationships/customXml" Target="../ink/ink41.xml"/><Relationship Id="rId199" Type="http://schemas.openxmlformats.org/officeDocument/2006/relationships/image" Target="../media/image100.png"/><Relationship Id="rId203" Type="http://schemas.openxmlformats.org/officeDocument/2006/relationships/image" Target="../media/image102.png"/><Relationship Id="rId19" Type="http://schemas.openxmlformats.org/officeDocument/2006/relationships/image" Target="../media/image10.png"/><Relationship Id="rId224" Type="http://schemas.openxmlformats.org/officeDocument/2006/relationships/customXml" Target="../ink/ink112.xml"/><Relationship Id="rId245" Type="http://schemas.openxmlformats.org/officeDocument/2006/relationships/image" Target="../media/image122.png"/><Relationship Id="rId30" Type="http://schemas.openxmlformats.org/officeDocument/2006/relationships/customXml" Target="../ink/ink15.xml"/><Relationship Id="rId105" Type="http://schemas.openxmlformats.org/officeDocument/2006/relationships/image" Target="../media/image53.png"/><Relationship Id="rId126" Type="http://schemas.openxmlformats.org/officeDocument/2006/relationships/customXml" Target="../ink/ink63.xml"/><Relationship Id="rId147" Type="http://schemas.openxmlformats.org/officeDocument/2006/relationships/image" Target="../media/image74.png"/><Relationship Id="rId168" Type="http://schemas.openxmlformats.org/officeDocument/2006/relationships/customXml" Target="../ink/ink84.xml"/><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189" Type="http://schemas.openxmlformats.org/officeDocument/2006/relationships/image" Target="../media/image95.png"/><Relationship Id="rId3" Type="http://schemas.openxmlformats.org/officeDocument/2006/relationships/image" Target="../media/image2.png"/><Relationship Id="rId214" Type="http://schemas.openxmlformats.org/officeDocument/2006/relationships/customXml" Target="../ink/ink107.xml"/><Relationship Id="rId235" Type="http://schemas.openxmlformats.org/officeDocument/2006/relationships/customXml" Target="../ink/ink118.xml"/><Relationship Id="rId116" Type="http://schemas.openxmlformats.org/officeDocument/2006/relationships/customXml" Target="../ink/ink58.xml"/><Relationship Id="rId137" Type="http://schemas.openxmlformats.org/officeDocument/2006/relationships/image" Target="../media/image69.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179" Type="http://schemas.openxmlformats.org/officeDocument/2006/relationships/image" Target="../media/image90.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customXml" Target="../ink/ink113.xml"/><Relationship Id="rId106" Type="http://schemas.openxmlformats.org/officeDocument/2006/relationships/customXml" Target="../ink/ink53.xml"/><Relationship Id="rId127" Type="http://schemas.openxmlformats.org/officeDocument/2006/relationships/image" Target="../media/image64.png"/></Relationships>
</file>

<file path=ppt/slides/_rels/slide5.xml.rels><?xml version="1.0" encoding="UTF-8" standalone="yes"?>
<Relationships xmlns="http://schemas.openxmlformats.org/package/2006/relationships"><Relationship Id="rId26" Type="http://schemas.openxmlformats.org/officeDocument/2006/relationships/customXml" Target="../ink/ink136.xml"/><Relationship Id="rId117" Type="http://schemas.openxmlformats.org/officeDocument/2006/relationships/image" Target="../media/image180.png"/><Relationship Id="rId21" Type="http://schemas.openxmlformats.org/officeDocument/2006/relationships/image" Target="../media/image132.png"/><Relationship Id="rId42" Type="http://schemas.openxmlformats.org/officeDocument/2006/relationships/customXml" Target="../ink/ink144.xml"/><Relationship Id="rId47" Type="http://schemas.openxmlformats.org/officeDocument/2006/relationships/image" Target="../media/image145.png"/><Relationship Id="rId63" Type="http://schemas.openxmlformats.org/officeDocument/2006/relationships/image" Target="../media/image153.png"/><Relationship Id="rId68" Type="http://schemas.openxmlformats.org/officeDocument/2006/relationships/customXml" Target="../ink/ink157.xml"/><Relationship Id="rId84" Type="http://schemas.openxmlformats.org/officeDocument/2006/relationships/customXml" Target="../ink/ink165.xml"/><Relationship Id="rId89" Type="http://schemas.openxmlformats.org/officeDocument/2006/relationships/image" Target="../media/image166.png"/><Relationship Id="rId112" Type="http://schemas.openxmlformats.org/officeDocument/2006/relationships/customXml" Target="../ink/ink179.xml"/><Relationship Id="rId16" Type="http://schemas.openxmlformats.org/officeDocument/2006/relationships/customXml" Target="../ink/ink131.xml"/><Relationship Id="rId107" Type="http://schemas.openxmlformats.org/officeDocument/2006/relationships/image" Target="../media/image175.png"/><Relationship Id="rId11" Type="http://schemas.openxmlformats.org/officeDocument/2006/relationships/image" Target="../media/image127.png"/><Relationship Id="rId32" Type="http://schemas.openxmlformats.org/officeDocument/2006/relationships/customXml" Target="../ink/ink139.xml"/><Relationship Id="rId37" Type="http://schemas.openxmlformats.org/officeDocument/2006/relationships/image" Target="../media/image140.png"/><Relationship Id="rId53" Type="http://schemas.openxmlformats.org/officeDocument/2006/relationships/image" Target="../media/image148.png"/><Relationship Id="rId58" Type="http://schemas.openxmlformats.org/officeDocument/2006/relationships/customXml" Target="../ink/ink152.xml"/><Relationship Id="rId74" Type="http://schemas.openxmlformats.org/officeDocument/2006/relationships/customXml" Target="../ink/ink160.xml"/><Relationship Id="rId79" Type="http://schemas.openxmlformats.org/officeDocument/2006/relationships/image" Target="../media/image161.png"/><Relationship Id="rId102" Type="http://schemas.openxmlformats.org/officeDocument/2006/relationships/customXml" Target="../ink/ink174.xml"/><Relationship Id="rId123" Type="http://schemas.openxmlformats.org/officeDocument/2006/relationships/image" Target="../media/image183.png"/><Relationship Id="rId5" Type="http://schemas.openxmlformats.org/officeDocument/2006/relationships/image" Target="../media/image124.png"/><Relationship Id="rId90" Type="http://schemas.openxmlformats.org/officeDocument/2006/relationships/customXml" Target="../ink/ink168.xml"/><Relationship Id="rId95" Type="http://schemas.openxmlformats.org/officeDocument/2006/relationships/image" Target="../media/image169.png"/><Relationship Id="rId22" Type="http://schemas.openxmlformats.org/officeDocument/2006/relationships/customXml" Target="../ink/ink134.xml"/><Relationship Id="rId27" Type="http://schemas.openxmlformats.org/officeDocument/2006/relationships/image" Target="../media/image135.png"/><Relationship Id="rId43" Type="http://schemas.openxmlformats.org/officeDocument/2006/relationships/image" Target="../media/image143.png"/><Relationship Id="rId48" Type="http://schemas.openxmlformats.org/officeDocument/2006/relationships/customXml" Target="../ink/ink147.xml"/><Relationship Id="rId64" Type="http://schemas.openxmlformats.org/officeDocument/2006/relationships/customXml" Target="../ink/ink155.xml"/><Relationship Id="rId69" Type="http://schemas.openxmlformats.org/officeDocument/2006/relationships/image" Target="../media/image156.png"/><Relationship Id="rId113" Type="http://schemas.openxmlformats.org/officeDocument/2006/relationships/image" Target="../media/image178.png"/><Relationship Id="rId118" Type="http://schemas.openxmlformats.org/officeDocument/2006/relationships/customXml" Target="../ink/ink182.xml"/><Relationship Id="rId80" Type="http://schemas.openxmlformats.org/officeDocument/2006/relationships/customXml" Target="../ink/ink163.xml"/><Relationship Id="rId85" Type="http://schemas.openxmlformats.org/officeDocument/2006/relationships/image" Target="../media/image164.png"/><Relationship Id="rId12" Type="http://schemas.openxmlformats.org/officeDocument/2006/relationships/customXml" Target="../ink/ink129.xml"/><Relationship Id="rId17" Type="http://schemas.openxmlformats.org/officeDocument/2006/relationships/image" Target="../media/image130.png"/><Relationship Id="rId33" Type="http://schemas.openxmlformats.org/officeDocument/2006/relationships/image" Target="../media/image138.png"/><Relationship Id="rId38" Type="http://schemas.openxmlformats.org/officeDocument/2006/relationships/customXml" Target="../ink/ink142.xml"/><Relationship Id="rId59" Type="http://schemas.openxmlformats.org/officeDocument/2006/relationships/image" Target="../media/image151.png"/><Relationship Id="rId103" Type="http://schemas.openxmlformats.org/officeDocument/2006/relationships/image" Target="../media/image173.png"/><Relationship Id="rId108" Type="http://schemas.openxmlformats.org/officeDocument/2006/relationships/customXml" Target="../ink/ink177.xml"/><Relationship Id="rId124" Type="http://schemas.openxmlformats.org/officeDocument/2006/relationships/customXml" Target="../ink/ink185.xml"/><Relationship Id="rId54" Type="http://schemas.openxmlformats.org/officeDocument/2006/relationships/customXml" Target="../ink/ink150.xml"/><Relationship Id="rId70" Type="http://schemas.openxmlformats.org/officeDocument/2006/relationships/customXml" Target="../ink/ink158.xml"/><Relationship Id="rId75" Type="http://schemas.openxmlformats.org/officeDocument/2006/relationships/image" Target="../media/image159.png"/><Relationship Id="rId91" Type="http://schemas.openxmlformats.org/officeDocument/2006/relationships/image" Target="../media/image167.png"/><Relationship Id="rId96" Type="http://schemas.openxmlformats.org/officeDocument/2006/relationships/customXml" Target="../ink/ink171.xml"/><Relationship Id="rId1" Type="http://schemas.openxmlformats.org/officeDocument/2006/relationships/slideLayout" Target="../slideLayouts/slideLayout7.xml"/><Relationship Id="rId6" Type="http://schemas.openxmlformats.org/officeDocument/2006/relationships/customXml" Target="../ink/ink126.xml"/><Relationship Id="rId23" Type="http://schemas.openxmlformats.org/officeDocument/2006/relationships/image" Target="../media/image133.png"/><Relationship Id="rId28" Type="http://schemas.openxmlformats.org/officeDocument/2006/relationships/customXml" Target="../ink/ink137.xml"/><Relationship Id="rId49" Type="http://schemas.openxmlformats.org/officeDocument/2006/relationships/image" Target="../media/image146.png"/><Relationship Id="rId114" Type="http://schemas.openxmlformats.org/officeDocument/2006/relationships/customXml" Target="../ink/ink180.xml"/><Relationship Id="rId119" Type="http://schemas.openxmlformats.org/officeDocument/2006/relationships/image" Target="../media/image181.png"/><Relationship Id="rId44" Type="http://schemas.openxmlformats.org/officeDocument/2006/relationships/customXml" Target="../ink/ink145.xml"/><Relationship Id="rId60" Type="http://schemas.openxmlformats.org/officeDocument/2006/relationships/customXml" Target="../ink/ink153.xml"/><Relationship Id="rId65" Type="http://schemas.openxmlformats.org/officeDocument/2006/relationships/image" Target="../media/image154.png"/><Relationship Id="rId81" Type="http://schemas.openxmlformats.org/officeDocument/2006/relationships/image" Target="../media/image162.png"/><Relationship Id="rId86" Type="http://schemas.openxmlformats.org/officeDocument/2006/relationships/customXml" Target="../ink/ink166.xml"/><Relationship Id="rId13" Type="http://schemas.openxmlformats.org/officeDocument/2006/relationships/image" Target="../media/image128.png"/><Relationship Id="rId18" Type="http://schemas.openxmlformats.org/officeDocument/2006/relationships/customXml" Target="../ink/ink132.xml"/><Relationship Id="rId39" Type="http://schemas.openxmlformats.org/officeDocument/2006/relationships/image" Target="../media/image141.png"/><Relationship Id="rId109" Type="http://schemas.openxmlformats.org/officeDocument/2006/relationships/image" Target="../media/image176.png"/><Relationship Id="rId34" Type="http://schemas.openxmlformats.org/officeDocument/2006/relationships/customXml" Target="../ink/ink140.xml"/><Relationship Id="rId50" Type="http://schemas.openxmlformats.org/officeDocument/2006/relationships/customXml" Target="../ink/ink148.xml"/><Relationship Id="rId55" Type="http://schemas.openxmlformats.org/officeDocument/2006/relationships/image" Target="../media/image149.png"/><Relationship Id="rId76" Type="http://schemas.openxmlformats.org/officeDocument/2006/relationships/customXml" Target="../ink/ink161.xml"/><Relationship Id="rId97" Type="http://schemas.openxmlformats.org/officeDocument/2006/relationships/image" Target="../media/image170.png"/><Relationship Id="rId104" Type="http://schemas.openxmlformats.org/officeDocument/2006/relationships/customXml" Target="../ink/ink175.xml"/><Relationship Id="rId120" Type="http://schemas.openxmlformats.org/officeDocument/2006/relationships/customXml" Target="../ink/ink183.xml"/><Relationship Id="rId125" Type="http://schemas.openxmlformats.org/officeDocument/2006/relationships/image" Target="../media/image184.png"/><Relationship Id="rId7" Type="http://schemas.openxmlformats.org/officeDocument/2006/relationships/image" Target="../media/image125.png"/><Relationship Id="rId71" Type="http://schemas.openxmlformats.org/officeDocument/2006/relationships/image" Target="../media/image157.png"/><Relationship Id="rId92" Type="http://schemas.openxmlformats.org/officeDocument/2006/relationships/customXml" Target="../ink/ink169.xml"/><Relationship Id="rId2" Type="http://schemas.openxmlformats.org/officeDocument/2006/relationships/customXml" Target="../ink/ink124.xml"/><Relationship Id="rId29" Type="http://schemas.openxmlformats.org/officeDocument/2006/relationships/image" Target="../media/image136.png"/><Relationship Id="rId24" Type="http://schemas.openxmlformats.org/officeDocument/2006/relationships/customXml" Target="../ink/ink135.xml"/><Relationship Id="rId40" Type="http://schemas.openxmlformats.org/officeDocument/2006/relationships/customXml" Target="../ink/ink143.xml"/><Relationship Id="rId45" Type="http://schemas.openxmlformats.org/officeDocument/2006/relationships/image" Target="../media/image144.png"/><Relationship Id="rId66" Type="http://schemas.openxmlformats.org/officeDocument/2006/relationships/customXml" Target="../ink/ink156.xml"/><Relationship Id="rId87" Type="http://schemas.openxmlformats.org/officeDocument/2006/relationships/image" Target="../media/image165.png"/><Relationship Id="rId110" Type="http://schemas.openxmlformats.org/officeDocument/2006/relationships/customXml" Target="../ink/ink178.xml"/><Relationship Id="rId115" Type="http://schemas.openxmlformats.org/officeDocument/2006/relationships/image" Target="../media/image179.png"/><Relationship Id="rId61" Type="http://schemas.openxmlformats.org/officeDocument/2006/relationships/image" Target="../media/image152.png"/><Relationship Id="rId82" Type="http://schemas.openxmlformats.org/officeDocument/2006/relationships/customXml" Target="../ink/ink164.xml"/><Relationship Id="rId19" Type="http://schemas.openxmlformats.org/officeDocument/2006/relationships/image" Target="../media/image131.png"/><Relationship Id="rId14" Type="http://schemas.openxmlformats.org/officeDocument/2006/relationships/customXml" Target="../ink/ink130.xml"/><Relationship Id="rId30" Type="http://schemas.openxmlformats.org/officeDocument/2006/relationships/customXml" Target="../ink/ink138.xml"/><Relationship Id="rId35" Type="http://schemas.openxmlformats.org/officeDocument/2006/relationships/image" Target="../media/image139.png"/><Relationship Id="rId56" Type="http://schemas.openxmlformats.org/officeDocument/2006/relationships/customXml" Target="../ink/ink151.xml"/><Relationship Id="rId77" Type="http://schemas.openxmlformats.org/officeDocument/2006/relationships/image" Target="../media/image160.png"/><Relationship Id="rId100" Type="http://schemas.openxmlformats.org/officeDocument/2006/relationships/customXml" Target="../ink/ink173.xml"/><Relationship Id="rId105" Type="http://schemas.openxmlformats.org/officeDocument/2006/relationships/image" Target="../media/image174.png"/><Relationship Id="rId8" Type="http://schemas.openxmlformats.org/officeDocument/2006/relationships/customXml" Target="../ink/ink127.xml"/><Relationship Id="rId51" Type="http://schemas.openxmlformats.org/officeDocument/2006/relationships/image" Target="../media/image147.png"/><Relationship Id="rId72" Type="http://schemas.openxmlformats.org/officeDocument/2006/relationships/customXml" Target="../ink/ink159.xml"/><Relationship Id="rId93" Type="http://schemas.openxmlformats.org/officeDocument/2006/relationships/image" Target="../media/image168.png"/><Relationship Id="rId98" Type="http://schemas.openxmlformats.org/officeDocument/2006/relationships/customXml" Target="../ink/ink172.xml"/><Relationship Id="rId121" Type="http://schemas.openxmlformats.org/officeDocument/2006/relationships/image" Target="../media/image182.png"/><Relationship Id="rId3" Type="http://schemas.openxmlformats.org/officeDocument/2006/relationships/image" Target="../media/image123.png"/><Relationship Id="rId25" Type="http://schemas.openxmlformats.org/officeDocument/2006/relationships/image" Target="../media/image134.png"/><Relationship Id="rId46" Type="http://schemas.openxmlformats.org/officeDocument/2006/relationships/customXml" Target="../ink/ink146.xml"/><Relationship Id="rId67" Type="http://schemas.openxmlformats.org/officeDocument/2006/relationships/image" Target="../media/image155.png"/><Relationship Id="rId116" Type="http://schemas.openxmlformats.org/officeDocument/2006/relationships/customXml" Target="../ink/ink181.xml"/><Relationship Id="rId20" Type="http://schemas.openxmlformats.org/officeDocument/2006/relationships/customXml" Target="../ink/ink133.xml"/><Relationship Id="rId41" Type="http://schemas.openxmlformats.org/officeDocument/2006/relationships/image" Target="../media/image142.png"/><Relationship Id="rId62" Type="http://schemas.openxmlformats.org/officeDocument/2006/relationships/customXml" Target="../ink/ink154.xml"/><Relationship Id="rId83" Type="http://schemas.openxmlformats.org/officeDocument/2006/relationships/image" Target="../media/image163.png"/><Relationship Id="rId88" Type="http://schemas.openxmlformats.org/officeDocument/2006/relationships/customXml" Target="../ink/ink167.xml"/><Relationship Id="rId111" Type="http://schemas.openxmlformats.org/officeDocument/2006/relationships/image" Target="../media/image177.png"/><Relationship Id="rId15" Type="http://schemas.openxmlformats.org/officeDocument/2006/relationships/image" Target="../media/image129.png"/><Relationship Id="rId36" Type="http://schemas.openxmlformats.org/officeDocument/2006/relationships/customXml" Target="../ink/ink141.xml"/><Relationship Id="rId57" Type="http://schemas.openxmlformats.org/officeDocument/2006/relationships/image" Target="../media/image150.png"/><Relationship Id="rId106" Type="http://schemas.openxmlformats.org/officeDocument/2006/relationships/customXml" Target="../ink/ink176.xml"/><Relationship Id="rId10" Type="http://schemas.openxmlformats.org/officeDocument/2006/relationships/customXml" Target="../ink/ink128.xml"/><Relationship Id="rId31" Type="http://schemas.openxmlformats.org/officeDocument/2006/relationships/image" Target="../media/image137.png"/><Relationship Id="rId52" Type="http://schemas.openxmlformats.org/officeDocument/2006/relationships/customXml" Target="../ink/ink149.xml"/><Relationship Id="rId73" Type="http://schemas.openxmlformats.org/officeDocument/2006/relationships/image" Target="../media/image158.png"/><Relationship Id="rId78" Type="http://schemas.openxmlformats.org/officeDocument/2006/relationships/customXml" Target="../ink/ink162.xml"/><Relationship Id="rId94" Type="http://schemas.openxmlformats.org/officeDocument/2006/relationships/customXml" Target="../ink/ink170.xml"/><Relationship Id="rId99" Type="http://schemas.openxmlformats.org/officeDocument/2006/relationships/image" Target="../media/image171.png"/><Relationship Id="rId101" Type="http://schemas.openxmlformats.org/officeDocument/2006/relationships/image" Target="../media/image172.png"/><Relationship Id="rId122" Type="http://schemas.openxmlformats.org/officeDocument/2006/relationships/customXml" Target="../ink/ink184.xml"/><Relationship Id="rId4" Type="http://schemas.openxmlformats.org/officeDocument/2006/relationships/customXml" Target="../ink/ink125.xml"/><Relationship Id="rId9" Type="http://schemas.openxmlformats.org/officeDocument/2006/relationships/image" Target="../media/image126.png"/></Relationships>
</file>

<file path=ppt/slides/_rels/slide6.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customXml" Target="../ink/ink191.xml"/><Relationship Id="rId3" Type="http://schemas.openxmlformats.org/officeDocument/2006/relationships/customXml" Target="../ink/ink186.xml"/><Relationship Id="rId7" Type="http://schemas.openxmlformats.org/officeDocument/2006/relationships/customXml" Target="../ink/ink188.xml"/><Relationship Id="rId12" Type="http://schemas.openxmlformats.org/officeDocument/2006/relationships/image" Target="../media/image190.png"/><Relationship Id="rId2" Type="http://schemas.openxmlformats.org/officeDocument/2006/relationships/image" Target="../media/image185.png"/><Relationship Id="rId16"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87.png"/><Relationship Id="rId11" Type="http://schemas.openxmlformats.org/officeDocument/2006/relationships/customXml" Target="../ink/ink190.xml"/><Relationship Id="rId5" Type="http://schemas.openxmlformats.org/officeDocument/2006/relationships/customXml" Target="../ink/ink187.xml"/><Relationship Id="rId15" Type="http://schemas.openxmlformats.org/officeDocument/2006/relationships/customXml" Target="../ink/ink192.xml"/><Relationship Id="rId10" Type="http://schemas.openxmlformats.org/officeDocument/2006/relationships/image" Target="../media/image189.png"/><Relationship Id="rId4" Type="http://schemas.openxmlformats.org/officeDocument/2006/relationships/image" Target="../media/image186.png"/><Relationship Id="rId9" Type="http://schemas.openxmlformats.org/officeDocument/2006/relationships/customXml" Target="../ink/ink189.xml"/><Relationship Id="rId14" Type="http://schemas.openxmlformats.org/officeDocument/2006/relationships/image" Target="../media/image92.png"/></Relationships>
</file>

<file path=ppt/slides/_rels/slide7.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9A1-A296-4E6A-863E-E09AA415EB50}"/>
              </a:ext>
            </a:extLst>
          </p:cNvPr>
          <p:cNvSpPr>
            <a:spLocks noGrp="1"/>
          </p:cNvSpPr>
          <p:nvPr>
            <p:ph type="ctrTitle"/>
          </p:nvPr>
        </p:nvSpPr>
        <p:spPr/>
        <p:txBody>
          <a:bodyPr/>
          <a:lstStyle/>
          <a:p>
            <a:r>
              <a:rPr lang="en-US" dirty="0"/>
              <a:t>Docker</a:t>
            </a:r>
            <a:endParaRPr lang="en-IN" dirty="0"/>
          </a:p>
        </p:txBody>
      </p:sp>
      <p:sp>
        <p:nvSpPr>
          <p:cNvPr id="3" name="Subtitle 2">
            <a:extLst>
              <a:ext uri="{FF2B5EF4-FFF2-40B4-BE49-F238E27FC236}">
                <a16:creationId xmlns:a16="http://schemas.microsoft.com/office/drawing/2014/main" id="{D061865A-1562-4B12-A767-12D7DE0D212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4350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AE35-4E74-4904-A1DF-59C81694EE88}"/>
              </a:ext>
            </a:extLst>
          </p:cNvPr>
          <p:cNvSpPr>
            <a:spLocks noGrp="1"/>
          </p:cNvSpPr>
          <p:nvPr>
            <p:ph type="title" idx="4294967295"/>
          </p:nvPr>
        </p:nvSpPr>
        <p:spPr>
          <a:xfrm>
            <a:off x="1266825" y="376239"/>
            <a:ext cx="9488487" cy="766762"/>
          </a:xfrm>
        </p:spPr>
        <p:style>
          <a:lnRef idx="1">
            <a:schemeClr val="dk1"/>
          </a:lnRef>
          <a:fillRef idx="2">
            <a:schemeClr val="dk1"/>
          </a:fillRef>
          <a:effectRef idx="1">
            <a:schemeClr val="dk1"/>
          </a:effectRef>
          <a:fontRef idx="minor">
            <a:schemeClr val="dk1"/>
          </a:fontRef>
        </p:style>
        <p:txBody>
          <a:bodyPr/>
          <a:lstStyle/>
          <a:p>
            <a:pPr algn="ctr"/>
            <a:r>
              <a:rPr lang="en-US" dirty="0"/>
              <a:t>What is Docker?</a:t>
            </a:r>
            <a:endParaRPr lang="en-IN" dirty="0"/>
          </a:p>
        </p:txBody>
      </p:sp>
      <p:sp>
        <p:nvSpPr>
          <p:cNvPr id="5" name="TextBox 4">
            <a:extLst>
              <a:ext uri="{FF2B5EF4-FFF2-40B4-BE49-F238E27FC236}">
                <a16:creationId xmlns:a16="http://schemas.microsoft.com/office/drawing/2014/main" id="{63BB6AFF-418F-4426-8507-A3C757BF6FDA}"/>
              </a:ext>
            </a:extLst>
          </p:cNvPr>
          <p:cNvSpPr txBox="1"/>
          <p:nvPr/>
        </p:nvSpPr>
        <p:spPr>
          <a:xfrm>
            <a:off x="1266824" y="1295400"/>
            <a:ext cx="9488487" cy="3046988"/>
          </a:xfrm>
          <a:prstGeom prst="rect">
            <a:avLst/>
          </a:prstGeom>
          <a:noFill/>
        </p:spPr>
        <p:txBody>
          <a:bodyPr wrap="square">
            <a:spAutoFit/>
          </a:bodyPr>
          <a:lstStyle/>
          <a:p>
            <a:r>
              <a:rPr lang="en-US" sz="2400" b="0" i="0" dirty="0">
                <a:solidFill>
                  <a:srgbClr val="33444D"/>
                </a:solidFill>
                <a:effectLst/>
                <a:latin typeface="Open Sans" panose="020B0606030504020204" pitchFamily="34" charset="0"/>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endParaRPr lang="en-IN" sz="2400" dirty="0"/>
          </a:p>
        </p:txBody>
      </p:sp>
    </p:spTree>
    <p:extLst>
      <p:ext uri="{BB962C8B-B14F-4D97-AF65-F5344CB8AC3E}">
        <p14:creationId xmlns:p14="http://schemas.microsoft.com/office/powerpoint/2010/main" val="29305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62333-77C0-411B-B5C7-FDF8F54C7006}"/>
              </a:ext>
            </a:extLst>
          </p:cNvPr>
          <p:cNvSpPr txBox="1"/>
          <p:nvPr/>
        </p:nvSpPr>
        <p:spPr>
          <a:xfrm>
            <a:off x="3028950" y="495300"/>
            <a:ext cx="547687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DOCKER PLATFORM</a:t>
            </a:r>
            <a:endParaRPr lang="en-IN" dirty="0"/>
          </a:p>
        </p:txBody>
      </p:sp>
      <p:sp>
        <p:nvSpPr>
          <p:cNvPr id="4" name="TextBox 3">
            <a:extLst>
              <a:ext uri="{FF2B5EF4-FFF2-40B4-BE49-F238E27FC236}">
                <a16:creationId xmlns:a16="http://schemas.microsoft.com/office/drawing/2014/main" id="{0404E73C-6BDC-452F-844D-DA5EFEF18D50}"/>
              </a:ext>
            </a:extLst>
          </p:cNvPr>
          <p:cNvSpPr txBox="1"/>
          <p:nvPr/>
        </p:nvSpPr>
        <p:spPr>
          <a:xfrm>
            <a:off x="1847850" y="1247775"/>
            <a:ext cx="7600950" cy="2862322"/>
          </a:xfrm>
          <a:prstGeom prst="rect">
            <a:avLst/>
          </a:prstGeom>
          <a:noFill/>
        </p:spPr>
        <p:txBody>
          <a:bodyPr wrap="square">
            <a:spAutoFit/>
          </a:bodyPr>
          <a:lstStyle/>
          <a:p>
            <a:r>
              <a:rPr lang="en-US" sz="2000" b="0" i="0" dirty="0">
                <a:solidFill>
                  <a:srgbClr val="33444D"/>
                </a:solidFill>
                <a:effectLst/>
                <a:latin typeface="Open Sans" panose="020B0606030504020204" pitchFamily="34" charset="0"/>
              </a:rPr>
              <a:t>Docker provides the ability to package and run an application in a loosely isolated environment called a container. The isolation and security allow you to run many containers simultaneously on a given host. Containers are lightweight and contain everything needed to run the application, so you do not need to rely on what is currently installed on the host. You can easily share containers while you work, and be sure that everyone you share with gets the same container that works in the same way.</a:t>
            </a:r>
            <a:endParaRPr lang="en-IN" sz="2000" dirty="0"/>
          </a:p>
        </p:txBody>
      </p:sp>
    </p:spTree>
    <p:extLst>
      <p:ext uri="{BB962C8B-B14F-4D97-AF65-F5344CB8AC3E}">
        <p14:creationId xmlns:p14="http://schemas.microsoft.com/office/powerpoint/2010/main" val="393353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 name="Group 159">
            <a:extLst>
              <a:ext uri="{FF2B5EF4-FFF2-40B4-BE49-F238E27FC236}">
                <a16:creationId xmlns:a16="http://schemas.microsoft.com/office/drawing/2014/main" id="{962574D6-99F8-4789-8807-2E1130DFDFC6}"/>
              </a:ext>
            </a:extLst>
          </p:cNvPr>
          <p:cNvGrpSpPr/>
          <p:nvPr/>
        </p:nvGrpSpPr>
        <p:grpSpPr>
          <a:xfrm>
            <a:off x="-44925" y="-151875"/>
            <a:ext cx="12098520" cy="6261645"/>
            <a:chOff x="-44925" y="-151875"/>
            <a:chExt cx="12098520" cy="6261645"/>
          </a:xfrm>
        </p:grpSpPr>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D15FF673-7D9E-45B2-9AAD-4B609652D03F}"/>
                    </a:ext>
                  </a:extLst>
                </p14:cNvPr>
                <p14:cNvContentPartPr/>
                <p14:nvPr/>
              </p14:nvContentPartPr>
              <p14:xfrm>
                <a:off x="1489395" y="849450"/>
                <a:ext cx="176400" cy="1112040"/>
              </p14:xfrm>
            </p:contentPart>
          </mc:Choice>
          <mc:Fallback>
            <p:pic>
              <p:nvPicPr>
                <p:cNvPr id="24" name="Ink 23">
                  <a:extLst>
                    <a:ext uri="{FF2B5EF4-FFF2-40B4-BE49-F238E27FC236}">
                      <a16:creationId xmlns:a16="http://schemas.microsoft.com/office/drawing/2014/main" id="{D15FF673-7D9E-45B2-9AAD-4B609652D03F}"/>
                    </a:ext>
                  </a:extLst>
                </p:cNvPr>
                <p:cNvPicPr/>
                <p:nvPr/>
              </p:nvPicPr>
              <p:blipFill>
                <a:blip r:embed="rId3"/>
                <a:stretch>
                  <a:fillRect/>
                </a:stretch>
              </p:blipFill>
              <p:spPr>
                <a:xfrm>
                  <a:off x="1471755" y="831810"/>
                  <a:ext cx="212040" cy="114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57C4B03E-53D5-4756-99EE-3E17E3786E95}"/>
                    </a:ext>
                  </a:extLst>
                </p14:cNvPr>
                <p14:cNvContentPartPr/>
                <p14:nvPr/>
              </p14:nvContentPartPr>
              <p14:xfrm>
                <a:off x="1431435" y="853050"/>
                <a:ext cx="92160" cy="60120"/>
              </p14:xfrm>
            </p:contentPart>
          </mc:Choice>
          <mc:Fallback>
            <p:pic>
              <p:nvPicPr>
                <p:cNvPr id="25" name="Ink 24">
                  <a:extLst>
                    <a:ext uri="{FF2B5EF4-FFF2-40B4-BE49-F238E27FC236}">
                      <a16:creationId xmlns:a16="http://schemas.microsoft.com/office/drawing/2014/main" id="{57C4B03E-53D5-4756-99EE-3E17E3786E95}"/>
                    </a:ext>
                  </a:extLst>
                </p:cNvPr>
                <p:cNvPicPr/>
                <p:nvPr/>
              </p:nvPicPr>
              <p:blipFill>
                <a:blip r:embed="rId5"/>
                <a:stretch>
                  <a:fillRect/>
                </a:stretch>
              </p:blipFill>
              <p:spPr>
                <a:xfrm>
                  <a:off x="1413795" y="835050"/>
                  <a:ext cx="1278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363E963E-5D64-42B4-AB72-787CC9EE3921}"/>
                    </a:ext>
                  </a:extLst>
                </p14:cNvPr>
                <p14:cNvContentPartPr/>
                <p14:nvPr/>
              </p14:nvContentPartPr>
              <p14:xfrm>
                <a:off x="1575795" y="733170"/>
                <a:ext cx="1072440" cy="1119240"/>
              </p14:xfrm>
            </p:contentPart>
          </mc:Choice>
          <mc:Fallback>
            <p:pic>
              <p:nvPicPr>
                <p:cNvPr id="26" name="Ink 25">
                  <a:extLst>
                    <a:ext uri="{FF2B5EF4-FFF2-40B4-BE49-F238E27FC236}">
                      <a16:creationId xmlns:a16="http://schemas.microsoft.com/office/drawing/2014/main" id="{363E963E-5D64-42B4-AB72-787CC9EE3921}"/>
                    </a:ext>
                  </a:extLst>
                </p:cNvPr>
                <p:cNvPicPr/>
                <p:nvPr/>
              </p:nvPicPr>
              <p:blipFill>
                <a:blip r:embed="rId7"/>
                <a:stretch>
                  <a:fillRect/>
                </a:stretch>
              </p:blipFill>
              <p:spPr>
                <a:xfrm>
                  <a:off x="1558155" y="715530"/>
                  <a:ext cx="1108080" cy="1154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6E09EFC9-6FD8-4195-9C0F-F25B70C173C3}"/>
                    </a:ext>
                  </a:extLst>
                </p14:cNvPr>
                <p14:cNvContentPartPr/>
                <p14:nvPr/>
              </p14:nvContentPartPr>
              <p14:xfrm>
                <a:off x="1819155" y="1266690"/>
                <a:ext cx="27000" cy="8640"/>
              </p14:xfrm>
            </p:contentPart>
          </mc:Choice>
          <mc:Fallback>
            <p:pic>
              <p:nvPicPr>
                <p:cNvPr id="27" name="Ink 26">
                  <a:extLst>
                    <a:ext uri="{FF2B5EF4-FFF2-40B4-BE49-F238E27FC236}">
                      <a16:creationId xmlns:a16="http://schemas.microsoft.com/office/drawing/2014/main" id="{6E09EFC9-6FD8-4195-9C0F-F25B70C173C3}"/>
                    </a:ext>
                  </a:extLst>
                </p:cNvPr>
                <p:cNvPicPr/>
                <p:nvPr/>
              </p:nvPicPr>
              <p:blipFill>
                <a:blip r:embed="rId9"/>
                <a:stretch>
                  <a:fillRect/>
                </a:stretch>
              </p:blipFill>
              <p:spPr>
                <a:xfrm>
                  <a:off x="1801515" y="1249050"/>
                  <a:ext cx="62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43827A4F-73DE-4649-AB39-C678BD539416}"/>
                    </a:ext>
                  </a:extLst>
                </p14:cNvPr>
                <p14:cNvContentPartPr/>
                <p14:nvPr/>
              </p14:nvContentPartPr>
              <p14:xfrm>
                <a:off x="1332795" y="1321050"/>
                <a:ext cx="420480" cy="282960"/>
              </p14:xfrm>
            </p:contentPart>
          </mc:Choice>
          <mc:Fallback>
            <p:pic>
              <p:nvPicPr>
                <p:cNvPr id="28" name="Ink 27">
                  <a:extLst>
                    <a:ext uri="{FF2B5EF4-FFF2-40B4-BE49-F238E27FC236}">
                      <a16:creationId xmlns:a16="http://schemas.microsoft.com/office/drawing/2014/main" id="{43827A4F-73DE-4649-AB39-C678BD539416}"/>
                    </a:ext>
                  </a:extLst>
                </p:cNvPr>
                <p:cNvPicPr/>
                <p:nvPr/>
              </p:nvPicPr>
              <p:blipFill>
                <a:blip r:embed="rId11"/>
                <a:stretch>
                  <a:fillRect/>
                </a:stretch>
              </p:blipFill>
              <p:spPr>
                <a:xfrm>
                  <a:off x="1314795" y="1303410"/>
                  <a:ext cx="4561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DFF073D8-2886-401A-A2DE-A0814D05F8AB}"/>
                    </a:ext>
                  </a:extLst>
                </p14:cNvPr>
                <p14:cNvContentPartPr/>
                <p14:nvPr/>
              </p14:nvContentPartPr>
              <p14:xfrm>
                <a:off x="834555" y="1775370"/>
                <a:ext cx="56520" cy="29880"/>
              </p14:xfrm>
            </p:contentPart>
          </mc:Choice>
          <mc:Fallback>
            <p:pic>
              <p:nvPicPr>
                <p:cNvPr id="29" name="Ink 28">
                  <a:extLst>
                    <a:ext uri="{FF2B5EF4-FFF2-40B4-BE49-F238E27FC236}">
                      <a16:creationId xmlns:a16="http://schemas.microsoft.com/office/drawing/2014/main" id="{DFF073D8-2886-401A-A2DE-A0814D05F8AB}"/>
                    </a:ext>
                  </a:extLst>
                </p:cNvPr>
                <p:cNvPicPr/>
                <p:nvPr/>
              </p:nvPicPr>
              <p:blipFill>
                <a:blip r:embed="rId13"/>
                <a:stretch>
                  <a:fillRect/>
                </a:stretch>
              </p:blipFill>
              <p:spPr>
                <a:xfrm>
                  <a:off x="816555" y="1757370"/>
                  <a:ext cx="921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F3B32AF0-5E47-4066-988E-76DC162E5643}"/>
                    </a:ext>
                  </a:extLst>
                </p14:cNvPr>
                <p14:cNvContentPartPr/>
                <p14:nvPr/>
              </p14:nvContentPartPr>
              <p14:xfrm>
                <a:off x="793155" y="1852770"/>
                <a:ext cx="64440" cy="591120"/>
              </p14:xfrm>
            </p:contentPart>
          </mc:Choice>
          <mc:Fallback>
            <p:pic>
              <p:nvPicPr>
                <p:cNvPr id="30" name="Ink 29">
                  <a:extLst>
                    <a:ext uri="{FF2B5EF4-FFF2-40B4-BE49-F238E27FC236}">
                      <a16:creationId xmlns:a16="http://schemas.microsoft.com/office/drawing/2014/main" id="{F3B32AF0-5E47-4066-988E-76DC162E5643}"/>
                    </a:ext>
                  </a:extLst>
                </p:cNvPr>
                <p:cNvPicPr/>
                <p:nvPr/>
              </p:nvPicPr>
              <p:blipFill>
                <a:blip r:embed="rId15"/>
                <a:stretch>
                  <a:fillRect/>
                </a:stretch>
              </p:blipFill>
              <p:spPr>
                <a:xfrm>
                  <a:off x="775155" y="1834770"/>
                  <a:ext cx="1000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07A729F8-EB68-41DC-A731-29B0F2768265}"/>
                    </a:ext>
                  </a:extLst>
                </p14:cNvPr>
                <p14:cNvContentPartPr/>
                <p14:nvPr/>
              </p14:nvContentPartPr>
              <p14:xfrm>
                <a:off x="828075" y="1849530"/>
                <a:ext cx="219960" cy="313200"/>
              </p14:xfrm>
            </p:contentPart>
          </mc:Choice>
          <mc:Fallback>
            <p:pic>
              <p:nvPicPr>
                <p:cNvPr id="31" name="Ink 30">
                  <a:extLst>
                    <a:ext uri="{FF2B5EF4-FFF2-40B4-BE49-F238E27FC236}">
                      <a16:creationId xmlns:a16="http://schemas.microsoft.com/office/drawing/2014/main" id="{07A729F8-EB68-41DC-A731-29B0F2768265}"/>
                    </a:ext>
                  </a:extLst>
                </p:cNvPr>
                <p:cNvPicPr/>
                <p:nvPr/>
              </p:nvPicPr>
              <p:blipFill>
                <a:blip r:embed="rId17"/>
                <a:stretch>
                  <a:fillRect/>
                </a:stretch>
              </p:blipFill>
              <p:spPr>
                <a:xfrm>
                  <a:off x="810075" y="1831530"/>
                  <a:ext cx="2556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8B07EA01-F994-461B-9188-8976D01E2B4E}"/>
                    </a:ext>
                  </a:extLst>
                </p14:cNvPr>
                <p14:cNvContentPartPr/>
                <p14:nvPr/>
              </p14:nvContentPartPr>
              <p14:xfrm>
                <a:off x="1081875" y="1808490"/>
                <a:ext cx="460080" cy="702000"/>
              </p14:xfrm>
            </p:contentPart>
          </mc:Choice>
          <mc:Fallback>
            <p:pic>
              <p:nvPicPr>
                <p:cNvPr id="32" name="Ink 31">
                  <a:extLst>
                    <a:ext uri="{FF2B5EF4-FFF2-40B4-BE49-F238E27FC236}">
                      <a16:creationId xmlns:a16="http://schemas.microsoft.com/office/drawing/2014/main" id="{8B07EA01-F994-461B-9188-8976D01E2B4E}"/>
                    </a:ext>
                  </a:extLst>
                </p:cNvPr>
                <p:cNvPicPr/>
                <p:nvPr/>
              </p:nvPicPr>
              <p:blipFill>
                <a:blip r:embed="rId19"/>
                <a:stretch>
                  <a:fillRect/>
                </a:stretch>
              </p:blipFill>
              <p:spPr>
                <a:xfrm>
                  <a:off x="1064235" y="1790490"/>
                  <a:ext cx="495720" cy="737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E4C1FFF4-A707-4B1A-A936-0813DB0190E3}"/>
                    </a:ext>
                  </a:extLst>
                </p14:cNvPr>
                <p14:cNvContentPartPr/>
                <p14:nvPr/>
              </p14:nvContentPartPr>
              <p14:xfrm>
                <a:off x="1806195" y="2847090"/>
                <a:ext cx="210600" cy="913320"/>
              </p14:xfrm>
            </p:contentPart>
          </mc:Choice>
          <mc:Fallback>
            <p:pic>
              <p:nvPicPr>
                <p:cNvPr id="34" name="Ink 33">
                  <a:extLst>
                    <a:ext uri="{FF2B5EF4-FFF2-40B4-BE49-F238E27FC236}">
                      <a16:creationId xmlns:a16="http://schemas.microsoft.com/office/drawing/2014/main" id="{E4C1FFF4-A707-4B1A-A936-0813DB0190E3}"/>
                    </a:ext>
                  </a:extLst>
                </p:cNvPr>
                <p:cNvPicPr/>
                <p:nvPr/>
              </p:nvPicPr>
              <p:blipFill>
                <a:blip r:embed="rId21"/>
                <a:stretch>
                  <a:fillRect/>
                </a:stretch>
              </p:blipFill>
              <p:spPr>
                <a:xfrm>
                  <a:off x="1788195" y="2829090"/>
                  <a:ext cx="246240" cy="948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4AE0BBA8-0861-473D-8FC3-5F8EAA893CC2}"/>
                    </a:ext>
                  </a:extLst>
                </p14:cNvPr>
                <p14:cNvContentPartPr/>
                <p14:nvPr/>
              </p14:nvContentPartPr>
              <p14:xfrm>
                <a:off x="1755435" y="2874810"/>
                <a:ext cx="46080" cy="22320"/>
              </p14:xfrm>
            </p:contentPart>
          </mc:Choice>
          <mc:Fallback>
            <p:pic>
              <p:nvPicPr>
                <p:cNvPr id="35" name="Ink 34">
                  <a:extLst>
                    <a:ext uri="{FF2B5EF4-FFF2-40B4-BE49-F238E27FC236}">
                      <a16:creationId xmlns:a16="http://schemas.microsoft.com/office/drawing/2014/main" id="{4AE0BBA8-0861-473D-8FC3-5F8EAA893CC2}"/>
                    </a:ext>
                  </a:extLst>
                </p:cNvPr>
                <p:cNvPicPr/>
                <p:nvPr/>
              </p:nvPicPr>
              <p:blipFill>
                <a:blip r:embed="rId23"/>
                <a:stretch>
                  <a:fillRect/>
                </a:stretch>
              </p:blipFill>
              <p:spPr>
                <a:xfrm>
                  <a:off x="1737435" y="2857170"/>
                  <a:ext cx="817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CC5EB172-FC7E-483B-8665-29E5E9AE6FA6}"/>
                    </a:ext>
                  </a:extLst>
                </p14:cNvPr>
                <p14:cNvContentPartPr/>
                <p14:nvPr/>
              </p14:nvContentPartPr>
              <p14:xfrm>
                <a:off x="1996275" y="2659530"/>
                <a:ext cx="999720" cy="996840"/>
              </p14:xfrm>
            </p:contentPart>
          </mc:Choice>
          <mc:Fallback>
            <p:pic>
              <p:nvPicPr>
                <p:cNvPr id="36" name="Ink 35">
                  <a:extLst>
                    <a:ext uri="{FF2B5EF4-FFF2-40B4-BE49-F238E27FC236}">
                      <a16:creationId xmlns:a16="http://schemas.microsoft.com/office/drawing/2014/main" id="{CC5EB172-FC7E-483B-8665-29E5E9AE6FA6}"/>
                    </a:ext>
                  </a:extLst>
                </p:cNvPr>
                <p:cNvPicPr/>
                <p:nvPr/>
              </p:nvPicPr>
              <p:blipFill>
                <a:blip r:embed="rId25"/>
                <a:stretch>
                  <a:fillRect/>
                </a:stretch>
              </p:blipFill>
              <p:spPr>
                <a:xfrm>
                  <a:off x="1978275" y="2641530"/>
                  <a:ext cx="1035360" cy="1032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Ink 36">
                  <a:extLst>
                    <a:ext uri="{FF2B5EF4-FFF2-40B4-BE49-F238E27FC236}">
                      <a16:creationId xmlns:a16="http://schemas.microsoft.com/office/drawing/2014/main" id="{EC8E4F2A-4148-4A6C-9BCB-7A641E2B75FD}"/>
                    </a:ext>
                  </a:extLst>
                </p14:cNvPr>
                <p14:cNvContentPartPr/>
                <p14:nvPr/>
              </p14:nvContentPartPr>
              <p14:xfrm>
                <a:off x="1577235" y="3162810"/>
                <a:ext cx="660240" cy="280440"/>
              </p14:xfrm>
            </p:contentPart>
          </mc:Choice>
          <mc:Fallback>
            <p:pic>
              <p:nvPicPr>
                <p:cNvPr id="37" name="Ink 36">
                  <a:extLst>
                    <a:ext uri="{FF2B5EF4-FFF2-40B4-BE49-F238E27FC236}">
                      <a16:creationId xmlns:a16="http://schemas.microsoft.com/office/drawing/2014/main" id="{EC8E4F2A-4148-4A6C-9BCB-7A641E2B75FD}"/>
                    </a:ext>
                  </a:extLst>
                </p:cNvPr>
                <p:cNvPicPr/>
                <p:nvPr/>
              </p:nvPicPr>
              <p:blipFill>
                <a:blip r:embed="rId27"/>
                <a:stretch>
                  <a:fillRect/>
                </a:stretch>
              </p:blipFill>
              <p:spPr>
                <a:xfrm>
                  <a:off x="1559235" y="3144810"/>
                  <a:ext cx="69588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Ink 37">
                  <a:extLst>
                    <a:ext uri="{FF2B5EF4-FFF2-40B4-BE49-F238E27FC236}">
                      <a16:creationId xmlns:a16="http://schemas.microsoft.com/office/drawing/2014/main" id="{CCC2637D-1BE6-4D73-8867-90A35ABBE404}"/>
                    </a:ext>
                  </a:extLst>
                </p14:cNvPr>
                <p14:cNvContentPartPr/>
                <p14:nvPr/>
              </p14:nvContentPartPr>
              <p14:xfrm>
                <a:off x="568875" y="3319050"/>
                <a:ext cx="57240" cy="555840"/>
              </p14:xfrm>
            </p:contentPart>
          </mc:Choice>
          <mc:Fallback>
            <p:pic>
              <p:nvPicPr>
                <p:cNvPr id="38" name="Ink 37">
                  <a:extLst>
                    <a:ext uri="{FF2B5EF4-FFF2-40B4-BE49-F238E27FC236}">
                      <a16:creationId xmlns:a16="http://schemas.microsoft.com/office/drawing/2014/main" id="{CCC2637D-1BE6-4D73-8867-90A35ABBE404}"/>
                    </a:ext>
                  </a:extLst>
                </p:cNvPr>
                <p:cNvPicPr/>
                <p:nvPr/>
              </p:nvPicPr>
              <p:blipFill>
                <a:blip r:embed="rId29"/>
                <a:stretch>
                  <a:fillRect/>
                </a:stretch>
              </p:blipFill>
              <p:spPr>
                <a:xfrm>
                  <a:off x="550875" y="3301050"/>
                  <a:ext cx="92880" cy="591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a:extLst>
                    <a:ext uri="{FF2B5EF4-FFF2-40B4-BE49-F238E27FC236}">
                      <a16:creationId xmlns:a16="http://schemas.microsoft.com/office/drawing/2014/main" id="{55C970A7-4EDD-4FA7-AA8D-6446AA46CF81}"/>
                    </a:ext>
                  </a:extLst>
                </p14:cNvPr>
                <p14:cNvContentPartPr/>
                <p14:nvPr/>
              </p14:nvContentPartPr>
              <p14:xfrm>
                <a:off x="578595" y="3563490"/>
                <a:ext cx="215280" cy="324360"/>
              </p14:xfrm>
            </p:contentPart>
          </mc:Choice>
          <mc:Fallback>
            <p:pic>
              <p:nvPicPr>
                <p:cNvPr id="39" name="Ink 38">
                  <a:extLst>
                    <a:ext uri="{FF2B5EF4-FFF2-40B4-BE49-F238E27FC236}">
                      <a16:creationId xmlns:a16="http://schemas.microsoft.com/office/drawing/2014/main" id="{55C970A7-4EDD-4FA7-AA8D-6446AA46CF81}"/>
                    </a:ext>
                  </a:extLst>
                </p:cNvPr>
                <p:cNvPicPr/>
                <p:nvPr/>
              </p:nvPicPr>
              <p:blipFill>
                <a:blip r:embed="rId31"/>
                <a:stretch>
                  <a:fillRect/>
                </a:stretch>
              </p:blipFill>
              <p:spPr>
                <a:xfrm>
                  <a:off x="560955" y="3545490"/>
                  <a:ext cx="25092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k 39">
                  <a:extLst>
                    <a:ext uri="{FF2B5EF4-FFF2-40B4-BE49-F238E27FC236}">
                      <a16:creationId xmlns:a16="http://schemas.microsoft.com/office/drawing/2014/main" id="{DABF045F-A48B-4C31-9D3C-8E5E5280B9FE}"/>
                    </a:ext>
                  </a:extLst>
                </p14:cNvPr>
                <p14:cNvContentPartPr/>
                <p14:nvPr/>
              </p14:nvContentPartPr>
              <p14:xfrm>
                <a:off x="1009515" y="3319770"/>
                <a:ext cx="449640" cy="471600"/>
              </p14:xfrm>
            </p:contentPart>
          </mc:Choice>
          <mc:Fallback>
            <p:pic>
              <p:nvPicPr>
                <p:cNvPr id="40" name="Ink 39">
                  <a:extLst>
                    <a:ext uri="{FF2B5EF4-FFF2-40B4-BE49-F238E27FC236}">
                      <a16:creationId xmlns:a16="http://schemas.microsoft.com/office/drawing/2014/main" id="{DABF045F-A48B-4C31-9D3C-8E5E5280B9FE}"/>
                    </a:ext>
                  </a:extLst>
                </p:cNvPr>
                <p:cNvPicPr/>
                <p:nvPr/>
              </p:nvPicPr>
              <p:blipFill>
                <a:blip r:embed="rId33"/>
                <a:stretch>
                  <a:fillRect/>
                </a:stretch>
              </p:blipFill>
              <p:spPr>
                <a:xfrm>
                  <a:off x="991875" y="3302130"/>
                  <a:ext cx="48528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 name="Ink 40">
                  <a:extLst>
                    <a:ext uri="{FF2B5EF4-FFF2-40B4-BE49-F238E27FC236}">
                      <a16:creationId xmlns:a16="http://schemas.microsoft.com/office/drawing/2014/main" id="{857A4421-0ACC-46F4-AC17-84F57D6EBD0B}"/>
                    </a:ext>
                  </a:extLst>
                </p14:cNvPr>
                <p14:cNvContentPartPr/>
                <p14:nvPr/>
              </p14:nvContentPartPr>
              <p14:xfrm>
                <a:off x="1311915" y="3372690"/>
                <a:ext cx="223920" cy="49320"/>
              </p14:xfrm>
            </p:contentPart>
          </mc:Choice>
          <mc:Fallback>
            <p:pic>
              <p:nvPicPr>
                <p:cNvPr id="41" name="Ink 40">
                  <a:extLst>
                    <a:ext uri="{FF2B5EF4-FFF2-40B4-BE49-F238E27FC236}">
                      <a16:creationId xmlns:a16="http://schemas.microsoft.com/office/drawing/2014/main" id="{857A4421-0ACC-46F4-AC17-84F57D6EBD0B}"/>
                    </a:ext>
                  </a:extLst>
                </p:cNvPr>
                <p:cNvPicPr/>
                <p:nvPr/>
              </p:nvPicPr>
              <p:blipFill>
                <a:blip r:embed="rId35"/>
                <a:stretch>
                  <a:fillRect/>
                </a:stretch>
              </p:blipFill>
              <p:spPr>
                <a:xfrm>
                  <a:off x="1294275" y="3354690"/>
                  <a:ext cx="2595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EE0D19BF-1794-4E47-B0F6-64852F28FEAD}"/>
                    </a:ext>
                  </a:extLst>
                </p14:cNvPr>
                <p14:cNvContentPartPr/>
                <p14:nvPr/>
              </p14:nvContentPartPr>
              <p14:xfrm>
                <a:off x="1524315" y="4196010"/>
                <a:ext cx="56520" cy="828000"/>
              </p14:xfrm>
            </p:contentPart>
          </mc:Choice>
          <mc:Fallback>
            <p:pic>
              <p:nvPicPr>
                <p:cNvPr id="43" name="Ink 42">
                  <a:extLst>
                    <a:ext uri="{FF2B5EF4-FFF2-40B4-BE49-F238E27FC236}">
                      <a16:creationId xmlns:a16="http://schemas.microsoft.com/office/drawing/2014/main" id="{EE0D19BF-1794-4E47-B0F6-64852F28FEAD}"/>
                    </a:ext>
                  </a:extLst>
                </p:cNvPr>
                <p:cNvPicPr/>
                <p:nvPr/>
              </p:nvPicPr>
              <p:blipFill>
                <a:blip r:embed="rId37"/>
                <a:stretch>
                  <a:fillRect/>
                </a:stretch>
              </p:blipFill>
              <p:spPr>
                <a:xfrm>
                  <a:off x="1506675" y="4178010"/>
                  <a:ext cx="92160" cy="863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7DC858E0-46F1-4069-9161-0632064EAFDD}"/>
                    </a:ext>
                  </a:extLst>
                </p14:cNvPr>
                <p14:cNvContentPartPr/>
                <p14:nvPr/>
              </p14:nvContentPartPr>
              <p14:xfrm>
                <a:off x="1488315" y="4067130"/>
                <a:ext cx="1596960" cy="861480"/>
              </p14:xfrm>
            </p:contentPart>
          </mc:Choice>
          <mc:Fallback>
            <p:pic>
              <p:nvPicPr>
                <p:cNvPr id="44" name="Ink 43">
                  <a:extLst>
                    <a:ext uri="{FF2B5EF4-FFF2-40B4-BE49-F238E27FC236}">
                      <a16:creationId xmlns:a16="http://schemas.microsoft.com/office/drawing/2014/main" id="{7DC858E0-46F1-4069-9161-0632064EAFDD}"/>
                    </a:ext>
                  </a:extLst>
                </p:cNvPr>
                <p:cNvPicPr/>
                <p:nvPr/>
              </p:nvPicPr>
              <p:blipFill>
                <a:blip r:embed="rId39"/>
                <a:stretch>
                  <a:fillRect/>
                </a:stretch>
              </p:blipFill>
              <p:spPr>
                <a:xfrm>
                  <a:off x="1470675" y="4049490"/>
                  <a:ext cx="1632600" cy="897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6" name="Ink 45">
                  <a:extLst>
                    <a:ext uri="{FF2B5EF4-FFF2-40B4-BE49-F238E27FC236}">
                      <a16:creationId xmlns:a16="http://schemas.microsoft.com/office/drawing/2014/main" id="{543DBB2C-35DA-4EFC-91E0-F903762D3886}"/>
                    </a:ext>
                  </a:extLst>
                </p14:cNvPr>
                <p14:cNvContentPartPr/>
                <p14:nvPr/>
              </p14:nvContentPartPr>
              <p14:xfrm>
                <a:off x="1564275" y="4893690"/>
                <a:ext cx="14040" cy="14400"/>
              </p14:xfrm>
            </p:contentPart>
          </mc:Choice>
          <mc:Fallback>
            <p:pic>
              <p:nvPicPr>
                <p:cNvPr id="46" name="Ink 45">
                  <a:extLst>
                    <a:ext uri="{FF2B5EF4-FFF2-40B4-BE49-F238E27FC236}">
                      <a16:creationId xmlns:a16="http://schemas.microsoft.com/office/drawing/2014/main" id="{543DBB2C-35DA-4EFC-91E0-F903762D3886}"/>
                    </a:ext>
                  </a:extLst>
                </p:cNvPr>
                <p:cNvPicPr/>
                <p:nvPr/>
              </p:nvPicPr>
              <p:blipFill>
                <a:blip r:embed="rId41"/>
                <a:stretch>
                  <a:fillRect/>
                </a:stretch>
              </p:blipFill>
              <p:spPr>
                <a:xfrm>
                  <a:off x="1546275" y="4875690"/>
                  <a:ext cx="496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5E64B9FB-D5AB-4A48-9266-EE78DE69B96C}"/>
                    </a:ext>
                  </a:extLst>
                </p14:cNvPr>
                <p14:cNvContentPartPr/>
                <p14:nvPr/>
              </p14:nvContentPartPr>
              <p14:xfrm>
                <a:off x="1595955" y="4884690"/>
                <a:ext cx="7560" cy="5760"/>
              </p14:xfrm>
            </p:contentPart>
          </mc:Choice>
          <mc:Fallback>
            <p:pic>
              <p:nvPicPr>
                <p:cNvPr id="47" name="Ink 46">
                  <a:extLst>
                    <a:ext uri="{FF2B5EF4-FFF2-40B4-BE49-F238E27FC236}">
                      <a16:creationId xmlns:a16="http://schemas.microsoft.com/office/drawing/2014/main" id="{5E64B9FB-D5AB-4A48-9266-EE78DE69B96C}"/>
                    </a:ext>
                  </a:extLst>
                </p:cNvPr>
                <p:cNvPicPr/>
                <p:nvPr/>
              </p:nvPicPr>
              <p:blipFill>
                <a:blip r:embed="rId43"/>
                <a:stretch>
                  <a:fillRect/>
                </a:stretch>
              </p:blipFill>
              <p:spPr>
                <a:xfrm>
                  <a:off x="1578315" y="4867050"/>
                  <a:ext cx="432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ACE40391-52DB-4BA3-8F20-92F3A1E2007A}"/>
                    </a:ext>
                  </a:extLst>
                </p14:cNvPr>
                <p14:cNvContentPartPr/>
                <p14:nvPr/>
              </p14:nvContentPartPr>
              <p14:xfrm>
                <a:off x="1745715" y="4419570"/>
                <a:ext cx="7920" cy="18720"/>
              </p14:xfrm>
            </p:contentPart>
          </mc:Choice>
          <mc:Fallback>
            <p:pic>
              <p:nvPicPr>
                <p:cNvPr id="48" name="Ink 47">
                  <a:extLst>
                    <a:ext uri="{FF2B5EF4-FFF2-40B4-BE49-F238E27FC236}">
                      <a16:creationId xmlns:a16="http://schemas.microsoft.com/office/drawing/2014/main" id="{ACE40391-52DB-4BA3-8F20-92F3A1E2007A}"/>
                    </a:ext>
                  </a:extLst>
                </p:cNvPr>
                <p:cNvPicPr/>
                <p:nvPr/>
              </p:nvPicPr>
              <p:blipFill>
                <a:blip r:embed="rId45"/>
                <a:stretch>
                  <a:fillRect/>
                </a:stretch>
              </p:blipFill>
              <p:spPr>
                <a:xfrm>
                  <a:off x="1728075" y="4401570"/>
                  <a:ext cx="43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74E3832-9256-485E-9FD5-38DFA3855DA0}"/>
                    </a:ext>
                  </a:extLst>
                </p14:cNvPr>
                <p14:cNvContentPartPr/>
                <p14:nvPr/>
              </p14:nvContentPartPr>
              <p14:xfrm>
                <a:off x="1687395" y="4490490"/>
                <a:ext cx="66600" cy="479160"/>
              </p14:xfrm>
            </p:contentPart>
          </mc:Choice>
          <mc:Fallback>
            <p:pic>
              <p:nvPicPr>
                <p:cNvPr id="49" name="Ink 48">
                  <a:extLst>
                    <a:ext uri="{FF2B5EF4-FFF2-40B4-BE49-F238E27FC236}">
                      <a16:creationId xmlns:a16="http://schemas.microsoft.com/office/drawing/2014/main" id="{774E3832-9256-485E-9FD5-38DFA3855DA0}"/>
                    </a:ext>
                  </a:extLst>
                </p:cNvPr>
                <p:cNvPicPr/>
                <p:nvPr/>
              </p:nvPicPr>
              <p:blipFill>
                <a:blip r:embed="rId47"/>
                <a:stretch>
                  <a:fillRect/>
                </a:stretch>
              </p:blipFill>
              <p:spPr>
                <a:xfrm>
                  <a:off x="1669395" y="4472850"/>
                  <a:ext cx="10224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38315BDB-57BB-449E-912F-BFF52E9EC59B}"/>
                    </a:ext>
                  </a:extLst>
                </p14:cNvPr>
                <p14:cNvContentPartPr/>
                <p14:nvPr/>
              </p14:nvContentPartPr>
              <p14:xfrm>
                <a:off x="1716915" y="4346130"/>
                <a:ext cx="136440" cy="325080"/>
              </p14:xfrm>
            </p:contentPart>
          </mc:Choice>
          <mc:Fallback>
            <p:pic>
              <p:nvPicPr>
                <p:cNvPr id="50" name="Ink 49">
                  <a:extLst>
                    <a:ext uri="{FF2B5EF4-FFF2-40B4-BE49-F238E27FC236}">
                      <a16:creationId xmlns:a16="http://schemas.microsoft.com/office/drawing/2014/main" id="{38315BDB-57BB-449E-912F-BFF52E9EC59B}"/>
                    </a:ext>
                  </a:extLst>
                </p:cNvPr>
                <p:cNvPicPr/>
                <p:nvPr/>
              </p:nvPicPr>
              <p:blipFill>
                <a:blip r:embed="rId49"/>
                <a:stretch>
                  <a:fillRect/>
                </a:stretch>
              </p:blipFill>
              <p:spPr>
                <a:xfrm>
                  <a:off x="1698915" y="4328130"/>
                  <a:ext cx="1720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1" name="Ink 50">
                  <a:extLst>
                    <a:ext uri="{FF2B5EF4-FFF2-40B4-BE49-F238E27FC236}">
                      <a16:creationId xmlns:a16="http://schemas.microsoft.com/office/drawing/2014/main" id="{82E151F1-F00E-4330-801C-B40AD3CF670D}"/>
                    </a:ext>
                  </a:extLst>
                </p14:cNvPr>
                <p14:cNvContentPartPr/>
                <p14:nvPr/>
              </p14:nvContentPartPr>
              <p14:xfrm>
                <a:off x="1812675" y="4484730"/>
                <a:ext cx="361080" cy="432360"/>
              </p14:xfrm>
            </p:contentPart>
          </mc:Choice>
          <mc:Fallback>
            <p:pic>
              <p:nvPicPr>
                <p:cNvPr id="51" name="Ink 50">
                  <a:extLst>
                    <a:ext uri="{FF2B5EF4-FFF2-40B4-BE49-F238E27FC236}">
                      <a16:creationId xmlns:a16="http://schemas.microsoft.com/office/drawing/2014/main" id="{82E151F1-F00E-4330-801C-B40AD3CF670D}"/>
                    </a:ext>
                  </a:extLst>
                </p:cNvPr>
                <p:cNvPicPr/>
                <p:nvPr/>
              </p:nvPicPr>
              <p:blipFill>
                <a:blip r:embed="rId51"/>
                <a:stretch>
                  <a:fillRect/>
                </a:stretch>
              </p:blipFill>
              <p:spPr>
                <a:xfrm>
                  <a:off x="1795035" y="4466730"/>
                  <a:ext cx="39672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2" name="Ink 51">
                  <a:extLst>
                    <a:ext uri="{FF2B5EF4-FFF2-40B4-BE49-F238E27FC236}">
                      <a16:creationId xmlns:a16="http://schemas.microsoft.com/office/drawing/2014/main" id="{23B727FA-9168-4ECC-9E31-278C6FBEA30B}"/>
                    </a:ext>
                  </a:extLst>
                </p14:cNvPr>
                <p14:cNvContentPartPr/>
                <p14:nvPr/>
              </p14:nvContentPartPr>
              <p14:xfrm>
                <a:off x="2230635" y="4124730"/>
                <a:ext cx="102600" cy="555480"/>
              </p14:xfrm>
            </p:contentPart>
          </mc:Choice>
          <mc:Fallback>
            <p:pic>
              <p:nvPicPr>
                <p:cNvPr id="52" name="Ink 51">
                  <a:extLst>
                    <a:ext uri="{FF2B5EF4-FFF2-40B4-BE49-F238E27FC236}">
                      <a16:creationId xmlns:a16="http://schemas.microsoft.com/office/drawing/2014/main" id="{23B727FA-9168-4ECC-9E31-278C6FBEA30B}"/>
                    </a:ext>
                  </a:extLst>
                </p:cNvPr>
                <p:cNvPicPr/>
                <p:nvPr/>
              </p:nvPicPr>
              <p:blipFill>
                <a:blip r:embed="rId53"/>
                <a:stretch>
                  <a:fillRect/>
                </a:stretch>
              </p:blipFill>
              <p:spPr>
                <a:xfrm>
                  <a:off x="2212635" y="4106730"/>
                  <a:ext cx="13824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3" name="Ink 52">
                  <a:extLst>
                    <a:ext uri="{FF2B5EF4-FFF2-40B4-BE49-F238E27FC236}">
                      <a16:creationId xmlns:a16="http://schemas.microsoft.com/office/drawing/2014/main" id="{73C2D8BD-541E-4348-9795-E05EFC7E6E8A}"/>
                    </a:ext>
                  </a:extLst>
                </p14:cNvPr>
                <p14:cNvContentPartPr/>
                <p14:nvPr/>
              </p14:nvContentPartPr>
              <p14:xfrm>
                <a:off x="2103915" y="4163250"/>
                <a:ext cx="807480" cy="483480"/>
              </p14:xfrm>
            </p:contentPart>
          </mc:Choice>
          <mc:Fallback>
            <p:pic>
              <p:nvPicPr>
                <p:cNvPr id="53" name="Ink 52">
                  <a:extLst>
                    <a:ext uri="{FF2B5EF4-FFF2-40B4-BE49-F238E27FC236}">
                      <a16:creationId xmlns:a16="http://schemas.microsoft.com/office/drawing/2014/main" id="{73C2D8BD-541E-4348-9795-E05EFC7E6E8A}"/>
                    </a:ext>
                  </a:extLst>
                </p:cNvPr>
                <p:cNvPicPr/>
                <p:nvPr/>
              </p:nvPicPr>
              <p:blipFill>
                <a:blip r:embed="rId55"/>
                <a:stretch>
                  <a:fillRect/>
                </a:stretch>
              </p:blipFill>
              <p:spPr>
                <a:xfrm>
                  <a:off x="2085915" y="4145250"/>
                  <a:ext cx="84312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DF248347-5536-48F3-867F-52E3BC286539}"/>
                    </a:ext>
                  </a:extLst>
                </p14:cNvPr>
                <p14:cNvContentPartPr/>
                <p14:nvPr/>
              </p14:nvContentPartPr>
              <p14:xfrm>
                <a:off x="2008155" y="2911530"/>
                <a:ext cx="117000" cy="48240"/>
              </p14:xfrm>
            </p:contentPart>
          </mc:Choice>
          <mc:Fallback>
            <p:pic>
              <p:nvPicPr>
                <p:cNvPr id="55" name="Ink 54">
                  <a:extLst>
                    <a:ext uri="{FF2B5EF4-FFF2-40B4-BE49-F238E27FC236}">
                      <a16:creationId xmlns:a16="http://schemas.microsoft.com/office/drawing/2014/main" id="{DF248347-5536-48F3-867F-52E3BC286539}"/>
                    </a:ext>
                  </a:extLst>
                </p:cNvPr>
                <p:cNvPicPr/>
                <p:nvPr/>
              </p:nvPicPr>
              <p:blipFill>
                <a:blip r:embed="rId57"/>
                <a:stretch>
                  <a:fillRect/>
                </a:stretch>
              </p:blipFill>
              <p:spPr>
                <a:xfrm>
                  <a:off x="1990155" y="2893530"/>
                  <a:ext cx="1526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3" name="Ink 62">
                  <a:extLst>
                    <a:ext uri="{FF2B5EF4-FFF2-40B4-BE49-F238E27FC236}">
                      <a16:creationId xmlns:a16="http://schemas.microsoft.com/office/drawing/2014/main" id="{D6ABB753-AFE1-42C4-B653-72DE2C8FC2E0}"/>
                    </a:ext>
                  </a:extLst>
                </p14:cNvPr>
                <p14:cNvContentPartPr/>
                <p14:nvPr/>
              </p14:nvContentPartPr>
              <p14:xfrm>
                <a:off x="1876755" y="947010"/>
                <a:ext cx="2160" cy="50040"/>
              </p14:xfrm>
            </p:contentPart>
          </mc:Choice>
          <mc:Fallback>
            <p:pic>
              <p:nvPicPr>
                <p:cNvPr id="63" name="Ink 62">
                  <a:extLst>
                    <a:ext uri="{FF2B5EF4-FFF2-40B4-BE49-F238E27FC236}">
                      <a16:creationId xmlns:a16="http://schemas.microsoft.com/office/drawing/2014/main" id="{D6ABB753-AFE1-42C4-B653-72DE2C8FC2E0}"/>
                    </a:ext>
                  </a:extLst>
                </p:cNvPr>
                <p:cNvPicPr/>
                <p:nvPr/>
              </p:nvPicPr>
              <p:blipFill>
                <a:blip r:embed="rId59"/>
                <a:stretch>
                  <a:fillRect/>
                </a:stretch>
              </p:blipFill>
              <p:spPr>
                <a:xfrm>
                  <a:off x="1858755" y="929010"/>
                  <a:ext cx="37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4" name="Ink 63">
                  <a:extLst>
                    <a:ext uri="{FF2B5EF4-FFF2-40B4-BE49-F238E27FC236}">
                      <a16:creationId xmlns:a16="http://schemas.microsoft.com/office/drawing/2014/main" id="{6FAB0E9E-BBE3-45AC-91AA-A3679AED9952}"/>
                    </a:ext>
                  </a:extLst>
                </p14:cNvPr>
                <p14:cNvContentPartPr/>
                <p14:nvPr/>
              </p14:nvContentPartPr>
              <p14:xfrm>
                <a:off x="1874595" y="423930"/>
                <a:ext cx="270360" cy="355680"/>
              </p14:xfrm>
            </p:contentPart>
          </mc:Choice>
          <mc:Fallback>
            <p:pic>
              <p:nvPicPr>
                <p:cNvPr id="64" name="Ink 63">
                  <a:extLst>
                    <a:ext uri="{FF2B5EF4-FFF2-40B4-BE49-F238E27FC236}">
                      <a16:creationId xmlns:a16="http://schemas.microsoft.com/office/drawing/2014/main" id="{6FAB0E9E-BBE3-45AC-91AA-A3679AED9952}"/>
                    </a:ext>
                  </a:extLst>
                </p:cNvPr>
                <p:cNvPicPr/>
                <p:nvPr/>
              </p:nvPicPr>
              <p:blipFill>
                <a:blip r:embed="rId61"/>
                <a:stretch>
                  <a:fillRect/>
                </a:stretch>
              </p:blipFill>
              <p:spPr>
                <a:xfrm>
                  <a:off x="1856595" y="405930"/>
                  <a:ext cx="3060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6" name="Ink 65">
                  <a:extLst>
                    <a:ext uri="{FF2B5EF4-FFF2-40B4-BE49-F238E27FC236}">
                      <a16:creationId xmlns:a16="http://schemas.microsoft.com/office/drawing/2014/main" id="{04178785-CF98-4695-8EB6-2DDAB5E1EC80}"/>
                    </a:ext>
                  </a:extLst>
                </p14:cNvPr>
                <p14:cNvContentPartPr/>
                <p14:nvPr/>
              </p14:nvContentPartPr>
              <p14:xfrm>
                <a:off x="2823555" y="3285210"/>
                <a:ext cx="360" cy="13320"/>
              </p14:xfrm>
            </p:contentPart>
          </mc:Choice>
          <mc:Fallback>
            <p:pic>
              <p:nvPicPr>
                <p:cNvPr id="66" name="Ink 65">
                  <a:extLst>
                    <a:ext uri="{FF2B5EF4-FFF2-40B4-BE49-F238E27FC236}">
                      <a16:creationId xmlns:a16="http://schemas.microsoft.com/office/drawing/2014/main" id="{04178785-CF98-4695-8EB6-2DDAB5E1EC80}"/>
                    </a:ext>
                  </a:extLst>
                </p:cNvPr>
                <p:cNvPicPr/>
                <p:nvPr/>
              </p:nvPicPr>
              <p:blipFill>
                <a:blip r:embed="rId63"/>
                <a:stretch>
                  <a:fillRect/>
                </a:stretch>
              </p:blipFill>
              <p:spPr>
                <a:xfrm>
                  <a:off x="2805555" y="3267210"/>
                  <a:ext cx="360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7" name="Ink 66">
                  <a:extLst>
                    <a:ext uri="{FF2B5EF4-FFF2-40B4-BE49-F238E27FC236}">
                      <a16:creationId xmlns:a16="http://schemas.microsoft.com/office/drawing/2014/main" id="{03B5267E-023E-4C62-9BDD-1ECA900EA7A8}"/>
                    </a:ext>
                  </a:extLst>
                </p14:cNvPr>
                <p14:cNvContentPartPr/>
                <p14:nvPr/>
              </p14:nvContentPartPr>
              <p14:xfrm>
                <a:off x="2879715" y="3298530"/>
                <a:ext cx="1139760" cy="1512720"/>
              </p14:xfrm>
            </p:contentPart>
          </mc:Choice>
          <mc:Fallback>
            <p:pic>
              <p:nvPicPr>
                <p:cNvPr id="67" name="Ink 66">
                  <a:extLst>
                    <a:ext uri="{FF2B5EF4-FFF2-40B4-BE49-F238E27FC236}">
                      <a16:creationId xmlns:a16="http://schemas.microsoft.com/office/drawing/2014/main" id="{03B5267E-023E-4C62-9BDD-1ECA900EA7A8}"/>
                    </a:ext>
                  </a:extLst>
                </p:cNvPr>
                <p:cNvPicPr/>
                <p:nvPr/>
              </p:nvPicPr>
              <p:blipFill>
                <a:blip r:embed="rId65"/>
                <a:stretch>
                  <a:fillRect/>
                </a:stretch>
              </p:blipFill>
              <p:spPr>
                <a:xfrm>
                  <a:off x="2862075" y="3280890"/>
                  <a:ext cx="1175400" cy="1548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9" name="Ink 68">
                  <a:extLst>
                    <a:ext uri="{FF2B5EF4-FFF2-40B4-BE49-F238E27FC236}">
                      <a16:creationId xmlns:a16="http://schemas.microsoft.com/office/drawing/2014/main" id="{FD3DBCAC-351D-4EAB-B19C-2C29A01F05A4}"/>
                    </a:ext>
                  </a:extLst>
                </p14:cNvPr>
                <p14:cNvContentPartPr/>
                <p14:nvPr/>
              </p14:nvContentPartPr>
              <p14:xfrm>
                <a:off x="3627075" y="5085570"/>
                <a:ext cx="835920" cy="458640"/>
              </p14:xfrm>
            </p:contentPart>
          </mc:Choice>
          <mc:Fallback>
            <p:pic>
              <p:nvPicPr>
                <p:cNvPr id="69" name="Ink 68">
                  <a:extLst>
                    <a:ext uri="{FF2B5EF4-FFF2-40B4-BE49-F238E27FC236}">
                      <a16:creationId xmlns:a16="http://schemas.microsoft.com/office/drawing/2014/main" id="{FD3DBCAC-351D-4EAB-B19C-2C29A01F05A4}"/>
                    </a:ext>
                  </a:extLst>
                </p:cNvPr>
                <p:cNvPicPr/>
                <p:nvPr/>
              </p:nvPicPr>
              <p:blipFill>
                <a:blip r:embed="rId67"/>
                <a:stretch>
                  <a:fillRect/>
                </a:stretch>
              </p:blipFill>
              <p:spPr>
                <a:xfrm>
                  <a:off x="3609435" y="5067570"/>
                  <a:ext cx="8715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0" name="Ink 69">
                  <a:extLst>
                    <a:ext uri="{FF2B5EF4-FFF2-40B4-BE49-F238E27FC236}">
                      <a16:creationId xmlns:a16="http://schemas.microsoft.com/office/drawing/2014/main" id="{B6DB8DE4-570D-4267-9498-4310E2C100BD}"/>
                    </a:ext>
                  </a:extLst>
                </p14:cNvPr>
                <p14:cNvContentPartPr/>
                <p14:nvPr/>
              </p14:nvContentPartPr>
              <p14:xfrm>
                <a:off x="4506195" y="5122290"/>
                <a:ext cx="142920" cy="346680"/>
              </p14:xfrm>
            </p:contentPart>
          </mc:Choice>
          <mc:Fallback>
            <p:pic>
              <p:nvPicPr>
                <p:cNvPr id="70" name="Ink 69">
                  <a:extLst>
                    <a:ext uri="{FF2B5EF4-FFF2-40B4-BE49-F238E27FC236}">
                      <a16:creationId xmlns:a16="http://schemas.microsoft.com/office/drawing/2014/main" id="{B6DB8DE4-570D-4267-9498-4310E2C100BD}"/>
                    </a:ext>
                  </a:extLst>
                </p:cNvPr>
                <p:cNvPicPr/>
                <p:nvPr/>
              </p:nvPicPr>
              <p:blipFill>
                <a:blip r:embed="rId69"/>
                <a:stretch>
                  <a:fillRect/>
                </a:stretch>
              </p:blipFill>
              <p:spPr>
                <a:xfrm>
                  <a:off x="4488195" y="5104290"/>
                  <a:ext cx="1785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1" name="Ink 70">
                  <a:extLst>
                    <a:ext uri="{FF2B5EF4-FFF2-40B4-BE49-F238E27FC236}">
                      <a16:creationId xmlns:a16="http://schemas.microsoft.com/office/drawing/2014/main" id="{1AF4A5CF-2242-4C94-839B-D0E6B62227C2}"/>
                    </a:ext>
                  </a:extLst>
                </p14:cNvPr>
                <p14:cNvContentPartPr/>
                <p14:nvPr/>
              </p14:nvContentPartPr>
              <p14:xfrm>
                <a:off x="4867275" y="5237850"/>
                <a:ext cx="209880" cy="249480"/>
              </p14:xfrm>
            </p:contentPart>
          </mc:Choice>
          <mc:Fallback>
            <p:pic>
              <p:nvPicPr>
                <p:cNvPr id="71" name="Ink 70">
                  <a:extLst>
                    <a:ext uri="{FF2B5EF4-FFF2-40B4-BE49-F238E27FC236}">
                      <a16:creationId xmlns:a16="http://schemas.microsoft.com/office/drawing/2014/main" id="{1AF4A5CF-2242-4C94-839B-D0E6B62227C2}"/>
                    </a:ext>
                  </a:extLst>
                </p:cNvPr>
                <p:cNvPicPr/>
                <p:nvPr/>
              </p:nvPicPr>
              <p:blipFill>
                <a:blip r:embed="rId71"/>
                <a:stretch>
                  <a:fillRect/>
                </a:stretch>
              </p:blipFill>
              <p:spPr>
                <a:xfrm>
                  <a:off x="4849275" y="5220210"/>
                  <a:ext cx="2455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2" name="Ink 71">
                  <a:extLst>
                    <a:ext uri="{FF2B5EF4-FFF2-40B4-BE49-F238E27FC236}">
                      <a16:creationId xmlns:a16="http://schemas.microsoft.com/office/drawing/2014/main" id="{0B26B338-4A9C-434A-9458-37524BAF6C99}"/>
                    </a:ext>
                  </a:extLst>
                </p14:cNvPr>
                <p14:cNvContentPartPr/>
                <p14:nvPr/>
              </p14:nvContentPartPr>
              <p14:xfrm>
                <a:off x="5200635" y="4948050"/>
                <a:ext cx="402120" cy="418680"/>
              </p14:xfrm>
            </p:contentPart>
          </mc:Choice>
          <mc:Fallback>
            <p:pic>
              <p:nvPicPr>
                <p:cNvPr id="72" name="Ink 71">
                  <a:extLst>
                    <a:ext uri="{FF2B5EF4-FFF2-40B4-BE49-F238E27FC236}">
                      <a16:creationId xmlns:a16="http://schemas.microsoft.com/office/drawing/2014/main" id="{0B26B338-4A9C-434A-9458-37524BAF6C99}"/>
                    </a:ext>
                  </a:extLst>
                </p:cNvPr>
                <p:cNvPicPr/>
                <p:nvPr/>
              </p:nvPicPr>
              <p:blipFill>
                <a:blip r:embed="rId73"/>
                <a:stretch>
                  <a:fillRect/>
                </a:stretch>
              </p:blipFill>
              <p:spPr>
                <a:xfrm>
                  <a:off x="5182635" y="4930410"/>
                  <a:ext cx="43776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4" name="Ink 73">
                  <a:extLst>
                    <a:ext uri="{FF2B5EF4-FFF2-40B4-BE49-F238E27FC236}">
                      <a16:creationId xmlns:a16="http://schemas.microsoft.com/office/drawing/2014/main" id="{964C925F-D26B-4F96-82EB-758E7FA048A8}"/>
                    </a:ext>
                  </a:extLst>
                </p14:cNvPr>
                <p14:cNvContentPartPr/>
                <p14:nvPr/>
              </p14:nvContentPartPr>
              <p14:xfrm>
                <a:off x="5685555" y="5218050"/>
                <a:ext cx="37800" cy="319680"/>
              </p14:xfrm>
            </p:contentPart>
          </mc:Choice>
          <mc:Fallback>
            <p:pic>
              <p:nvPicPr>
                <p:cNvPr id="74" name="Ink 73">
                  <a:extLst>
                    <a:ext uri="{FF2B5EF4-FFF2-40B4-BE49-F238E27FC236}">
                      <a16:creationId xmlns:a16="http://schemas.microsoft.com/office/drawing/2014/main" id="{964C925F-D26B-4F96-82EB-758E7FA048A8}"/>
                    </a:ext>
                  </a:extLst>
                </p:cNvPr>
                <p:cNvPicPr/>
                <p:nvPr/>
              </p:nvPicPr>
              <p:blipFill>
                <a:blip r:embed="rId75"/>
                <a:stretch>
                  <a:fillRect/>
                </a:stretch>
              </p:blipFill>
              <p:spPr>
                <a:xfrm>
                  <a:off x="5667915" y="5200410"/>
                  <a:ext cx="734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5" name="Ink 74">
                  <a:extLst>
                    <a:ext uri="{FF2B5EF4-FFF2-40B4-BE49-F238E27FC236}">
                      <a16:creationId xmlns:a16="http://schemas.microsoft.com/office/drawing/2014/main" id="{B9CC021F-02A8-4F93-966E-8FBF0CD5E432}"/>
                    </a:ext>
                  </a:extLst>
                </p14:cNvPr>
                <p14:cNvContentPartPr/>
                <p14:nvPr/>
              </p14:nvContentPartPr>
              <p14:xfrm>
                <a:off x="4178235" y="5623050"/>
                <a:ext cx="83520" cy="486720"/>
              </p14:xfrm>
            </p:contentPart>
          </mc:Choice>
          <mc:Fallback>
            <p:pic>
              <p:nvPicPr>
                <p:cNvPr id="75" name="Ink 74">
                  <a:extLst>
                    <a:ext uri="{FF2B5EF4-FFF2-40B4-BE49-F238E27FC236}">
                      <a16:creationId xmlns:a16="http://schemas.microsoft.com/office/drawing/2014/main" id="{B9CC021F-02A8-4F93-966E-8FBF0CD5E432}"/>
                    </a:ext>
                  </a:extLst>
                </p:cNvPr>
                <p:cNvPicPr/>
                <p:nvPr/>
              </p:nvPicPr>
              <p:blipFill>
                <a:blip r:embed="rId77"/>
                <a:stretch>
                  <a:fillRect/>
                </a:stretch>
              </p:blipFill>
              <p:spPr>
                <a:xfrm>
                  <a:off x="4160235" y="5605410"/>
                  <a:ext cx="11916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6" name="Ink 75">
                  <a:extLst>
                    <a:ext uri="{FF2B5EF4-FFF2-40B4-BE49-F238E27FC236}">
                      <a16:creationId xmlns:a16="http://schemas.microsoft.com/office/drawing/2014/main" id="{8A0D3181-809A-4968-943C-E6A4764442B5}"/>
                    </a:ext>
                  </a:extLst>
                </p14:cNvPr>
                <p14:cNvContentPartPr/>
                <p14:nvPr/>
              </p14:nvContentPartPr>
              <p14:xfrm>
                <a:off x="4035675" y="5769570"/>
                <a:ext cx="961920" cy="216360"/>
              </p14:xfrm>
            </p:contentPart>
          </mc:Choice>
          <mc:Fallback>
            <p:pic>
              <p:nvPicPr>
                <p:cNvPr id="76" name="Ink 75">
                  <a:extLst>
                    <a:ext uri="{FF2B5EF4-FFF2-40B4-BE49-F238E27FC236}">
                      <a16:creationId xmlns:a16="http://schemas.microsoft.com/office/drawing/2014/main" id="{8A0D3181-809A-4968-943C-E6A4764442B5}"/>
                    </a:ext>
                  </a:extLst>
                </p:cNvPr>
                <p:cNvPicPr/>
                <p:nvPr/>
              </p:nvPicPr>
              <p:blipFill>
                <a:blip r:embed="rId79"/>
                <a:stretch>
                  <a:fillRect/>
                </a:stretch>
              </p:blipFill>
              <p:spPr>
                <a:xfrm>
                  <a:off x="4017675" y="5751930"/>
                  <a:ext cx="9975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7" name="Ink 76">
                  <a:extLst>
                    <a:ext uri="{FF2B5EF4-FFF2-40B4-BE49-F238E27FC236}">
                      <a16:creationId xmlns:a16="http://schemas.microsoft.com/office/drawing/2014/main" id="{65C24276-8BAF-40E7-BFCC-0DFBF795DCE8}"/>
                    </a:ext>
                  </a:extLst>
                </p14:cNvPr>
                <p14:cNvContentPartPr/>
                <p14:nvPr/>
              </p14:nvContentPartPr>
              <p14:xfrm>
                <a:off x="5003715" y="5631330"/>
                <a:ext cx="523080" cy="351000"/>
              </p14:xfrm>
            </p:contentPart>
          </mc:Choice>
          <mc:Fallback>
            <p:pic>
              <p:nvPicPr>
                <p:cNvPr id="77" name="Ink 76">
                  <a:extLst>
                    <a:ext uri="{FF2B5EF4-FFF2-40B4-BE49-F238E27FC236}">
                      <a16:creationId xmlns:a16="http://schemas.microsoft.com/office/drawing/2014/main" id="{65C24276-8BAF-40E7-BFCC-0DFBF795DCE8}"/>
                    </a:ext>
                  </a:extLst>
                </p:cNvPr>
                <p:cNvPicPr/>
                <p:nvPr/>
              </p:nvPicPr>
              <p:blipFill>
                <a:blip r:embed="rId81"/>
                <a:stretch>
                  <a:fillRect/>
                </a:stretch>
              </p:blipFill>
              <p:spPr>
                <a:xfrm>
                  <a:off x="4986075" y="5613690"/>
                  <a:ext cx="5587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8" name="Ink 77">
                  <a:extLst>
                    <a:ext uri="{FF2B5EF4-FFF2-40B4-BE49-F238E27FC236}">
                      <a16:creationId xmlns:a16="http://schemas.microsoft.com/office/drawing/2014/main" id="{3FA60F8A-7048-46CF-844A-0F42BDF24D13}"/>
                    </a:ext>
                  </a:extLst>
                </p14:cNvPr>
                <p14:cNvContentPartPr/>
                <p14:nvPr/>
              </p14:nvContentPartPr>
              <p14:xfrm>
                <a:off x="5535075" y="5557530"/>
                <a:ext cx="72000" cy="413640"/>
              </p14:xfrm>
            </p:contentPart>
          </mc:Choice>
          <mc:Fallback>
            <p:pic>
              <p:nvPicPr>
                <p:cNvPr id="78" name="Ink 77">
                  <a:extLst>
                    <a:ext uri="{FF2B5EF4-FFF2-40B4-BE49-F238E27FC236}">
                      <a16:creationId xmlns:a16="http://schemas.microsoft.com/office/drawing/2014/main" id="{3FA60F8A-7048-46CF-844A-0F42BDF24D13}"/>
                    </a:ext>
                  </a:extLst>
                </p:cNvPr>
                <p:cNvPicPr/>
                <p:nvPr/>
              </p:nvPicPr>
              <p:blipFill>
                <a:blip r:embed="rId83"/>
                <a:stretch>
                  <a:fillRect/>
                </a:stretch>
              </p:blipFill>
              <p:spPr>
                <a:xfrm>
                  <a:off x="5517435" y="5539530"/>
                  <a:ext cx="10764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9" name="Ink 78">
                  <a:extLst>
                    <a:ext uri="{FF2B5EF4-FFF2-40B4-BE49-F238E27FC236}">
                      <a16:creationId xmlns:a16="http://schemas.microsoft.com/office/drawing/2014/main" id="{461324B8-3BD6-4D95-88D1-FA160B3E7813}"/>
                    </a:ext>
                  </a:extLst>
                </p14:cNvPr>
                <p14:cNvContentPartPr/>
                <p14:nvPr/>
              </p14:nvContentPartPr>
              <p14:xfrm>
                <a:off x="5447235" y="5474730"/>
                <a:ext cx="683280" cy="315000"/>
              </p14:xfrm>
            </p:contentPart>
          </mc:Choice>
          <mc:Fallback>
            <p:pic>
              <p:nvPicPr>
                <p:cNvPr id="79" name="Ink 78">
                  <a:extLst>
                    <a:ext uri="{FF2B5EF4-FFF2-40B4-BE49-F238E27FC236}">
                      <a16:creationId xmlns:a16="http://schemas.microsoft.com/office/drawing/2014/main" id="{461324B8-3BD6-4D95-88D1-FA160B3E7813}"/>
                    </a:ext>
                  </a:extLst>
                </p:cNvPr>
                <p:cNvPicPr/>
                <p:nvPr/>
              </p:nvPicPr>
              <p:blipFill>
                <a:blip r:embed="rId85"/>
                <a:stretch>
                  <a:fillRect/>
                </a:stretch>
              </p:blipFill>
              <p:spPr>
                <a:xfrm>
                  <a:off x="5429235" y="5457090"/>
                  <a:ext cx="71892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0" name="Ink 79">
                  <a:extLst>
                    <a:ext uri="{FF2B5EF4-FFF2-40B4-BE49-F238E27FC236}">
                      <a16:creationId xmlns:a16="http://schemas.microsoft.com/office/drawing/2014/main" id="{E40D7F25-F084-4850-8FAA-8C1EDD88F14B}"/>
                    </a:ext>
                  </a:extLst>
                </p14:cNvPr>
                <p14:cNvContentPartPr/>
                <p14:nvPr/>
              </p14:nvContentPartPr>
              <p14:xfrm>
                <a:off x="5926035" y="5531610"/>
                <a:ext cx="222840" cy="417960"/>
              </p14:xfrm>
            </p:contentPart>
          </mc:Choice>
          <mc:Fallback>
            <p:pic>
              <p:nvPicPr>
                <p:cNvPr id="80" name="Ink 79">
                  <a:extLst>
                    <a:ext uri="{FF2B5EF4-FFF2-40B4-BE49-F238E27FC236}">
                      <a16:creationId xmlns:a16="http://schemas.microsoft.com/office/drawing/2014/main" id="{E40D7F25-F084-4850-8FAA-8C1EDD88F14B}"/>
                    </a:ext>
                  </a:extLst>
                </p:cNvPr>
                <p:cNvPicPr/>
                <p:nvPr/>
              </p:nvPicPr>
              <p:blipFill>
                <a:blip r:embed="rId87"/>
                <a:stretch>
                  <a:fillRect/>
                </a:stretch>
              </p:blipFill>
              <p:spPr>
                <a:xfrm>
                  <a:off x="5908395" y="5513610"/>
                  <a:ext cx="25848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D72F76A9-3FC8-40CD-A9D2-0CE006C8F650}"/>
                    </a:ext>
                  </a:extLst>
                </p14:cNvPr>
                <p14:cNvContentPartPr/>
                <p14:nvPr/>
              </p14:nvContentPartPr>
              <p14:xfrm>
                <a:off x="2970795" y="1736850"/>
                <a:ext cx="80640" cy="589320"/>
              </p14:xfrm>
            </p:contentPart>
          </mc:Choice>
          <mc:Fallback>
            <p:pic>
              <p:nvPicPr>
                <p:cNvPr id="57" name="Ink 56">
                  <a:extLst>
                    <a:ext uri="{FF2B5EF4-FFF2-40B4-BE49-F238E27FC236}">
                      <a16:creationId xmlns:a16="http://schemas.microsoft.com/office/drawing/2014/main" id="{D72F76A9-3FC8-40CD-A9D2-0CE006C8F650}"/>
                    </a:ext>
                  </a:extLst>
                </p:cNvPr>
                <p:cNvPicPr/>
                <p:nvPr/>
              </p:nvPicPr>
              <p:blipFill>
                <a:blip r:embed="rId89"/>
                <a:stretch>
                  <a:fillRect/>
                </a:stretch>
              </p:blipFill>
              <p:spPr>
                <a:xfrm>
                  <a:off x="2953155" y="1719210"/>
                  <a:ext cx="11628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ACBC234D-D354-4FFB-A49E-E510E4C7FCF1}"/>
                    </a:ext>
                  </a:extLst>
                </p14:cNvPr>
                <p14:cNvContentPartPr/>
                <p14:nvPr/>
              </p14:nvContentPartPr>
              <p14:xfrm>
                <a:off x="2887635" y="1573050"/>
                <a:ext cx="1060560" cy="756720"/>
              </p14:xfrm>
            </p:contentPart>
          </mc:Choice>
          <mc:Fallback>
            <p:pic>
              <p:nvPicPr>
                <p:cNvPr id="58" name="Ink 57">
                  <a:extLst>
                    <a:ext uri="{FF2B5EF4-FFF2-40B4-BE49-F238E27FC236}">
                      <a16:creationId xmlns:a16="http://schemas.microsoft.com/office/drawing/2014/main" id="{ACBC234D-D354-4FFB-A49E-E510E4C7FCF1}"/>
                    </a:ext>
                  </a:extLst>
                </p:cNvPr>
                <p:cNvPicPr/>
                <p:nvPr/>
              </p:nvPicPr>
              <p:blipFill>
                <a:blip r:embed="rId91"/>
                <a:stretch>
                  <a:fillRect/>
                </a:stretch>
              </p:blipFill>
              <p:spPr>
                <a:xfrm>
                  <a:off x="2869635" y="1555410"/>
                  <a:ext cx="1096200" cy="792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C0FA6706-3B47-462F-BDCB-AF85A08F623E}"/>
                    </a:ext>
                  </a:extLst>
                </p14:cNvPr>
                <p14:cNvContentPartPr/>
                <p14:nvPr/>
              </p14:nvContentPartPr>
              <p14:xfrm>
                <a:off x="3076275" y="1812810"/>
                <a:ext cx="376920" cy="359280"/>
              </p14:xfrm>
            </p:contentPart>
          </mc:Choice>
          <mc:Fallback>
            <p:pic>
              <p:nvPicPr>
                <p:cNvPr id="59" name="Ink 58">
                  <a:extLst>
                    <a:ext uri="{FF2B5EF4-FFF2-40B4-BE49-F238E27FC236}">
                      <a16:creationId xmlns:a16="http://schemas.microsoft.com/office/drawing/2014/main" id="{C0FA6706-3B47-462F-BDCB-AF85A08F623E}"/>
                    </a:ext>
                  </a:extLst>
                </p:cNvPr>
                <p:cNvPicPr/>
                <p:nvPr/>
              </p:nvPicPr>
              <p:blipFill>
                <a:blip r:embed="rId93"/>
                <a:stretch>
                  <a:fillRect/>
                </a:stretch>
              </p:blipFill>
              <p:spPr>
                <a:xfrm>
                  <a:off x="3058635" y="1795170"/>
                  <a:ext cx="41256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16906658-F1A4-4273-9A58-67A9F84CA113}"/>
                    </a:ext>
                  </a:extLst>
                </p14:cNvPr>
                <p14:cNvContentPartPr/>
                <p14:nvPr/>
              </p14:nvContentPartPr>
              <p14:xfrm>
                <a:off x="3433755" y="1939530"/>
                <a:ext cx="56520" cy="61200"/>
              </p14:xfrm>
            </p:contentPart>
          </mc:Choice>
          <mc:Fallback>
            <p:pic>
              <p:nvPicPr>
                <p:cNvPr id="60" name="Ink 59">
                  <a:extLst>
                    <a:ext uri="{FF2B5EF4-FFF2-40B4-BE49-F238E27FC236}">
                      <a16:creationId xmlns:a16="http://schemas.microsoft.com/office/drawing/2014/main" id="{16906658-F1A4-4273-9A58-67A9F84CA113}"/>
                    </a:ext>
                  </a:extLst>
                </p:cNvPr>
                <p:cNvPicPr/>
                <p:nvPr/>
              </p:nvPicPr>
              <p:blipFill>
                <a:blip r:embed="rId95"/>
                <a:stretch>
                  <a:fillRect/>
                </a:stretch>
              </p:blipFill>
              <p:spPr>
                <a:xfrm>
                  <a:off x="3415755" y="1921890"/>
                  <a:ext cx="921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CEB81F2A-256B-4630-936E-C21C9398DF4D}"/>
                    </a:ext>
                  </a:extLst>
                </p14:cNvPr>
                <p14:cNvContentPartPr/>
                <p14:nvPr/>
              </p14:nvContentPartPr>
              <p14:xfrm>
                <a:off x="3349155" y="1721370"/>
                <a:ext cx="505080" cy="383400"/>
              </p14:xfrm>
            </p:contentPart>
          </mc:Choice>
          <mc:Fallback>
            <p:pic>
              <p:nvPicPr>
                <p:cNvPr id="61" name="Ink 60">
                  <a:extLst>
                    <a:ext uri="{FF2B5EF4-FFF2-40B4-BE49-F238E27FC236}">
                      <a16:creationId xmlns:a16="http://schemas.microsoft.com/office/drawing/2014/main" id="{CEB81F2A-256B-4630-936E-C21C9398DF4D}"/>
                    </a:ext>
                  </a:extLst>
                </p:cNvPr>
                <p:cNvPicPr/>
                <p:nvPr/>
              </p:nvPicPr>
              <p:blipFill>
                <a:blip r:embed="rId97"/>
                <a:stretch>
                  <a:fillRect/>
                </a:stretch>
              </p:blipFill>
              <p:spPr>
                <a:xfrm>
                  <a:off x="3331515" y="1703730"/>
                  <a:ext cx="54072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2" name="Ink 81">
                  <a:extLst>
                    <a:ext uri="{FF2B5EF4-FFF2-40B4-BE49-F238E27FC236}">
                      <a16:creationId xmlns:a16="http://schemas.microsoft.com/office/drawing/2014/main" id="{F2BE5B27-D1B7-46FA-A919-996D0A8C36DC}"/>
                    </a:ext>
                  </a:extLst>
                </p14:cNvPr>
                <p14:cNvContentPartPr/>
                <p14:nvPr/>
              </p14:nvContentPartPr>
              <p14:xfrm>
                <a:off x="3161595" y="1730730"/>
                <a:ext cx="22680" cy="15120"/>
              </p14:xfrm>
            </p:contentPart>
          </mc:Choice>
          <mc:Fallback>
            <p:pic>
              <p:nvPicPr>
                <p:cNvPr id="82" name="Ink 81">
                  <a:extLst>
                    <a:ext uri="{FF2B5EF4-FFF2-40B4-BE49-F238E27FC236}">
                      <a16:creationId xmlns:a16="http://schemas.microsoft.com/office/drawing/2014/main" id="{F2BE5B27-D1B7-46FA-A919-996D0A8C36DC}"/>
                    </a:ext>
                  </a:extLst>
                </p:cNvPr>
                <p:cNvPicPr/>
                <p:nvPr/>
              </p:nvPicPr>
              <p:blipFill>
                <a:blip r:embed="rId99"/>
                <a:stretch>
                  <a:fillRect/>
                </a:stretch>
              </p:blipFill>
              <p:spPr>
                <a:xfrm>
                  <a:off x="3143595" y="1713090"/>
                  <a:ext cx="583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3" name="Ink 82">
                  <a:extLst>
                    <a:ext uri="{FF2B5EF4-FFF2-40B4-BE49-F238E27FC236}">
                      <a16:creationId xmlns:a16="http://schemas.microsoft.com/office/drawing/2014/main" id="{0D34B7F5-F329-4DF5-92AE-D9A50268D66B}"/>
                    </a:ext>
                  </a:extLst>
                </p14:cNvPr>
                <p14:cNvContentPartPr/>
                <p14:nvPr/>
              </p14:nvContentPartPr>
              <p14:xfrm>
                <a:off x="3131355" y="1734330"/>
                <a:ext cx="33480" cy="16200"/>
              </p14:xfrm>
            </p:contentPart>
          </mc:Choice>
          <mc:Fallback>
            <p:pic>
              <p:nvPicPr>
                <p:cNvPr id="83" name="Ink 82">
                  <a:extLst>
                    <a:ext uri="{FF2B5EF4-FFF2-40B4-BE49-F238E27FC236}">
                      <a16:creationId xmlns:a16="http://schemas.microsoft.com/office/drawing/2014/main" id="{0D34B7F5-F329-4DF5-92AE-D9A50268D66B}"/>
                    </a:ext>
                  </a:extLst>
                </p:cNvPr>
                <p:cNvPicPr/>
                <p:nvPr/>
              </p:nvPicPr>
              <p:blipFill>
                <a:blip r:embed="rId101"/>
                <a:stretch>
                  <a:fillRect/>
                </a:stretch>
              </p:blipFill>
              <p:spPr>
                <a:xfrm>
                  <a:off x="3113355" y="1716690"/>
                  <a:ext cx="691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4" name="Ink 83">
                  <a:extLst>
                    <a:ext uri="{FF2B5EF4-FFF2-40B4-BE49-F238E27FC236}">
                      <a16:creationId xmlns:a16="http://schemas.microsoft.com/office/drawing/2014/main" id="{03EC73C4-5C06-4355-BC0A-D3936961E67B}"/>
                    </a:ext>
                  </a:extLst>
                </p14:cNvPr>
                <p14:cNvContentPartPr/>
                <p14:nvPr/>
              </p14:nvContentPartPr>
              <p14:xfrm>
                <a:off x="3121995" y="302250"/>
                <a:ext cx="482040" cy="1440360"/>
              </p14:xfrm>
            </p:contentPart>
          </mc:Choice>
          <mc:Fallback>
            <p:pic>
              <p:nvPicPr>
                <p:cNvPr id="84" name="Ink 83">
                  <a:extLst>
                    <a:ext uri="{FF2B5EF4-FFF2-40B4-BE49-F238E27FC236}">
                      <a16:creationId xmlns:a16="http://schemas.microsoft.com/office/drawing/2014/main" id="{03EC73C4-5C06-4355-BC0A-D3936961E67B}"/>
                    </a:ext>
                  </a:extLst>
                </p:cNvPr>
                <p:cNvPicPr/>
                <p:nvPr/>
              </p:nvPicPr>
              <p:blipFill>
                <a:blip r:embed="rId103"/>
                <a:stretch>
                  <a:fillRect/>
                </a:stretch>
              </p:blipFill>
              <p:spPr>
                <a:xfrm>
                  <a:off x="3103995" y="284250"/>
                  <a:ext cx="517680" cy="1476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6" name="Ink 85">
                  <a:extLst>
                    <a:ext uri="{FF2B5EF4-FFF2-40B4-BE49-F238E27FC236}">
                      <a16:creationId xmlns:a16="http://schemas.microsoft.com/office/drawing/2014/main" id="{F6CF1442-4ED5-45AF-8ED1-FBC7A95DB737}"/>
                    </a:ext>
                  </a:extLst>
                </p14:cNvPr>
                <p14:cNvContentPartPr/>
                <p14:nvPr/>
              </p14:nvContentPartPr>
              <p14:xfrm>
                <a:off x="2518275" y="229170"/>
                <a:ext cx="91080" cy="703080"/>
              </p14:xfrm>
            </p:contentPart>
          </mc:Choice>
          <mc:Fallback>
            <p:pic>
              <p:nvPicPr>
                <p:cNvPr id="86" name="Ink 85">
                  <a:extLst>
                    <a:ext uri="{FF2B5EF4-FFF2-40B4-BE49-F238E27FC236}">
                      <a16:creationId xmlns:a16="http://schemas.microsoft.com/office/drawing/2014/main" id="{F6CF1442-4ED5-45AF-8ED1-FBC7A95DB737}"/>
                    </a:ext>
                  </a:extLst>
                </p:cNvPr>
                <p:cNvPicPr/>
                <p:nvPr/>
              </p:nvPicPr>
              <p:blipFill>
                <a:blip r:embed="rId105"/>
                <a:stretch>
                  <a:fillRect/>
                </a:stretch>
              </p:blipFill>
              <p:spPr>
                <a:xfrm>
                  <a:off x="2500275" y="211530"/>
                  <a:ext cx="12672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7" name="Ink 86">
                  <a:extLst>
                    <a:ext uri="{FF2B5EF4-FFF2-40B4-BE49-F238E27FC236}">
                      <a16:creationId xmlns:a16="http://schemas.microsoft.com/office/drawing/2014/main" id="{0BDE6B23-E8FF-4E1F-BA34-2D55378BA87E}"/>
                    </a:ext>
                  </a:extLst>
                </p14:cNvPr>
                <p14:cNvContentPartPr/>
                <p14:nvPr/>
              </p14:nvContentPartPr>
              <p14:xfrm>
                <a:off x="2544195" y="231330"/>
                <a:ext cx="280440" cy="248400"/>
              </p14:xfrm>
            </p:contentPart>
          </mc:Choice>
          <mc:Fallback>
            <p:pic>
              <p:nvPicPr>
                <p:cNvPr id="87" name="Ink 86">
                  <a:extLst>
                    <a:ext uri="{FF2B5EF4-FFF2-40B4-BE49-F238E27FC236}">
                      <a16:creationId xmlns:a16="http://schemas.microsoft.com/office/drawing/2014/main" id="{0BDE6B23-E8FF-4E1F-BA34-2D55378BA87E}"/>
                    </a:ext>
                  </a:extLst>
                </p:cNvPr>
                <p:cNvPicPr/>
                <p:nvPr/>
              </p:nvPicPr>
              <p:blipFill>
                <a:blip r:embed="rId107"/>
                <a:stretch>
                  <a:fillRect/>
                </a:stretch>
              </p:blipFill>
              <p:spPr>
                <a:xfrm>
                  <a:off x="2526555" y="213330"/>
                  <a:ext cx="3160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9" name="Ink 88">
                  <a:extLst>
                    <a:ext uri="{FF2B5EF4-FFF2-40B4-BE49-F238E27FC236}">
                      <a16:creationId xmlns:a16="http://schemas.microsoft.com/office/drawing/2014/main" id="{BF108965-A551-489F-82AC-E8345D3A67B5}"/>
                    </a:ext>
                  </a:extLst>
                </p14:cNvPr>
                <p14:cNvContentPartPr/>
                <p14:nvPr/>
              </p14:nvContentPartPr>
              <p14:xfrm>
                <a:off x="2859195" y="-4110"/>
                <a:ext cx="557280" cy="557640"/>
              </p14:xfrm>
            </p:contentPart>
          </mc:Choice>
          <mc:Fallback>
            <p:pic>
              <p:nvPicPr>
                <p:cNvPr id="89" name="Ink 88">
                  <a:extLst>
                    <a:ext uri="{FF2B5EF4-FFF2-40B4-BE49-F238E27FC236}">
                      <a16:creationId xmlns:a16="http://schemas.microsoft.com/office/drawing/2014/main" id="{BF108965-A551-489F-82AC-E8345D3A67B5}"/>
                    </a:ext>
                  </a:extLst>
                </p:cNvPr>
                <p:cNvPicPr/>
                <p:nvPr/>
              </p:nvPicPr>
              <p:blipFill>
                <a:blip r:embed="rId109"/>
                <a:stretch>
                  <a:fillRect/>
                </a:stretch>
              </p:blipFill>
              <p:spPr>
                <a:xfrm>
                  <a:off x="2841195" y="-21750"/>
                  <a:ext cx="592920" cy="593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0" name="Ink 89">
                  <a:extLst>
                    <a:ext uri="{FF2B5EF4-FFF2-40B4-BE49-F238E27FC236}">
                      <a16:creationId xmlns:a16="http://schemas.microsoft.com/office/drawing/2014/main" id="{9971E026-5F71-4E20-8E96-778F2F6D88CA}"/>
                    </a:ext>
                  </a:extLst>
                </p14:cNvPr>
                <p14:cNvContentPartPr/>
                <p14:nvPr/>
              </p14:nvContentPartPr>
              <p14:xfrm>
                <a:off x="3413955" y="94005"/>
                <a:ext cx="790920" cy="650880"/>
              </p14:xfrm>
            </p:contentPart>
          </mc:Choice>
          <mc:Fallback>
            <p:pic>
              <p:nvPicPr>
                <p:cNvPr id="90" name="Ink 89">
                  <a:extLst>
                    <a:ext uri="{FF2B5EF4-FFF2-40B4-BE49-F238E27FC236}">
                      <a16:creationId xmlns:a16="http://schemas.microsoft.com/office/drawing/2014/main" id="{9971E026-5F71-4E20-8E96-778F2F6D88CA}"/>
                    </a:ext>
                  </a:extLst>
                </p:cNvPr>
                <p:cNvPicPr/>
                <p:nvPr/>
              </p:nvPicPr>
              <p:blipFill>
                <a:blip r:embed="rId111"/>
                <a:stretch>
                  <a:fillRect/>
                </a:stretch>
              </p:blipFill>
              <p:spPr>
                <a:xfrm>
                  <a:off x="3396315" y="76365"/>
                  <a:ext cx="826560" cy="686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2" name="Ink 91">
                  <a:extLst>
                    <a:ext uri="{FF2B5EF4-FFF2-40B4-BE49-F238E27FC236}">
                      <a16:creationId xmlns:a16="http://schemas.microsoft.com/office/drawing/2014/main" id="{1E9521BC-2D96-4AE2-A47E-1B6E134228E0}"/>
                    </a:ext>
                  </a:extLst>
                </p14:cNvPr>
                <p14:cNvContentPartPr/>
                <p14:nvPr/>
              </p14:nvContentPartPr>
              <p14:xfrm>
                <a:off x="1380675" y="4731165"/>
                <a:ext cx="406080" cy="385560"/>
              </p14:xfrm>
            </p:contentPart>
          </mc:Choice>
          <mc:Fallback>
            <p:pic>
              <p:nvPicPr>
                <p:cNvPr id="92" name="Ink 91">
                  <a:extLst>
                    <a:ext uri="{FF2B5EF4-FFF2-40B4-BE49-F238E27FC236}">
                      <a16:creationId xmlns:a16="http://schemas.microsoft.com/office/drawing/2014/main" id="{1E9521BC-2D96-4AE2-A47E-1B6E134228E0}"/>
                    </a:ext>
                  </a:extLst>
                </p:cNvPr>
                <p:cNvPicPr/>
                <p:nvPr/>
              </p:nvPicPr>
              <p:blipFill>
                <a:blip r:embed="rId113"/>
                <a:stretch>
                  <a:fillRect/>
                </a:stretch>
              </p:blipFill>
              <p:spPr>
                <a:xfrm>
                  <a:off x="1362675" y="4713525"/>
                  <a:ext cx="44172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3" name="Ink 92">
                  <a:extLst>
                    <a:ext uri="{FF2B5EF4-FFF2-40B4-BE49-F238E27FC236}">
                      <a16:creationId xmlns:a16="http://schemas.microsoft.com/office/drawing/2014/main" id="{C2E7393D-46D7-46C4-84DB-29F6697E74FE}"/>
                    </a:ext>
                  </a:extLst>
                </p14:cNvPr>
                <p14:cNvContentPartPr/>
                <p14:nvPr/>
              </p14:nvContentPartPr>
              <p14:xfrm>
                <a:off x="482835" y="5189805"/>
                <a:ext cx="533160" cy="519840"/>
              </p14:xfrm>
            </p:contentPart>
          </mc:Choice>
          <mc:Fallback>
            <p:pic>
              <p:nvPicPr>
                <p:cNvPr id="93" name="Ink 92">
                  <a:extLst>
                    <a:ext uri="{FF2B5EF4-FFF2-40B4-BE49-F238E27FC236}">
                      <a16:creationId xmlns:a16="http://schemas.microsoft.com/office/drawing/2014/main" id="{C2E7393D-46D7-46C4-84DB-29F6697E74FE}"/>
                    </a:ext>
                  </a:extLst>
                </p:cNvPr>
                <p:cNvPicPr/>
                <p:nvPr/>
              </p:nvPicPr>
              <p:blipFill>
                <a:blip r:embed="rId115"/>
                <a:stretch>
                  <a:fillRect/>
                </a:stretch>
              </p:blipFill>
              <p:spPr>
                <a:xfrm>
                  <a:off x="464835" y="5171805"/>
                  <a:ext cx="568800" cy="555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4" name="Ink 93">
                  <a:extLst>
                    <a:ext uri="{FF2B5EF4-FFF2-40B4-BE49-F238E27FC236}">
                      <a16:creationId xmlns:a16="http://schemas.microsoft.com/office/drawing/2014/main" id="{78ADCD04-D7E3-4C5C-AE6A-C15B532871E3}"/>
                    </a:ext>
                  </a:extLst>
                </p14:cNvPr>
                <p14:cNvContentPartPr/>
                <p14:nvPr/>
              </p14:nvContentPartPr>
              <p14:xfrm>
                <a:off x="1034355" y="5483565"/>
                <a:ext cx="22680" cy="87120"/>
              </p14:xfrm>
            </p:contentPart>
          </mc:Choice>
          <mc:Fallback>
            <p:pic>
              <p:nvPicPr>
                <p:cNvPr id="94" name="Ink 93">
                  <a:extLst>
                    <a:ext uri="{FF2B5EF4-FFF2-40B4-BE49-F238E27FC236}">
                      <a16:creationId xmlns:a16="http://schemas.microsoft.com/office/drawing/2014/main" id="{78ADCD04-D7E3-4C5C-AE6A-C15B532871E3}"/>
                    </a:ext>
                  </a:extLst>
                </p:cNvPr>
                <p:cNvPicPr/>
                <p:nvPr/>
              </p:nvPicPr>
              <p:blipFill>
                <a:blip r:embed="rId117"/>
                <a:stretch>
                  <a:fillRect/>
                </a:stretch>
              </p:blipFill>
              <p:spPr>
                <a:xfrm>
                  <a:off x="1016715" y="5465925"/>
                  <a:ext cx="583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5" name="Ink 94">
                  <a:extLst>
                    <a:ext uri="{FF2B5EF4-FFF2-40B4-BE49-F238E27FC236}">
                      <a16:creationId xmlns:a16="http://schemas.microsoft.com/office/drawing/2014/main" id="{9B9AB0E6-C478-412D-961C-A4100B15D10A}"/>
                    </a:ext>
                  </a:extLst>
                </p14:cNvPr>
                <p14:cNvContentPartPr/>
                <p14:nvPr/>
              </p14:nvContentPartPr>
              <p14:xfrm>
                <a:off x="1052355" y="5202405"/>
                <a:ext cx="925560" cy="862560"/>
              </p14:xfrm>
            </p:contentPart>
          </mc:Choice>
          <mc:Fallback>
            <p:pic>
              <p:nvPicPr>
                <p:cNvPr id="95" name="Ink 94">
                  <a:extLst>
                    <a:ext uri="{FF2B5EF4-FFF2-40B4-BE49-F238E27FC236}">
                      <a16:creationId xmlns:a16="http://schemas.microsoft.com/office/drawing/2014/main" id="{9B9AB0E6-C478-412D-961C-A4100B15D10A}"/>
                    </a:ext>
                  </a:extLst>
                </p:cNvPr>
                <p:cNvPicPr/>
                <p:nvPr/>
              </p:nvPicPr>
              <p:blipFill>
                <a:blip r:embed="rId119"/>
                <a:stretch>
                  <a:fillRect/>
                </a:stretch>
              </p:blipFill>
              <p:spPr>
                <a:xfrm>
                  <a:off x="1034715" y="5184405"/>
                  <a:ext cx="961200" cy="898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6" name="Ink 95">
                  <a:extLst>
                    <a:ext uri="{FF2B5EF4-FFF2-40B4-BE49-F238E27FC236}">
                      <a16:creationId xmlns:a16="http://schemas.microsoft.com/office/drawing/2014/main" id="{CC5F7B47-2F42-4C4B-A512-9C61F38D0787}"/>
                    </a:ext>
                  </a:extLst>
                </p14:cNvPr>
                <p14:cNvContentPartPr/>
                <p14:nvPr/>
              </p14:nvContentPartPr>
              <p14:xfrm>
                <a:off x="2020755" y="5044725"/>
                <a:ext cx="667800" cy="491760"/>
              </p14:xfrm>
            </p:contentPart>
          </mc:Choice>
          <mc:Fallback>
            <p:pic>
              <p:nvPicPr>
                <p:cNvPr id="96" name="Ink 95">
                  <a:extLst>
                    <a:ext uri="{FF2B5EF4-FFF2-40B4-BE49-F238E27FC236}">
                      <a16:creationId xmlns:a16="http://schemas.microsoft.com/office/drawing/2014/main" id="{CC5F7B47-2F42-4C4B-A512-9C61F38D0787}"/>
                    </a:ext>
                  </a:extLst>
                </p:cNvPr>
                <p:cNvPicPr/>
                <p:nvPr/>
              </p:nvPicPr>
              <p:blipFill>
                <a:blip r:embed="rId121"/>
                <a:stretch>
                  <a:fillRect/>
                </a:stretch>
              </p:blipFill>
              <p:spPr>
                <a:xfrm>
                  <a:off x="2003115" y="5027085"/>
                  <a:ext cx="70344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8" name="Ink 97">
                  <a:extLst>
                    <a:ext uri="{FF2B5EF4-FFF2-40B4-BE49-F238E27FC236}">
                      <a16:creationId xmlns:a16="http://schemas.microsoft.com/office/drawing/2014/main" id="{8D7CAF0F-AB46-4CAB-BCFD-2384294F0CB0}"/>
                    </a:ext>
                  </a:extLst>
                </p14:cNvPr>
                <p14:cNvContentPartPr/>
                <p14:nvPr/>
              </p14:nvContentPartPr>
              <p14:xfrm>
                <a:off x="693435" y="1393965"/>
                <a:ext cx="802440" cy="123840"/>
              </p14:xfrm>
            </p:contentPart>
          </mc:Choice>
          <mc:Fallback>
            <p:pic>
              <p:nvPicPr>
                <p:cNvPr id="98" name="Ink 97">
                  <a:extLst>
                    <a:ext uri="{FF2B5EF4-FFF2-40B4-BE49-F238E27FC236}">
                      <a16:creationId xmlns:a16="http://schemas.microsoft.com/office/drawing/2014/main" id="{8D7CAF0F-AB46-4CAB-BCFD-2384294F0CB0}"/>
                    </a:ext>
                  </a:extLst>
                </p:cNvPr>
                <p:cNvPicPr/>
                <p:nvPr/>
              </p:nvPicPr>
              <p:blipFill>
                <a:blip r:embed="rId123"/>
                <a:stretch>
                  <a:fillRect/>
                </a:stretch>
              </p:blipFill>
              <p:spPr>
                <a:xfrm>
                  <a:off x="675795" y="1375965"/>
                  <a:ext cx="8380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9" name="Ink 98">
                  <a:extLst>
                    <a:ext uri="{FF2B5EF4-FFF2-40B4-BE49-F238E27FC236}">
                      <a16:creationId xmlns:a16="http://schemas.microsoft.com/office/drawing/2014/main" id="{9D8F99F2-4EF4-4AEA-B95B-9B9B32A962D7}"/>
                    </a:ext>
                  </a:extLst>
                </p14:cNvPr>
                <p14:cNvContentPartPr/>
                <p14:nvPr/>
              </p14:nvContentPartPr>
              <p14:xfrm>
                <a:off x="-44925" y="372645"/>
                <a:ext cx="675000" cy="665280"/>
              </p14:xfrm>
            </p:contentPart>
          </mc:Choice>
          <mc:Fallback>
            <p:pic>
              <p:nvPicPr>
                <p:cNvPr id="99" name="Ink 98">
                  <a:extLst>
                    <a:ext uri="{FF2B5EF4-FFF2-40B4-BE49-F238E27FC236}">
                      <a16:creationId xmlns:a16="http://schemas.microsoft.com/office/drawing/2014/main" id="{9D8F99F2-4EF4-4AEA-B95B-9B9B32A962D7}"/>
                    </a:ext>
                  </a:extLst>
                </p:cNvPr>
                <p:cNvPicPr/>
                <p:nvPr/>
              </p:nvPicPr>
              <p:blipFill>
                <a:blip r:embed="rId125"/>
                <a:stretch>
                  <a:fillRect/>
                </a:stretch>
              </p:blipFill>
              <p:spPr>
                <a:xfrm>
                  <a:off x="-62565" y="355005"/>
                  <a:ext cx="710640" cy="700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0" name="Ink 99">
                  <a:extLst>
                    <a:ext uri="{FF2B5EF4-FFF2-40B4-BE49-F238E27FC236}">
                      <a16:creationId xmlns:a16="http://schemas.microsoft.com/office/drawing/2014/main" id="{CC83D65A-CCBE-4CF7-88C8-8E38C1103A87}"/>
                    </a:ext>
                  </a:extLst>
                </p14:cNvPr>
                <p14:cNvContentPartPr/>
                <p14:nvPr/>
              </p14:nvContentPartPr>
              <p14:xfrm>
                <a:off x="484635" y="456885"/>
                <a:ext cx="349920" cy="569520"/>
              </p14:xfrm>
            </p:contentPart>
          </mc:Choice>
          <mc:Fallback>
            <p:pic>
              <p:nvPicPr>
                <p:cNvPr id="100" name="Ink 99">
                  <a:extLst>
                    <a:ext uri="{FF2B5EF4-FFF2-40B4-BE49-F238E27FC236}">
                      <a16:creationId xmlns:a16="http://schemas.microsoft.com/office/drawing/2014/main" id="{CC83D65A-CCBE-4CF7-88C8-8E38C1103A87}"/>
                    </a:ext>
                  </a:extLst>
                </p:cNvPr>
                <p:cNvPicPr/>
                <p:nvPr/>
              </p:nvPicPr>
              <p:blipFill>
                <a:blip r:embed="rId127"/>
                <a:stretch>
                  <a:fillRect/>
                </a:stretch>
              </p:blipFill>
              <p:spPr>
                <a:xfrm>
                  <a:off x="466995" y="438885"/>
                  <a:ext cx="38556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1" name="Ink 100">
                  <a:extLst>
                    <a:ext uri="{FF2B5EF4-FFF2-40B4-BE49-F238E27FC236}">
                      <a16:creationId xmlns:a16="http://schemas.microsoft.com/office/drawing/2014/main" id="{008E59D0-6C62-4F2C-AB2C-C767B949A564}"/>
                    </a:ext>
                  </a:extLst>
                </p14:cNvPr>
                <p14:cNvContentPartPr/>
                <p14:nvPr/>
              </p14:nvContentPartPr>
              <p14:xfrm>
                <a:off x="859395" y="341685"/>
                <a:ext cx="230400" cy="436680"/>
              </p14:xfrm>
            </p:contentPart>
          </mc:Choice>
          <mc:Fallback>
            <p:pic>
              <p:nvPicPr>
                <p:cNvPr id="101" name="Ink 100">
                  <a:extLst>
                    <a:ext uri="{FF2B5EF4-FFF2-40B4-BE49-F238E27FC236}">
                      <a16:creationId xmlns:a16="http://schemas.microsoft.com/office/drawing/2014/main" id="{008E59D0-6C62-4F2C-AB2C-C767B949A564}"/>
                    </a:ext>
                  </a:extLst>
                </p:cNvPr>
                <p:cNvPicPr/>
                <p:nvPr/>
              </p:nvPicPr>
              <p:blipFill>
                <a:blip r:embed="rId129"/>
                <a:stretch>
                  <a:fillRect/>
                </a:stretch>
              </p:blipFill>
              <p:spPr>
                <a:xfrm>
                  <a:off x="841395" y="323685"/>
                  <a:ext cx="26604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2" name="Ink 101">
                  <a:extLst>
                    <a:ext uri="{FF2B5EF4-FFF2-40B4-BE49-F238E27FC236}">
                      <a16:creationId xmlns:a16="http://schemas.microsoft.com/office/drawing/2014/main" id="{5A4CDDFD-9752-4D05-AA9F-D15EE1763E63}"/>
                    </a:ext>
                  </a:extLst>
                </p14:cNvPr>
                <p14:cNvContentPartPr/>
                <p14:nvPr/>
              </p14:nvContentPartPr>
              <p14:xfrm>
                <a:off x="1080075" y="131085"/>
                <a:ext cx="500400" cy="651240"/>
              </p14:xfrm>
            </p:contentPart>
          </mc:Choice>
          <mc:Fallback>
            <p:pic>
              <p:nvPicPr>
                <p:cNvPr id="102" name="Ink 101">
                  <a:extLst>
                    <a:ext uri="{FF2B5EF4-FFF2-40B4-BE49-F238E27FC236}">
                      <a16:creationId xmlns:a16="http://schemas.microsoft.com/office/drawing/2014/main" id="{5A4CDDFD-9752-4D05-AA9F-D15EE1763E63}"/>
                    </a:ext>
                  </a:extLst>
                </p:cNvPr>
                <p:cNvPicPr/>
                <p:nvPr/>
              </p:nvPicPr>
              <p:blipFill>
                <a:blip r:embed="rId131"/>
                <a:stretch>
                  <a:fillRect/>
                </a:stretch>
              </p:blipFill>
              <p:spPr>
                <a:xfrm>
                  <a:off x="1062075" y="113445"/>
                  <a:ext cx="536040" cy="686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3" name="Ink 102">
                  <a:extLst>
                    <a:ext uri="{FF2B5EF4-FFF2-40B4-BE49-F238E27FC236}">
                      <a16:creationId xmlns:a16="http://schemas.microsoft.com/office/drawing/2014/main" id="{23875E49-6E46-40D3-9CE3-9AADD49F8BE7}"/>
                    </a:ext>
                  </a:extLst>
                </p14:cNvPr>
                <p14:cNvContentPartPr/>
                <p14:nvPr/>
              </p14:nvContentPartPr>
              <p14:xfrm>
                <a:off x="1651035" y="198405"/>
                <a:ext cx="258120" cy="367560"/>
              </p14:xfrm>
            </p:contentPart>
          </mc:Choice>
          <mc:Fallback>
            <p:pic>
              <p:nvPicPr>
                <p:cNvPr id="103" name="Ink 102">
                  <a:extLst>
                    <a:ext uri="{FF2B5EF4-FFF2-40B4-BE49-F238E27FC236}">
                      <a16:creationId xmlns:a16="http://schemas.microsoft.com/office/drawing/2014/main" id="{23875E49-6E46-40D3-9CE3-9AADD49F8BE7}"/>
                    </a:ext>
                  </a:extLst>
                </p:cNvPr>
                <p:cNvPicPr/>
                <p:nvPr/>
              </p:nvPicPr>
              <p:blipFill>
                <a:blip r:embed="rId133"/>
                <a:stretch>
                  <a:fillRect/>
                </a:stretch>
              </p:blipFill>
              <p:spPr>
                <a:xfrm>
                  <a:off x="1633395" y="180765"/>
                  <a:ext cx="29376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4" name="Ink 103">
                  <a:extLst>
                    <a:ext uri="{FF2B5EF4-FFF2-40B4-BE49-F238E27FC236}">
                      <a16:creationId xmlns:a16="http://schemas.microsoft.com/office/drawing/2014/main" id="{BB5DDD60-4B03-427B-B95D-6650BC53CE99}"/>
                    </a:ext>
                  </a:extLst>
                </p14:cNvPr>
                <p14:cNvContentPartPr/>
                <p14:nvPr/>
              </p14:nvContentPartPr>
              <p14:xfrm>
                <a:off x="1748955" y="-151875"/>
                <a:ext cx="450000" cy="442440"/>
              </p14:xfrm>
            </p:contentPart>
          </mc:Choice>
          <mc:Fallback>
            <p:pic>
              <p:nvPicPr>
                <p:cNvPr id="104" name="Ink 103">
                  <a:extLst>
                    <a:ext uri="{FF2B5EF4-FFF2-40B4-BE49-F238E27FC236}">
                      <a16:creationId xmlns:a16="http://schemas.microsoft.com/office/drawing/2014/main" id="{BB5DDD60-4B03-427B-B95D-6650BC53CE99}"/>
                    </a:ext>
                  </a:extLst>
                </p:cNvPr>
                <p:cNvPicPr/>
                <p:nvPr/>
              </p:nvPicPr>
              <p:blipFill>
                <a:blip r:embed="rId135"/>
                <a:stretch>
                  <a:fillRect/>
                </a:stretch>
              </p:blipFill>
              <p:spPr>
                <a:xfrm>
                  <a:off x="1730955" y="-169875"/>
                  <a:ext cx="48564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6" name="Ink 105">
                  <a:extLst>
                    <a:ext uri="{FF2B5EF4-FFF2-40B4-BE49-F238E27FC236}">
                      <a16:creationId xmlns:a16="http://schemas.microsoft.com/office/drawing/2014/main" id="{11DF6679-D6F6-41CF-925F-39B980623BD5}"/>
                    </a:ext>
                  </a:extLst>
                </p14:cNvPr>
                <p14:cNvContentPartPr/>
                <p14:nvPr/>
              </p14:nvContentPartPr>
              <p14:xfrm>
                <a:off x="5816235" y="4968990"/>
                <a:ext cx="358560" cy="454320"/>
              </p14:xfrm>
            </p:contentPart>
          </mc:Choice>
          <mc:Fallback>
            <p:pic>
              <p:nvPicPr>
                <p:cNvPr id="106" name="Ink 105">
                  <a:extLst>
                    <a:ext uri="{FF2B5EF4-FFF2-40B4-BE49-F238E27FC236}">
                      <a16:creationId xmlns:a16="http://schemas.microsoft.com/office/drawing/2014/main" id="{11DF6679-D6F6-41CF-925F-39B980623BD5}"/>
                    </a:ext>
                  </a:extLst>
                </p:cNvPr>
                <p:cNvPicPr/>
                <p:nvPr/>
              </p:nvPicPr>
              <p:blipFill>
                <a:blip r:embed="rId137"/>
                <a:stretch>
                  <a:fillRect/>
                </a:stretch>
              </p:blipFill>
              <p:spPr>
                <a:xfrm>
                  <a:off x="5798235" y="4950990"/>
                  <a:ext cx="39420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7" name="Ink 106">
                  <a:extLst>
                    <a:ext uri="{FF2B5EF4-FFF2-40B4-BE49-F238E27FC236}">
                      <a16:creationId xmlns:a16="http://schemas.microsoft.com/office/drawing/2014/main" id="{A3708126-512D-45AF-8D07-7940B2F1CF87}"/>
                    </a:ext>
                  </a:extLst>
                </p14:cNvPr>
                <p14:cNvContentPartPr/>
                <p14:nvPr/>
              </p14:nvContentPartPr>
              <p14:xfrm>
                <a:off x="6001635" y="5108670"/>
                <a:ext cx="321120" cy="171000"/>
              </p14:xfrm>
            </p:contentPart>
          </mc:Choice>
          <mc:Fallback>
            <p:pic>
              <p:nvPicPr>
                <p:cNvPr id="107" name="Ink 106">
                  <a:extLst>
                    <a:ext uri="{FF2B5EF4-FFF2-40B4-BE49-F238E27FC236}">
                      <a16:creationId xmlns:a16="http://schemas.microsoft.com/office/drawing/2014/main" id="{A3708126-512D-45AF-8D07-7940B2F1CF87}"/>
                    </a:ext>
                  </a:extLst>
                </p:cNvPr>
                <p:cNvPicPr/>
                <p:nvPr/>
              </p:nvPicPr>
              <p:blipFill>
                <a:blip r:embed="rId139"/>
                <a:stretch>
                  <a:fillRect/>
                </a:stretch>
              </p:blipFill>
              <p:spPr>
                <a:xfrm>
                  <a:off x="5983995" y="5090670"/>
                  <a:ext cx="3567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 name="Ink 1">
                  <a:extLst>
                    <a:ext uri="{FF2B5EF4-FFF2-40B4-BE49-F238E27FC236}">
                      <a16:creationId xmlns:a16="http://schemas.microsoft.com/office/drawing/2014/main" id="{75A91318-A1A6-482B-9189-DD2B458B68E3}"/>
                    </a:ext>
                  </a:extLst>
                </p14:cNvPr>
                <p14:cNvContentPartPr/>
                <p14:nvPr/>
              </p14:nvContentPartPr>
              <p14:xfrm>
                <a:off x="4603035" y="495210"/>
                <a:ext cx="15120" cy="7560"/>
              </p14:xfrm>
            </p:contentPart>
          </mc:Choice>
          <mc:Fallback>
            <p:pic>
              <p:nvPicPr>
                <p:cNvPr id="2" name="Ink 1">
                  <a:extLst>
                    <a:ext uri="{FF2B5EF4-FFF2-40B4-BE49-F238E27FC236}">
                      <a16:creationId xmlns:a16="http://schemas.microsoft.com/office/drawing/2014/main" id="{75A91318-A1A6-482B-9189-DD2B458B68E3}"/>
                    </a:ext>
                  </a:extLst>
                </p:cNvPr>
                <p:cNvPicPr/>
                <p:nvPr/>
              </p:nvPicPr>
              <p:blipFill>
                <a:blip r:embed="rId141"/>
                <a:stretch>
                  <a:fillRect/>
                </a:stretch>
              </p:blipFill>
              <p:spPr>
                <a:xfrm>
                  <a:off x="4585395" y="477570"/>
                  <a:ext cx="50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 name="Ink 2">
                  <a:extLst>
                    <a:ext uri="{FF2B5EF4-FFF2-40B4-BE49-F238E27FC236}">
                      <a16:creationId xmlns:a16="http://schemas.microsoft.com/office/drawing/2014/main" id="{DC0E41B2-6063-4F18-BBF0-AD812CF2441D}"/>
                    </a:ext>
                  </a:extLst>
                </p14:cNvPr>
                <p14:cNvContentPartPr/>
                <p14:nvPr/>
              </p14:nvContentPartPr>
              <p14:xfrm>
                <a:off x="4487835" y="502410"/>
                <a:ext cx="130320" cy="3069720"/>
              </p14:xfrm>
            </p:contentPart>
          </mc:Choice>
          <mc:Fallback>
            <p:pic>
              <p:nvPicPr>
                <p:cNvPr id="3" name="Ink 2">
                  <a:extLst>
                    <a:ext uri="{FF2B5EF4-FFF2-40B4-BE49-F238E27FC236}">
                      <a16:creationId xmlns:a16="http://schemas.microsoft.com/office/drawing/2014/main" id="{DC0E41B2-6063-4F18-BBF0-AD812CF2441D}"/>
                    </a:ext>
                  </a:extLst>
                </p:cNvPr>
                <p:cNvPicPr/>
                <p:nvPr/>
              </p:nvPicPr>
              <p:blipFill>
                <a:blip r:embed="rId143"/>
                <a:stretch>
                  <a:fillRect/>
                </a:stretch>
              </p:blipFill>
              <p:spPr>
                <a:xfrm>
                  <a:off x="4470195" y="484410"/>
                  <a:ext cx="165960" cy="3105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 name="Ink 4">
                  <a:extLst>
                    <a:ext uri="{FF2B5EF4-FFF2-40B4-BE49-F238E27FC236}">
                      <a16:creationId xmlns:a16="http://schemas.microsoft.com/office/drawing/2014/main" id="{5A457ED4-D0E1-46A5-9A69-2CDF7D876C9D}"/>
                    </a:ext>
                  </a:extLst>
                </p14:cNvPr>
                <p14:cNvContentPartPr/>
                <p14:nvPr/>
              </p14:nvContentPartPr>
              <p14:xfrm>
                <a:off x="4880235" y="458130"/>
                <a:ext cx="82800" cy="15120"/>
              </p14:xfrm>
            </p:contentPart>
          </mc:Choice>
          <mc:Fallback>
            <p:pic>
              <p:nvPicPr>
                <p:cNvPr id="5" name="Ink 4">
                  <a:extLst>
                    <a:ext uri="{FF2B5EF4-FFF2-40B4-BE49-F238E27FC236}">
                      <a16:creationId xmlns:a16="http://schemas.microsoft.com/office/drawing/2014/main" id="{5A457ED4-D0E1-46A5-9A69-2CDF7D876C9D}"/>
                    </a:ext>
                  </a:extLst>
                </p:cNvPr>
                <p:cNvPicPr/>
                <p:nvPr/>
              </p:nvPicPr>
              <p:blipFill>
                <a:blip r:embed="rId145"/>
                <a:stretch>
                  <a:fillRect/>
                </a:stretch>
              </p:blipFill>
              <p:spPr>
                <a:xfrm>
                  <a:off x="4862235" y="440130"/>
                  <a:ext cx="118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 name="Ink 5">
                  <a:extLst>
                    <a:ext uri="{FF2B5EF4-FFF2-40B4-BE49-F238E27FC236}">
                      <a16:creationId xmlns:a16="http://schemas.microsoft.com/office/drawing/2014/main" id="{58B5ABAD-76F7-4038-A389-F0E7C1977D50}"/>
                    </a:ext>
                  </a:extLst>
                </p14:cNvPr>
                <p14:cNvContentPartPr/>
                <p14:nvPr/>
              </p14:nvContentPartPr>
              <p14:xfrm>
                <a:off x="5122155" y="436890"/>
                <a:ext cx="2384640" cy="3695040"/>
              </p14:xfrm>
            </p:contentPart>
          </mc:Choice>
          <mc:Fallback>
            <p:pic>
              <p:nvPicPr>
                <p:cNvPr id="6" name="Ink 5">
                  <a:extLst>
                    <a:ext uri="{FF2B5EF4-FFF2-40B4-BE49-F238E27FC236}">
                      <a16:creationId xmlns:a16="http://schemas.microsoft.com/office/drawing/2014/main" id="{58B5ABAD-76F7-4038-A389-F0E7C1977D50}"/>
                    </a:ext>
                  </a:extLst>
                </p:cNvPr>
                <p:cNvPicPr/>
                <p:nvPr/>
              </p:nvPicPr>
              <p:blipFill>
                <a:blip r:embed="rId147"/>
                <a:stretch>
                  <a:fillRect/>
                </a:stretch>
              </p:blipFill>
              <p:spPr>
                <a:xfrm>
                  <a:off x="5104515" y="419250"/>
                  <a:ext cx="2420280" cy="3730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 name="Ink 7">
                  <a:extLst>
                    <a:ext uri="{FF2B5EF4-FFF2-40B4-BE49-F238E27FC236}">
                      <a16:creationId xmlns:a16="http://schemas.microsoft.com/office/drawing/2014/main" id="{BAC58B65-6B71-4945-8AB9-1750AF234250}"/>
                    </a:ext>
                  </a:extLst>
                </p14:cNvPr>
                <p14:cNvContentPartPr/>
                <p14:nvPr/>
              </p14:nvContentPartPr>
              <p14:xfrm>
                <a:off x="4632195" y="3416970"/>
                <a:ext cx="16920" cy="5040"/>
              </p14:xfrm>
            </p:contentPart>
          </mc:Choice>
          <mc:Fallback>
            <p:pic>
              <p:nvPicPr>
                <p:cNvPr id="8" name="Ink 7">
                  <a:extLst>
                    <a:ext uri="{FF2B5EF4-FFF2-40B4-BE49-F238E27FC236}">
                      <a16:creationId xmlns:a16="http://schemas.microsoft.com/office/drawing/2014/main" id="{BAC58B65-6B71-4945-8AB9-1750AF234250}"/>
                    </a:ext>
                  </a:extLst>
                </p:cNvPr>
                <p:cNvPicPr/>
                <p:nvPr/>
              </p:nvPicPr>
              <p:blipFill>
                <a:blip r:embed="rId149"/>
                <a:stretch>
                  <a:fillRect/>
                </a:stretch>
              </p:blipFill>
              <p:spPr>
                <a:xfrm>
                  <a:off x="4614195" y="3398970"/>
                  <a:ext cx="525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 name="Ink 8">
                  <a:extLst>
                    <a:ext uri="{FF2B5EF4-FFF2-40B4-BE49-F238E27FC236}">
                      <a16:creationId xmlns:a16="http://schemas.microsoft.com/office/drawing/2014/main" id="{E7357F26-D88F-49CE-B87C-0B0E9B2D840D}"/>
                    </a:ext>
                  </a:extLst>
                </p14:cNvPr>
                <p14:cNvContentPartPr/>
                <p14:nvPr/>
              </p14:nvContentPartPr>
              <p14:xfrm>
                <a:off x="4662795" y="3454050"/>
                <a:ext cx="2812320" cy="1094040"/>
              </p14:xfrm>
            </p:contentPart>
          </mc:Choice>
          <mc:Fallback>
            <p:pic>
              <p:nvPicPr>
                <p:cNvPr id="9" name="Ink 8">
                  <a:extLst>
                    <a:ext uri="{FF2B5EF4-FFF2-40B4-BE49-F238E27FC236}">
                      <a16:creationId xmlns:a16="http://schemas.microsoft.com/office/drawing/2014/main" id="{E7357F26-D88F-49CE-B87C-0B0E9B2D840D}"/>
                    </a:ext>
                  </a:extLst>
                </p:cNvPr>
                <p:cNvPicPr/>
                <p:nvPr/>
              </p:nvPicPr>
              <p:blipFill>
                <a:blip r:embed="rId151"/>
                <a:stretch>
                  <a:fillRect/>
                </a:stretch>
              </p:blipFill>
              <p:spPr>
                <a:xfrm>
                  <a:off x="4645155" y="3436410"/>
                  <a:ext cx="2847960" cy="1129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 name="Ink 9">
                  <a:extLst>
                    <a:ext uri="{FF2B5EF4-FFF2-40B4-BE49-F238E27FC236}">
                      <a16:creationId xmlns:a16="http://schemas.microsoft.com/office/drawing/2014/main" id="{0AC21298-755E-45BE-A8D6-F1754771FAD9}"/>
                    </a:ext>
                  </a:extLst>
                </p14:cNvPr>
                <p14:cNvContentPartPr/>
                <p14:nvPr/>
              </p14:nvContentPartPr>
              <p14:xfrm>
                <a:off x="6962115" y="3793890"/>
                <a:ext cx="636840" cy="731160"/>
              </p14:xfrm>
            </p:contentPart>
          </mc:Choice>
          <mc:Fallback>
            <p:pic>
              <p:nvPicPr>
                <p:cNvPr id="10" name="Ink 9">
                  <a:extLst>
                    <a:ext uri="{FF2B5EF4-FFF2-40B4-BE49-F238E27FC236}">
                      <a16:creationId xmlns:a16="http://schemas.microsoft.com/office/drawing/2014/main" id="{0AC21298-755E-45BE-A8D6-F1754771FAD9}"/>
                    </a:ext>
                  </a:extLst>
                </p:cNvPr>
                <p:cNvPicPr/>
                <p:nvPr/>
              </p:nvPicPr>
              <p:blipFill>
                <a:blip r:embed="rId153"/>
                <a:stretch>
                  <a:fillRect/>
                </a:stretch>
              </p:blipFill>
              <p:spPr>
                <a:xfrm>
                  <a:off x="6944475" y="3776250"/>
                  <a:ext cx="672480" cy="766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 name="Ink 11">
                  <a:extLst>
                    <a:ext uri="{FF2B5EF4-FFF2-40B4-BE49-F238E27FC236}">
                      <a16:creationId xmlns:a16="http://schemas.microsoft.com/office/drawing/2014/main" id="{B928E689-6C4E-4F73-8CE8-A868DF7C93FD}"/>
                    </a:ext>
                  </a:extLst>
                </p14:cNvPr>
                <p14:cNvContentPartPr/>
                <p14:nvPr/>
              </p14:nvContentPartPr>
              <p14:xfrm>
                <a:off x="4937475" y="389010"/>
                <a:ext cx="691560" cy="46440"/>
              </p14:xfrm>
            </p:contentPart>
          </mc:Choice>
          <mc:Fallback>
            <p:pic>
              <p:nvPicPr>
                <p:cNvPr id="12" name="Ink 11">
                  <a:extLst>
                    <a:ext uri="{FF2B5EF4-FFF2-40B4-BE49-F238E27FC236}">
                      <a16:creationId xmlns:a16="http://schemas.microsoft.com/office/drawing/2014/main" id="{B928E689-6C4E-4F73-8CE8-A868DF7C93FD}"/>
                    </a:ext>
                  </a:extLst>
                </p:cNvPr>
                <p:cNvPicPr/>
                <p:nvPr/>
              </p:nvPicPr>
              <p:blipFill>
                <a:blip r:embed="rId155"/>
                <a:stretch>
                  <a:fillRect/>
                </a:stretch>
              </p:blipFill>
              <p:spPr>
                <a:xfrm>
                  <a:off x="4919835" y="371010"/>
                  <a:ext cx="7272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4" name="Ink 13">
                  <a:extLst>
                    <a:ext uri="{FF2B5EF4-FFF2-40B4-BE49-F238E27FC236}">
                      <a16:creationId xmlns:a16="http://schemas.microsoft.com/office/drawing/2014/main" id="{149A6FCC-1FD5-4AC4-B43F-C7FF94562F67}"/>
                    </a:ext>
                  </a:extLst>
                </p14:cNvPr>
                <p14:cNvContentPartPr/>
                <p14:nvPr/>
              </p14:nvContentPartPr>
              <p14:xfrm>
                <a:off x="4567035" y="323130"/>
                <a:ext cx="621000" cy="385560"/>
              </p14:xfrm>
            </p:contentPart>
          </mc:Choice>
          <mc:Fallback>
            <p:pic>
              <p:nvPicPr>
                <p:cNvPr id="14" name="Ink 13">
                  <a:extLst>
                    <a:ext uri="{FF2B5EF4-FFF2-40B4-BE49-F238E27FC236}">
                      <a16:creationId xmlns:a16="http://schemas.microsoft.com/office/drawing/2014/main" id="{149A6FCC-1FD5-4AC4-B43F-C7FF94562F67}"/>
                    </a:ext>
                  </a:extLst>
                </p:cNvPr>
                <p:cNvPicPr/>
                <p:nvPr/>
              </p:nvPicPr>
              <p:blipFill>
                <a:blip r:embed="rId157"/>
                <a:stretch>
                  <a:fillRect/>
                </a:stretch>
              </p:blipFill>
              <p:spPr>
                <a:xfrm>
                  <a:off x="4549395" y="305130"/>
                  <a:ext cx="65664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8" name="Ink 117">
                  <a:extLst>
                    <a:ext uri="{FF2B5EF4-FFF2-40B4-BE49-F238E27FC236}">
                      <a16:creationId xmlns:a16="http://schemas.microsoft.com/office/drawing/2014/main" id="{37CDDAA3-A68A-48EE-979A-407FF6FB7221}"/>
                    </a:ext>
                  </a:extLst>
                </p14:cNvPr>
                <p14:cNvContentPartPr/>
                <p14:nvPr/>
              </p14:nvContentPartPr>
              <p14:xfrm>
                <a:off x="5319795" y="740430"/>
                <a:ext cx="59760" cy="574200"/>
              </p14:xfrm>
            </p:contentPart>
          </mc:Choice>
          <mc:Fallback>
            <p:pic>
              <p:nvPicPr>
                <p:cNvPr id="118" name="Ink 117">
                  <a:extLst>
                    <a:ext uri="{FF2B5EF4-FFF2-40B4-BE49-F238E27FC236}">
                      <a16:creationId xmlns:a16="http://schemas.microsoft.com/office/drawing/2014/main" id="{37CDDAA3-A68A-48EE-979A-407FF6FB7221}"/>
                    </a:ext>
                  </a:extLst>
                </p:cNvPr>
                <p:cNvPicPr/>
                <p:nvPr/>
              </p:nvPicPr>
              <p:blipFill>
                <a:blip r:embed="rId159"/>
                <a:stretch>
                  <a:fillRect/>
                </a:stretch>
              </p:blipFill>
              <p:spPr>
                <a:xfrm>
                  <a:off x="5302155" y="722430"/>
                  <a:ext cx="9540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9" name="Ink 118">
                  <a:extLst>
                    <a:ext uri="{FF2B5EF4-FFF2-40B4-BE49-F238E27FC236}">
                      <a16:creationId xmlns:a16="http://schemas.microsoft.com/office/drawing/2014/main" id="{8197849E-6D10-420D-8B5D-CC389246515B}"/>
                    </a:ext>
                  </a:extLst>
                </p14:cNvPr>
                <p14:cNvContentPartPr/>
                <p14:nvPr/>
              </p14:nvContentPartPr>
              <p14:xfrm>
                <a:off x="5446875" y="670590"/>
                <a:ext cx="244080" cy="332640"/>
              </p14:xfrm>
            </p:contentPart>
          </mc:Choice>
          <mc:Fallback>
            <p:pic>
              <p:nvPicPr>
                <p:cNvPr id="119" name="Ink 118">
                  <a:extLst>
                    <a:ext uri="{FF2B5EF4-FFF2-40B4-BE49-F238E27FC236}">
                      <a16:creationId xmlns:a16="http://schemas.microsoft.com/office/drawing/2014/main" id="{8197849E-6D10-420D-8B5D-CC389246515B}"/>
                    </a:ext>
                  </a:extLst>
                </p:cNvPr>
                <p:cNvPicPr/>
                <p:nvPr/>
              </p:nvPicPr>
              <p:blipFill>
                <a:blip r:embed="rId161"/>
                <a:stretch>
                  <a:fillRect/>
                </a:stretch>
              </p:blipFill>
              <p:spPr>
                <a:xfrm>
                  <a:off x="5428875" y="652950"/>
                  <a:ext cx="2797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0" name="Ink 119">
                  <a:extLst>
                    <a:ext uri="{FF2B5EF4-FFF2-40B4-BE49-F238E27FC236}">
                      <a16:creationId xmlns:a16="http://schemas.microsoft.com/office/drawing/2014/main" id="{5B55727B-9662-43C2-BF94-E16DFFD280E9}"/>
                    </a:ext>
                  </a:extLst>
                </p14:cNvPr>
                <p14:cNvContentPartPr/>
                <p14:nvPr/>
              </p14:nvContentPartPr>
              <p14:xfrm>
                <a:off x="5760795" y="710910"/>
                <a:ext cx="166320" cy="386280"/>
              </p14:xfrm>
            </p:contentPart>
          </mc:Choice>
          <mc:Fallback>
            <p:pic>
              <p:nvPicPr>
                <p:cNvPr id="120" name="Ink 119">
                  <a:extLst>
                    <a:ext uri="{FF2B5EF4-FFF2-40B4-BE49-F238E27FC236}">
                      <a16:creationId xmlns:a16="http://schemas.microsoft.com/office/drawing/2014/main" id="{5B55727B-9662-43C2-BF94-E16DFFD280E9}"/>
                    </a:ext>
                  </a:extLst>
                </p:cNvPr>
                <p:cNvPicPr/>
                <p:nvPr/>
              </p:nvPicPr>
              <p:blipFill>
                <a:blip r:embed="rId163"/>
                <a:stretch>
                  <a:fillRect/>
                </a:stretch>
              </p:blipFill>
              <p:spPr>
                <a:xfrm>
                  <a:off x="5742795" y="692910"/>
                  <a:ext cx="20196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1" name="Ink 120">
                  <a:extLst>
                    <a:ext uri="{FF2B5EF4-FFF2-40B4-BE49-F238E27FC236}">
                      <a16:creationId xmlns:a16="http://schemas.microsoft.com/office/drawing/2014/main" id="{CD580ED9-62BB-44A1-BE32-D758641BFAA0}"/>
                    </a:ext>
                  </a:extLst>
                </p14:cNvPr>
                <p14:cNvContentPartPr/>
                <p14:nvPr/>
              </p14:nvContentPartPr>
              <p14:xfrm>
                <a:off x="6033675" y="796590"/>
                <a:ext cx="167400" cy="514800"/>
              </p14:xfrm>
            </p:contentPart>
          </mc:Choice>
          <mc:Fallback>
            <p:pic>
              <p:nvPicPr>
                <p:cNvPr id="121" name="Ink 120">
                  <a:extLst>
                    <a:ext uri="{FF2B5EF4-FFF2-40B4-BE49-F238E27FC236}">
                      <a16:creationId xmlns:a16="http://schemas.microsoft.com/office/drawing/2014/main" id="{CD580ED9-62BB-44A1-BE32-D758641BFAA0}"/>
                    </a:ext>
                  </a:extLst>
                </p:cNvPr>
                <p:cNvPicPr/>
                <p:nvPr/>
              </p:nvPicPr>
              <p:blipFill>
                <a:blip r:embed="rId165"/>
                <a:stretch>
                  <a:fillRect/>
                </a:stretch>
              </p:blipFill>
              <p:spPr>
                <a:xfrm>
                  <a:off x="6015675" y="778590"/>
                  <a:ext cx="20304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 name="Ink 12">
                  <a:extLst>
                    <a:ext uri="{FF2B5EF4-FFF2-40B4-BE49-F238E27FC236}">
                      <a16:creationId xmlns:a16="http://schemas.microsoft.com/office/drawing/2014/main" id="{ED5211EC-B3AE-4416-ACF5-7180A32F46BD}"/>
                    </a:ext>
                  </a:extLst>
                </p14:cNvPr>
                <p14:cNvContentPartPr/>
                <p14:nvPr/>
              </p14:nvContentPartPr>
              <p14:xfrm>
                <a:off x="7165875" y="290370"/>
                <a:ext cx="1278360" cy="452520"/>
              </p14:xfrm>
            </p:contentPart>
          </mc:Choice>
          <mc:Fallback>
            <p:pic>
              <p:nvPicPr>
                <p:cNvPr id="13" name="Ink 12">
                  <a:extLst>
                    <a:ext uri="{FF2B5EF4-FFF2-40B4-BE49-F238E27FC236}">
                      <a16:creationId xmlns:a16="http://schemas.microsoft.com/office/drawing/2014/main" id="{ED5211EC-B3AE-4416-ACF5-7180A32F46BD}"/>
                    </a:ext>
                  </a:extLst>
                </p:cNvPr>
                <p:cNvPicPr/>
                <p:nvPr/>
              </p:nvPicPr>
              <p:blipFill>
                <a:blip r:embed="rId167"/>
                <a:stretch>
                  <a:fillRect/>
                </a:stretch>
              </p:blipFill>
              <p:spPr>
                <a:xfrm>
                  <a:off x="7147875" y="272730"/>
                  <a:ext cx="131400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6" name="Ink 15">
                  <a:extLst>
                    <a:ext uri="{FF2B5EF4-FFF2-40B4-BE49-F238E27FC236}">
                      <a16:creationId xmlns:a16="http://schemas.microsoft.com/office/drawing/2014/main" id="{A18A6E55-4459-491B-8ADC-3350E6CE0FC0}"/>
                    </a:ext>
                  </a:extLst>
                </p14:cNvPr>
                <p14:cNvContentPartPr/>
                <p14:nvPr/>
              </p14:nvContentPartPr>
              <p14:xfrm>
                <a:off x="8730435" y="116490"/>
                <a:ext cx="712440" cy="536040"/>
              </p14:xfrm>
            </p:contentPart>
          </mc:Choice>
          <mc:Fallback>
            <p:pic>
              <p:nvPicPr>
                <p:cNvPr id="16" name="Ink 15">
                  <a:extLst>
                    <a:ext uri="{FF2B5EF4-FFF2-40B4-BE49-F238E27FC236}">
                      <a16:creationId xmlns:a16="http://schemas.microsoft.com/office/drawing/2014/main" id="{A18A6E55-4459-491B-8ADC-3350E6CE0FC0}"/>
                    </a:ext>
                  </a:extLst>
                </p:cNvPr>
                <p:cNvPicPr/>
                <p:nvPr/>
              </p:nvPicPr>
              <p:blipFill>
                <a:blip r:embed="rId169"/>
                <a:stretch>
                  <a:fillRect/>
                </a:stretch>
              </p:blipFill>
              <p:spPr>
                <a:xfrm>
                  <a:off x="8712795" y="98850"/>
                  <a:ext cx="74808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 name="Ink 16">
                  <a:extLst>
                    <a:ext uri="{FF2B5EF4-FFF2-40B4-BE49-F238E27FC236}">
                      <a16:creationId xmlns:a16="http://schemas.microsoft.com/office/drawing/2014/main" id="{DFB32C3A-FB84-4948-BA45-F03221A1662F}"/>
                    </a:ext>
                  </a:extLst>
                </p14:cNvPr>
                <p14:cNvContentPartPr/>
                <p14:nvPr/>
              </p14:nvContentPartPr>
              <p14:xfrm>
                <a:off x="9791715" y="323490"/>
                <a:ext cx="37080" cy="19800"/>
              </p14:xfrm>
            </p:contentPart>
          </mc:Choice>
          <mc:Fallback>
            <p:pic>
              <p:nvPicPr>
                <p:cNvPr id="17" name="Ink 16">
                  <a:extLst>
                    <a:ext uri="{FF2B5EF4-FFF2-40B4-BE49-F238E27FC236}">
                      <a16:creationId xmlns:a16="http://schemas.microsoft.com/office/drawing/2014/main" id="{DFB32C3A-FB84-4948-BA45-F03221A1662F}"/>
                    </a:ext>
                  </a:extLst>
                </p:cNvPr>
                <p:cNvPicPr/>
                <p:nvPr/>
              </p:nvPicPr>
              <p:blipFill>
                <a:blip r:embed="rId171"/>
                <a:stretch>
                  <a:fillRect/>
                </a:stretch>
              </p:blipFill>
              <p:spPr>
                <a:xfrm>
                  <a:off x="9773715" y="305490"/>
                  <a:ext cx="727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8" name="Ink 17">
                  <a:extLst>
                    <a:ext uri="{FF2B5EF4-FFF2-40B4-BE49-F238E27FC236}">
                      <a16:creationId xmlns:a16="http://schemas.microsoft.com/office/drawing/2014/main" id="{8035BEE7-8823-4AAB-BC02-143ED708567E}"/>
                    </a:ext>
                  </a:extLst>
                </p14:cNvPr>
                <p14:cNvContentPartPr/>
                <p14:nvPr/>
              </p14:nvContentPartPr>
              <p14:xfrm>
                <a:off x="9524235" y="318090"/>
                <a:ext cx="494280" cy="311040"/>
              </p14:xfrm>
            </p:contentPart>
          </mc:Choice>
          <mc:Fallback>
            <p:pic>
              <p:nvPicPr>
                <p:cNvPr id="18" name="Ink 17">
                  <a:extLst>
                    <a:ext uri="{FF2B5EF4-FFF2-40B4-BE49-F238E27FC236}">
                      <a16:creationId xmlns:a16="http://schemas.microsoft.com/office/drawing/2014/main" id="{8035BEE7-8823-4AAB-BC02-143ED708567E}"/>
                    </a:ext>
                  </a:extLst>
                </p:cNvPr>
                <p:cNvPicPr/>
                <p:nvPr/>
              </p:nvPicPr>
              <p:blipFill>
                <a:blip r:embed="rId173"/>
                <a:stretch>
                  <a:fillRect/>
                </a:stretch>
              </p:blipFill>
              <p:spPr>
                <a:xfrm>
                  <a:off x="9506595" y="300090"/>
                  <a:ext cx="52992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9" name="Ink 18">
                  <a:extLst>
                    <a:ext uri="{FF2B5EF4-FFF2-40B4-BE49-F238E27FC236}">
                      <a16:creationId xmlns:a16="http://schemas.microsoft.com/office/drawing/2014/main" id="{23EFEF2F-2C0D-41C9-B642-AD655719D4FA}"/>
                    </a:ext>
                  </a:extLst>
                </p14:cNvPr>
                <p14:cNvContentPartPr/>
                <p14:nvPr/>
              </p14:nvContentPartPr>
              <p14:xfrm>
                <a:off x="10329555" y="206130"/>
                <a:ext cx="1389240" cy="371160"/>
              </p14:xfrm>
            </p:contentPart>
          </mc:Choice>
          <mc:Fallback>
            <p:pic>
              <p:nvPicPr>
                <p:cNvPr id="19" name="Ink 18">
                  <a:extLst>
                    <a:ext uri="{FF2B5EF4-FFF2-40B4-BE49-F238E27FC236}">
                      <a16:creationId xmlns:a16="http://schemas.microsoft.com/office/drawing/2014/main" id="{23EFEF2F-2C0D-41C9-B642-AD655719D4FA}"/>
                    </a:ext>
                  </a:extLst>
                </p:cNvPr>
                <p:cNvPicPr/>
                <p:nvPr/>
              </p:nvPicPr>
              <p:blipFill>
                <a:blip r:embed="rId175"/>
                <a:stretch>
                  <a:fillRect/>
                </a:stretch>
              </p:blipFill>
              <p:spPr>
                <a:xfrm>
                  <a:off x="10311915" y="188130"/>
                  <a:ext cx="14248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0" name="Ink 19">
                  <a:extLst>
                    <a:ext uri="{FF2B5EF4-FFF2-40B4-BE49-F238E27FC236}">
                      <a16:creationId xmlns:a16="http://schemas.microsoft.com/office/drawing/2014/main" id="{C3CA8893-BADC-4398-9240-D25E00754748}"/>
                    </a:ext>
                  </a:extLst>
                </p14:cNvPr>
                <p14:cNvContentPartPr/>
                <p14:nvPr/>
              </p14:nvContentPartPr>
              <p14:xfrm>
                <a:off x="11072235" y="335010"/>
                <a:ext cx="546840" cy="236880"/>
              </p14:xfrm>
            </p:contentPart>
          </mc:Choice>
          <mc:Fallback>
            <p:pic>
              <p:nvPicPr>
                <p:cNvPr id="20" name="Ink 19">
                  <a:extLst>
                    <a:ext uri="{FF2B5EF4-FFF2-40B4-BE49-F238E27FC236}">
                      <a16:creationId xmlns:a16="http://schemas.microsoft.com/office/drawing/2014/main" id="{C3CA8893-BADC-4398-9240-D25E00754748}"/>
                    </a:ext>
                  </a:extLst>
                </p:cNvPr>
                <p:cNvPicPr/>
                <p:nvPr/>
              </p:nvPicPr>
              <p:blipFill>
                <a:blip r:embed="rId177"/>
                <a:stretch>
                  <a:fillRect/>
                </a:stretch>
              </p:blipFill>
              <p:spPr>
                <a:xfrm>
                  <a:off x="11054235" y="317370"/>
                  <a:ext cx="5824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2" name="Ink 21">
                  <a:extLst>
                    <a:ext uri="{FF2B5EF4-FFF2-40B4-BE49-F238E27FC236}">
                      <a16:creationId xmlns:a16="http://schemas.microsoft.com/office/drawing/2014/main" id="{53316582-305A-4E94-8062-B3A3122C8ABE}"/>
                    </a:ext>
                  </a:extLst>
                </p14:cNvPr>
                <p14:cNvContentPartPr/>
                <p14:nvPr/>
              </p14:nvContentPartPr>
              <p14:xfrm>
                <a:off x="8578515" y="675570"/>
                <a:ext cx="3475080" cy="329040"/>
              </p14:xfrm>
            </p:contentPart>
          </mc:Choice>
          <mc:Fallback>
            <p:pic>
              <p:nvPicPr>
                <p:cNvPr id="22" name="Ink 21">
                  <a:extLst>
                    <a:ext uri="{FF2B5EF4-FFF2-40B4-BE49-F238E27FC236}">
                      <a16:creationId xmlns:a16="http://schemas.microsoft.com/office/drawing/2014/main" id="{53316582-305A-4E94-8062-B3A3122C8ABE}"/>
                    </a:ext>
                  </a:extLst>
                </p:cNvPr>
                <p:cNvPicPr/>
                <p:nvPr/>
              </p:nvPicPr>
              <p:blipFill>
                <a:blip r:embed="rId179"/>
                <a:stretch>
                  <a:fillRect/>
                </a:stretch>
              </p:blipFill>
              <p:spPr>
                <a:xfrm>
                  <a:off x="8560515" y="657930"/>
                  <a:ext cx="351072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F54099C9-7F44-4EDE-BE9B-65E2A4A17760}"/>
                    </a:ext>
                  </a:extLst>
                </p14:cNvPr>
                <p14:cNvContentPartPr/>
                <p14:nvPr/>
              </p14:nvContentPartPr>
              <p14:xfrm>
                <a:off x="7363875" y="789030"/>
                <a:ext cx="501120" cy="489240"/>
              </p14:xfrm>
            </p:contentPart>
          </mc:Choice>
          <mc:Fallback>
            <p:pic>
              <p:nvPicPr>
                <p:cNvPr id="109" name="Ink 108">
                  <a:extLst>
                    <a:ext uri="{FF2B5EF4-FFF2-40B4-BE49-F238E27FC236}">
                      <a16:creationId xmlns:a16="http://schemas.microsoft.com/office/drawing/2014/main" id="{F54099C9-7F44-4EDE-BE9B-65E2A4A17760}"/>
                    </a:ext>
                  </a:extLst>
                </p:cNvPr>
                <p:cNvPicPr/>
                <p:nvPr/>
              </p:nvPicPr>
              <p:blipFill>
                <a:blip r:embed="rId181"/>
                <a:stretch>
                  <a:fillRect/>
                </a:stretch>
              </p:blipFill>
              <p:spPr>
                <a:xfrm>
                  <a:off x="7346235" y="771030"/>
                  <a:ext cx="53676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08FB0746-F87F-45D0-A218-41EC265F5BAD}"/>
                    </a:ext>
                  </a:extLst>
                </p14:cNvPr>
                <p14:cNvContentPartPr/>
                <p14:nvPr/>
              </p14:nvContentPartPr>
              <p14:xfrm>
                <a:off x="8174955" y="918270"/>
                <a:ext cx="360" cy="360"/>
              </p14:xfrm>
            </p:contentPart>
          </mc:Choice>
          <mc:Fallback>
            <p:pic>
              <p:nvPicPr>
                <p:cNvPr id="110" name="Ink 109">
                  <a:extLst>
                    <a:ext uri="{FF2B5EF4-FFF2-40B4-BE49-F238E27FC236}">
                      <a16:creationId xmlns:a16="http://schemas.microsoft.com/office/drawing/2014/main" id="{08FB0746-F87F-45D0-A218-41EC265F5BAD}"/>
                    </a:ext>
                  </a:extLst>
                </p:cNvPr>
                <p:cNvPicPr/>
                <p:nvPr/>
              </p:nvPicPr>
              <p:blipFill>
                <a:blip r:embed="rId183"/>
                <a:stretch>
                  <a:fillRect/>
                </a:stretch>
              </p:blipFill>
              <p:spPr>
                <a:xfrm>
                  <a:off x="8156955" y="90063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A7631267-FACC-4F77-A8BA-78363CA016E1}"/>
                    </a:ext>
                  </a:extLst>
                </p14:cNvPr>
                <p14:cNvContentPartPr/>
                <p14:nvPr/>
              </p14:nvContentPartPr>
              <p14:xfrm>
                <a:off x="8322915" y="1132470"/>
                <a:ext cx="589320" cy="781200"/>
              </p14:xfrm>
            </p:contentPart>
          </mc:Choice>
          <mc:Fallback>
            <p:pic>
              <p:nvPicPr>
                <p:cNvPr id="111" name="Ink 110">
                  <a:extLst>
                    <a:ext uri="{FF2B5EF4-FFF2-40B4-BE49-F238E27FC236}">
                      <a16:creationId xmlns:a16="http://schemas.microsoft.com/office/drawing/2014/main" id="{A7631267-FACC-4F77-A8BA-78363CA016E1}"/>
                    </a:ext>
                  </a:extLst>
                </p:cNvPr>
                <p:cNvPicPr/>
                <p:nvPr/>
              </p:nvPicPr>
              <p:blipFill>
                <a:blip r:embed="rId185"/>
                <a:stretch>
                  <a:fillRect/>
                </a:stretch>
              </p:blipFill>
              <p:spPr>
                <a:xfrm>
                  <a:off x="8305275" y="1114470"/>
                  <a:ext cx="624960" cy="816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Ink 111">
                  <a:extLst>
                    <a:ext uri="{FF2B5EF4-FFF2-40B4-BE49-F238E27FC236}">
                      <a16:creationId xmlns:a16="http://schemas.microsoft.com/office/drawing/2014/main" id="{33867B3B-1BA7-49D6-AC04-48C84DF06B05}"/>
                    </a:ext>
                  </a:extLst>
                </p14:cNvPr>
                <p14:cNvContentPartPr/>
                <p14:nvPr/>
              </p14:nvContentPartPr>
              <p14:xfrm>
                <a:off x="9113475" y="1129590"/>
                <a:ext cx="286920" cy="407160"/>
              </p14:xfrm>
            </p:contentPart>
          </mc:Choice>
          <mc:Fallback>
            <p:pic>
              <p:nvPicPr>
                <p:cNvPr id="112" name="Ink 111">
                  <a:extLst>
                    <a:ext uri="{FF2B5EF4-FFF2-40B4-BE49-F238E27FC236}">
                      <a16:creationId xmlns:a16="http://schemas.microsoft.com/office/drawing/2014/main" id="{33867B3B-1BA7-49D6-AC04-48C84DF06B05}"/>
                    </a:ext>
                  </a:extLst>
                </p:cNvPr>
                <p:cNvPicPr/>
                <p:nvPr/>
              </p:nvPicPr>
              <p:blipFill>
                <a:blip r:embed="rId187"/>
                <a:stretch>
                  <a:fillRect/>
                </a:stretch>
              </p:blipFill>
              <p:spPr>
                <a:xfrm>
                  <a:off x="9095475" y="1111590"/>
                  <a:ext cx="32256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395B09FC-39A3-40D4-B335-77E3810C51B9}"/>
                    </a:ext>
                  </a:extLst>
                </p14:cNvPr>
                <p14:cNvContentPartPr/>
                <p14:nvPr/>
              </p14:nvContentPartPr>
              <p14:xfrm>
                <a:off x="9387075" y="1342710"/>
                <a:ext cx="266760" cy="408600"/>
              </p14:xfrm>
            </p:contentPart>
          </mc:Choice>
          <mc:Fallback>
            <p:pic>
              <p:nvPicPr>
                <p:cNvPr id="113" name="Ink 112">
                  <a:extLst>
                    <a:ext uri="{FF2B5EF4-FFF2-40B4-BE49-F238E27FC236}">
                      <a16:creationId xmlns:a16="http://schemas.microsoft.com/office/drawing/2014/main" id="{395B09FC-39A3-40D4-B335-77E3810C51B9}"/>
                    </a:ext>
                  </a:extLst>
                </p:cNvPr>
                <p:cNvPicPr/>
                <p:nvPr/>
              </p:nvPicPr>
              <p:blipFill>
                <a:blip r:embed="rId189"/>
                <a:stretch>
                  <a:fillRect/>
                </a:stretch>
              </p:blipFill>
              <p:spPr>
                <a:xfrm>
                  <a:off x="9369075" y="1324710"/>
                  <a:ext cx="30240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161737AE-1630-4FD3-9E9F-B39F82C4F01C}"/>
                    </a:ext>
                  </a:extLst>
                </p14:cNvPr>
                <p14:cNvContentPartPr/>
                <p14:nvPr/>
              </p14:nvContentPartPr>
              <p14:xfrm>
                <a:off x="9689475" y="1152990"/>
                <a:ext cx="148680" cy="424800"/>
              </p14:xfrm>
            </p:contentPart>
          </mc:Choice>
          <mc:Fallback>
            <p:pic>
              <p:nvPicPr>
                <p:cNvPr id="114" name="Ink 113">
                  <a:extLst>
                    <a:ext uri="{FF2B5EF4-FFF2-40B4-BE49-F238E27FC236}">
                      <a16:creationId xmlns:a16="http://schemas.microsoft.com/office/drawing/2014/main" id="{161737AE-1630-4FD3-9E9F-B39F82C4F01C}"/>
                    </a:ext>
                  </a:extLst>
                </p:cNvPr>
                <p:cNvPicPr/>
                <p:nvPr/>
              </p:nvPicPr>
              <p:blipFill>
                <a:blip r:embed="rId191"/>
                <a:stretch>
                  <a:fillRect/>
                </a:stretch>
              </p:blipFill>
              <p:spPr>
                <a:xfrm>
                  <a:off x="9671835" y="1135350"/>
                  <a:ext cx="18432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56DA234E-12EA-4AA2-9014-F306BD4099B2}"/>
                    </a:ext>
                  </a:extLst>
                </p14:cNvPr>
                <p14:cNvContentPartPr/>
                <p14:nvPr/>
              </p14:nvContentPartPr>
              <p14:xfrm>
                <a:off x="10158195" y="1176030"/>
                <a:ext cx="281160" cy="331920"/>
              </p14:xfrm>
            </p:contentPart>
          </mc:Choice>
          <mc:Fallback>
            <p:pic>
              <p:nvPicPr>
                <p:cNvPr id="115" name="Ink 114">
                  <a:extLst>
                    <a:ext uri="{FF2B5EF4-FFF2-40B4-BE49-F238E27FC236}">
                      <a16:creationId xmlns:a16="http://schemas.microsoft.com/office/drawing/2014/main" id="{56DA234E-12EA-4AA2-9014-F306BD4099B2}"/>
                    </a:ext>
                  </a:extLst>
                </p:cNvPr>
                <p:cNvPicPr/>
                <p:nvPr/>
              </p:nvPicPr>
              <p:blipFill>
                <a:blip r:embed="rId193"/>
                <a:stretch>
                  <a:fillRect/>
                </a:stretch>
              </p:blipFill>
              <p:spPr>
                <a:xfrm>
                  <a:off x="10140555" y="1158390"/>
                  <a:ext cx="31680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DF25E611-43E4-48AC-8C92-A060566EDC01}"/>
                    </a:ext>
                  </a:extLst>
                </p14:cNvPr>
                <p14:cNvContentPartPr/>
                <p14:nvPr/>
              </p14:nvContentPartPr>
              <p14:xfrm>
                <a:off x="10319475" y="1025910"/>
                <a:ext cx="288000" cy="10440"/>
              </p14:xfrm>
            </p:contentPart>
          </mc:Choice>
          <mc:Fallback>
            <p:pic>
              <p:nvPicPr>
                <p:cNvPr id="116" name="Ink 115">
                  <a:extLst>
                    <a:ext uri="{FF2B5EF4-FFF2-40B4-BE49-F238E27FC236}">
                      <a16:creationId xmlns:a16="http://schemas.microsoft.com/office/drawing/2014/main" id="{DF25E611-43E4-48AC-8C92-A060566EDC01}"/>
                    </a:ext>
                  </a:extLst>
                </p:cNvPr>
                <p:cNvPicPr/>
                <p:nvPr/>
              </p:nvPicPr>
              <p:blipFill>
                <a:blip r:embed="rId195"/>
                <a:stretch>
                  <a:fillRect/>
                </a:stretch>
              </p:blipFill>
              <p:spPr>
                <a:xfrm>
                  <a:off x="10301835" y="1008270"/>
                  <a:ext cx="3236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9935FC7B-3BB9-455D-B119-1E76A3F1E2E7}"/>
                    </a:ext>
                  </a:extLst>
                </p14:cNvPr>
                <p14:cNvContentPartPr/>
                <p14:nvPr/>
              </p14:nvContentPartPr>
              <p14:xfrm>
                <a:off x="10285635" y="1722510"/>
                <a:ext cx="45720" cy="27000"/>
              </p14:xfrm>
            </p:contentPart>
          </mc:Choice>
          <mc:Fallback>
            <p:pic>
              <p:nvPicPr>
                <p:cNvPr id="123" name="Ink 122">
                  <a:extLst>
                    <a:ext uri="{FF2B5EF4-FFF2-40B4-BE49-F238E27FC236}">
                      <a16:creationId xmlns:a16="http://schemas.microsoft.com/office/drawing/2014/main" id="{9935FC7B-3BB9-455D-B119-1E76A3F1E2E7}"/>
                    </a:ext>
                  </a:extLst>
                </p:cNvPr>
                <p:cNvPicPr/>
                <p:nvPr/>
              </p:nvPicPr>
              <p:blipFill>
                <a:blip r:embed="rId197"/>
                <a:stretch>
                  <a:fillRect/>
                </a:stretch>
              </p:blipFill>
              <p:spPr>
                <a:xfrm>
                  <a:off x="10267635" y="1704510"/>
                  <a:ext cx="813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4" name="Ink 123">
                  <a:extLst>
                    <a:ext uri="{FF2B5EF4-FFF2-40B4-BE49-F238E27FC236}">
                      <a16:creationId xmlns:a16="http://schemas.microsoft.com/office/drawing/2014/main" id="{F38ED0BA-A8D9-4045-9FA8-4A14670A15DD}"/>
                    </a:ext>
                  </a:extLst>
                </p14:cNvPr>
                <p14:cNvContentPartPr/>
                <p14:nvPr/>
              </p14:nvContentPartPr>
              <p14:xfrm>
                <a:off x="10261515" y="1704150"/>
                <a:ext cx="23400" cy="15120"/>
              </p14:xfrm>
            </p:contentPart>
          </mc:Choice>
          <mc:Fallback>
            <p:pic>
              <p:nvPicPr>
                <p:cNvPr id="124" name="Ink 123">
                  <a:extLst>
                    <a:ext uri="{FF2B5EF4-FFF2-40B4-BE49-F238E27FC236}">
                      <a16:creationId xmlns:a16="http://schemas.microsoft.com/office/drawing/2014/main" id="{F38ED0BA-A8D9-4045-9FA8-4A14670A15DD}"/>
                    </a:ext>
                  </a:extLst>
                </p:cNvPr>
                <p:cNvPicPr/>
                <p:nvPr/>
              </p:nvPicPr>
              <p:blipFill>
                <a:blip r:embed="rId199"/>
                <a:stretch>
                  <a:fillRect/>
                </a:stretch>
              </p:blipFill>
              <p:spPr>
                <a:xfrm>
                  <a:off x="10243875" y="1686150"/>
                  <a:ext cx="590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5" name="Ink 124">
                  <a:extLst>
                    <a:ext uri="{FF2B5EF4-FFF2-40B4-BE49-F238E27FC236}">
                      <a16:creationId xmlns:a16="http://schemas.microsoft.com/office/drawing/2014/main" id="{3DDC5B5B-3689-4B93-8414-6AC4ED281178}"/>
                    </a:ext>
                  </a:extLst>
                </p14:cNvPr>
                <p14:cNvContentPartPr/>
                <p14:nvPr/>
              </p14:nvContentPartPr>
              <p14:xfrm>
                <a:off x="10306515" y="1685790"/>
                <a:ext cx="7560" cy="56520"/>
              </p14:xfrm>
            </p:contentPart>
          </mc:Choice>
          <mc:Fallback>
            <p:pic>
              <p:nvPicPr>
                <p:cNvPr id="125" name="Ink 124">
                  <a:extLst>
                    <a:ext uri="{FF2B5EF4-FFF2-40B4-BE49-F238E27FC236}">
                      <a16:creationId xmlns:a16="http://schemas.microsoft.com/office/drawing/2014/main" id="{3DDC5B5B-3689-4B93-8414-6AC4ED281178}"/>
                    </a:ext>
                  </a:extLst>
                </p:cNvPr>
                <p:cNvPicPr/>
                <p:nvPr/>
              </p:nvPicPr>
              <p:blipFill>
                <a:blip r:embed="rId201"/>
                <a:stretch>
                  <a:fillRect/>
                </a:stretch>
              </p:blipFill>
              <p:spPr>
                <a:xfrm>
                  <a:off x="10288875" y="1667790"/>
                  <a:ext cx="432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7" name="Ink 126">
                  <a:extLst>
                    <a:ext uri="{FF2B5EF4-FFF2-40B4-BE49-F238E27FC236}">
                      <a16:creationId xmlns:a16="http://schemas.microsoft.com/office/drawing/2014/main" id="{34571045-5B78-48E2-B4DE-E06C837A0444}"/>
                    </a:ext>
                  </a:extLst>
                </p14:cNvPr>
                <p14:cNvContentPartPr/>
                <p14:nvPr/>
              </p14:nvContentPartPr>
              <p14:xfrm>
                <a:off x="4917315" y="1779750"/>
                <a:ext cx="11520" cy="19800"/>
              </p14:xfrm>
            </p:contentPart>
          </mc:Choice>
          <mc:Fallback>
            <p:pic>
              <p:nvPicPr>
                <p:cNvPr id="127" name="Ink 126">
                  <a:extLst>
                    <a:ext uri="{FF2B5EF4-FFF2-40B4-BE49-F238E27FC236}">
                      <a16:creationId xmlns:a16="http://schemas.microsoft.com/office/drawing/2014/main" id="{34571045-5B78-48E2-B4DE-E06C837A0444}"/>
                    </a:ext>
                  </a:extLst>
                </p:cNvPr>
                <p:cNvPicPr/>
                <p:nvPr/>
              </p:nvPicPr>
              <p:blipFill>
                <a:blip r:embed="rId203"/>
                <a:stretch>
                  <a:fillRect/>
                </a:stretch>
              </p:blipFill>
              <p:spPr>
                <a:xfrm>
                  <a:off x="4899675" y="1761750"/>
                  <a:ext cx="471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8" name="Ink 127">
                  <a:extLst>
                    <a:ext uri="{FF2B5EF4-FFF2-40B4-BE49-F238E27FC236}">
                      <a16:creationId xmlns:a16="http://schemas.microsoft.com/office/drawing/2014/main" id="{75777BF3-FF2A-4EA6-8300-6EA23CE6AC9C}"/>
                    </a:ext>
                  </a:extLst>
                </p14:cNvPr>
                <p14:cNvContentPartPr/>
                <p14:nvPr/>
              </p14:nvContentPartPr>
              <p14:xfrm>
                <a:off x="4885635" y="1763190"/>
                <a:ext cx="34560" cy="1049760"/>
              </p14:xfrm>
            </p:contentPart>
          </mc:Choice>
          <mc:Fallback>
            <p:pic>
              <p:nvPicPr>
                <p:cNvPr id="128" name="Ink 127">
                  <a:extLst>
                    <a:ext uri="{FF2B5EF4-FFF2-40B4-BE49-F238E27FC236}">
                      <a16:creationId xmlns:a16="http://schemas.microsoft.com/office/drawing/2014/main" id="{75777BF3-FF2A-4EA6-8300-6EA23CE6AC9C}"/>
                    </a:ext>
                  </a:extLst>
                </p:cNvPr>
                <p:cNvPicPr/>
                <p:nvPr/>
              </p:nvPicPr>
              <p:blipFill>
                <a:blip r:embed="rId205"/>
                <a:stretch>
                  <a:fillRect/>
                </a:stretch>
              </p:blipFill>
              <p:spPr>
                <a:xfrm>
                  <a:off x="4867635" y="1745190"/>
                  <a:ext cx="70200" cy="10854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9" name="Ink 128">
                  <a:extLst>
                    <a:ext uri="{FF2B5EF4-FFF2-40B4-BE49-F238E27FC236}">
                      <a16:creationId xmlns:a16="http://schemas.microsoft.com/office/drawing/2014/main" id="{D755E105-1AD0-4860-BBDA-C280EC2A2833}"/>
                    </a:ext>
                  </a:extLst>
                </p14:cNvPr>
                <p14:cNvContentPartPr/>
                <p14:nvPr/>
              </p14:nvContentPartPr>
              <p14:xfrm>
                <a:off x="4943955" y="1677870"/>
                <a:ext cx="25920" cy="27000"/>
              </p14:xfrm>
            </p:contentPart>
          </mc:Choice>
          <mc:Fallback>
            <p:pic>
              <p:nvPicPr>
                <p:cNvPr id="129" name="Ink 128">
                  <a:extLst>
                    <a:ext uri="{FF2B5EF4-FFF2-40B4-BE49-F238E27FC236}">
                      <a16:creationId xmlns:a16="http://schemas.microsoft.com/office/drawing/2014/main" id="{D755E105-1AD0-4860-BBDA-C280EC2A2833}"/>
                    </a:ext>
                  </a:extLst>
                </p:cNvPr>
                <p:cNvPicPr/>
                <p:nvPr/>
              </p:nvPicPr>
              <p:blipFill>
                <a:blip r:embed="rId207"/>
                <a:stretch>
                  <a:fillRect/>
                </a:stretch>
              </p:blipFill>
              <p:spPr>
                <a:xfrm>
                  <a:off x="4926315" y="1660230"/>
                  <a:ext cx="615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0" name="Ink 129">
                  <a:extLst>
                    <a:ext uri="{FF2B5EF4-FFF2-40B4-BE49-F238E27FC236}">
                      <a16:creationId xmlns:a16="http://schemas.microsoft.com/office/drawing/2014/main" id="{F12C4A4F-30EF-4CB9-86F3-A4F597F54337}"/>
                    </a:ext>
                  </a:extLst>
                </p14:cNvPr>
                <p14:cNvContentPartPr/>
                <p14:nvPr/>
              </p14:nvContentPartPr>
              <p14:xfrm>
                <a:off x="4845315" y="1539270"/>
                <a:ext cx="1977120" cy="1310760"/>
              </p14:xfrm>
            </p:contentPart>
          </mc:Choice>
          <mc:Fallback>
            <p:pic>
              <p:nvPicPr>
                <p:cNvPr id="130" name="Ink 129">
                  <a:extLst>
                    <a:ext uri="{FF2B5EF4-FFF2-40B4-BE49-F238E27FC236}">
                      <a16:creationId xmlns:a16="http://schemas.microsoft.com/office/drawing/2014/main" id="{F12C4A4F-30EF-4CB9-86F3-A4F597F54337}"/>
                    </a:ext>
                  </a:extLst>
                </p:cNvPr>
                <p:cNvPicPr/>
                <p:nvPr/>
              </p:nvPicPr>
              <p:blipFill>
                <a:blip r:embed="rId209"/>
                <a:stretch>
                  <a:fillRect/>
                </a:stretch>
              </p:blipFill>
              <p:spPr>
                <a:xfrm>
                  <a:off x="4827315" y="1521270"/>
                  <a:ext cx="2012760" cy="1346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FCCF6F8A-E74F-4907-90EF-FDD08E11AB55}"/>
                    </a:ext>
                  </a:extLst>
                </p14:cNvPr>
                <p14:cNvContentPartPr/>
                <p14:nvPr/>
              </p14:nvContentPartPr>
              <p14:xfrm>
                <a:off x="2836515" y="2098350"/>
                <a:ext cx="2357640" cy="968040"/>
              </p14:xfrm>
            </p:contentPart>
          </mc:Choice>
          <mc:Fallback>
            <p:pic>
              <p:nvPicPr>
                <p:cNvPr id="132" name="Ink 131">
                  <a:extLst>
                    <a:ext uri="{FF2B5EF4-FFF2-40B4-BE49-F238E27FC236}">
                      <a16:creationId xmlns:a16="http://schemas.microsoft.com/office/drawing/2014/main" id="{FCCF6F8A-E74F-4907-90EF-FDD08E11AB55}"/>
                    </a:ext>
                  </a:extLst>
                </p:cNvPr>
                <p:cNvPicPr/>
                <p:nvPr/>
              </p:nvPicPr>
              <p:blipFill>
                <a:blip r:embed="rId211"/>
                <a:stretch>
                  <a:fillRect/>
                </a:stretch>
              </p:blipFill>
              <p:spPr>
                <a:xfrm>
                  <a:off x="2818875" y="2080350"/>
                  <a:ext cx="2393280" cy="10036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83D51BF9-6B2D-4D4A-90C2-C3B48ED036C3}"/>
                    </a:ext>
                  </a:extLst>
                </p14:cNvPr>
                <p14:cNvContentPartPr/>
                <p14:nvPr/>
              </p14:nvContentPartPr>
              <p14:xfrm>
                <a:off x="5078235" y="2054430"/>
                <a:ext cx="254160" cy="359280"/>
              </p14:xfrm>
            </p:contentPart>
          </mc:Choice>
          <mc:Fallback>
            <p:pic>
              <p:nvPicPr>
                <p:cNvPr id="133" name="Ink 132">
                  <a:extLst>
                    <a:ext uri="{FF2B5EF4-FFF2-40B4-BE49-F238E27FC236}">
                      <a16:creationId xmlns:a16="http://schemas.microsoft.com/office/drawing/2014/main" id="{83D51BF9-6B2D-4D4A-90C2-C3B48ED036C3}"/>
                    </a:ext>
                  </a:extLst>
                </p:cNvPr>
                <p:cNvPicPr/>
                <p:nvPr/>
              </p:nvPicPr>
              <p:blipFill>
                <a:blip r:embed="rId213"/>
                <a:stretch>
                  <a:fillRect/>
                </a:stretch>
              </p:blipFill>
              <p:spPr>
                <a:xfrm>
                  <a:off x="5060595" y="2036790"/>
                  <a:ext cx="28980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5" name="Ink 134">
                  <a:extLst>
                    <a:ext uri="{FF2B5EF4-FFF2-40B4-BE49-F238E27FC236}">
                      <a16:creationId xmlns:a16="http://schemas.microsoft.com/office/drawing/2014/main" id="{E9B5B227-9988-4F33-9A57-9CA49B75506C}"/>
                    </a:ext>
                  </a:extLst>
                </p14:cNvPr>
                <p14:cNvContentPartPr/>
                <p14:nvPr/>
              </p14:nvContentPartPr>
              <p14:xfrm>
                <a:off x="2406675" y="2087910"/>
                <a:ext cx="3133080" cy="1083960"/>
              </p14:xfrm>
            </p:contentPart>
          </mc:Choice>
          <mc:Fallback>
            <p:pic>
              <p:nvPicPr>
                <p:cNvPr id="135" name="Ink 134">
                  <a:extLst>
                    <a:ext uri="{FF2B5EF4-FFF2-40B4-BE49-F238E27FC236}">
                      <a16:creationId xmlns:a16="http://schemas.microsoft.com/office/drawing/2014/main" id="{E9B5B227-9988-4F33-9A57-9CA49B75506C}"/>
                    </a:ext>
                  </a:extLst>
                </p:cNvPr>
                <p:cNvPicPr/>
                <p:nvPr/>
              </p:nvPicPr>
              <p:blipFill>
                <a:blip r:embed="rId215"/>
                <a:stretch>
                  <a:fillRect/>
                </a:stretch>
              </p:blipFill>
              <p:spPr>
                <a:xfrm>
                  <a:off x="2388675" y="2069910"/>
                  <a:ext cx="3168720" cy="1119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7" name="Ink 136">
                  <a:extLst>
                    <a:ext uri="{FF2B5EF4-FFF2-40B4-BE49-F238E27FC236}">
                      <a16:creationId xmlns:a16="http://schemas.microsoft.com/office/drawing/2014/main" id="{B6887A49-85A8-4A54-9E11-5C1E27BCE5F3}"/>
                    </a:ext>
                  </a:extLst>
                </p14:cNvPr>
                <p14:cNvContentPartPr/>
                <p14:nvPr/>
              </p14:nvContentPartPr>
              <p14:xfrm>
                <a:off x="5725155" y="1669590"/>
                <a:ext cx="393840" cy="448560"/>
              </p14:xfrm>
            </p:contentPart>
          </mc:Choice>
          <mc:Fallback>
            <p:pic>
              <p:nvPicPr>
                <p:cNvPr id="137" name="Ink 136">
                  <a:extLst>
                    <a:ext uri="{FF2B5EF4-FFF2-40B4-BE49-F238E27FC236}">
                      <a16:creationId xmlns:a16="http://schemas.microsoft.com/office/drawing/2014/main" id="{B6887A49-85A8-4A54-9E11-5C1E27BCE5F3}"/>
                    </a:ext>
                  </a:extLst>
                </p:cNvPr>
                <p:cNvPicPr/>
                <p:nvPr/>
              </p:nvPicPr>
              <p:blipFill>
                <a:blip r:embed="rId217"/>
                <a:stretch>
                  <a:fillRect/>
                </a:stretch>
              </p:blipFill>
              <p:spPr>
                <a:xfrm>
                  <a:off x="5707515" y="1651950"/>
                  <a:ext cx="42948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8" name="Ink 137">
                  <a:extLst>
                    <a:ext uri="{FF2B5EF4-FFF2-40B4-BE49-F238E27FC236}">
                      <a16:creationId xmlns:a16="http://schemas.microsoft.com/office/drawing/2014/main" id="{CDAED5A1-4B0F-466A-8F89-978FDE7BDB4E}"/>
                    </a:ext>
                  </a:extLst>
                </p14:cNvPr>
                <p14:cNvContentPartPr/>
                <p14:nvPr/>
              </p14:nvContentPartPr>
              <p14:xfrm>
                <a:off x="5922435" y="1885590"/>
                <a:ext cx="255960" cy="77400"/>
              </p14:xfrm>
            </p:contentPart>
          </mc:Choice>
          <mc:Fallback>
            <p:pic>
              <p:nvPicPr>
                <p:cNvPr id="138" name="Ink 137">
                  <a:extLst>
                    <a:ext uri="{FF2B5EF4-FFF2-40B4-BE49-F238E27FC236}">
                      <a16:creationId xmlns:a16="http://schemas.microsoft.com/office/drawing/2014/main" id="{CDAED5A1-4B0F-466A-8F89-978FDE7BDB4E}"/>
                    </a:ext>
                  </a:extLst>
                </p:cNvPr>
                <p:cNvPicPr/>
                <p:nvPr/>
              </p:nvPicPr>
              <p:blipFill>
                <a:blip r:embed="rId219"/>
                <a:stretch>
                  <a:fillRect/>
                </a:stretch>
              </p:blipFill>
              <p:spPr>
                <a:xfrm>
                  <a:off x="5904435" y="1867590"/>
                  <a:ext cx="2916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9" name="Ink 138">
                  <a:extLst>
                    <a:ext uri="{FF2B5EF4-FFF2-40B4-BE49-F238E27FC236}">
                      <a16:creationId xmlns:a16="http://schemas.microsoft.com/office/drawing/2014/main" id="{7C860E45-03B4-496C-8E62-B57A5588536B}"/>
                    </a:ext>
                  </a:extLst>
                </p14:cNvPr>
                <p14:cNvContentPartPr/>
                <p14:nvPr/>
              </p14:nvContentPartPr>
              <p14:xfrm>
                <a:off x="5696715" y="2158110"/>
                <a:ext cx="262800" cy="388080"/>
              </p14:xfrm>
            </p:contentPart>
          </mc:Choice>
          <mc:Fallback>
            <p:pic>
              <p:nvPicPr>
                <p:cNvPr id="139" name="Ink 138">
                  <a:extLst>
                    <a:ext uri="{FF2B5EF4-FFF2-40B4-BE49-F238E27FC236}">
                      <a16:creationId xmlns:a16="http://schemas.microsoft.com/office/drawing/2014/main" id="{7C860E45-03B4-496C-8E62-B57A5588536B}"/>
                    </a:ext>
                  </a:extLst>
                </p:cNvPr>
                <p:cNvPicPr/>
                <p:nvPr/>
              </p:nvPicPr>
              <p:blipFill>
                <a:blip r:embed="rId221"/>
                <a:stretch>
                  <a:fillRect/>
                </a:stretch>
              </p:blipFill>
              <p:spPr>
                <a:xfrm>
                  <a:off x="5678715" y="2140110"/>
                  <a:ext cx="2984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1" name="Ink 140">
                  <a:extLst>
                    <a:ext uri="{FF2B5EF4-FFF2-40B4-BE49-F238E27FC236}">
                      <a16:creationId xmlns:a16="http://schemas.microsoft.com/office/drawing/2014/main" id="{4C426F7A-5803-4CD2-B92F-57EBBCFD1E4D}"/>
                    </a:ext>
                  </a:extLst>
                </p14:cNvPr>
                <p14:cNvContentPartPr/>
                <p14:nvPr/>
              </p14:nvContentPartPr>
              <p14:xfrm>
                <a:off x="6113955" y="2419830"/>
                <a:ext cx="26280" cy="30600"/>
              </p14:xfrm>
            </p:contentPart>
          </mc:Choice>
          <mc:Fallback>
            <p:pic>
              <p:nvPicPr>
                <p:cNvPr id="141" name="Ink 140">
                  <a:extLst>
                    <a:ext uri="{FF2B5EF4-FFF2-40B4-BE49-F238E27FC236}">
                      <a16:creationId xmlns:a16="http://schemas.microsoft.com/office/drawing/2014/main" id="{4C426F7A-5803-4CD2-B92F-57EBBCFD1E4D}"/>
                    </a:ext>
                  </a:extLst>
                </p:cNvPr>
                <p:cNvPicPr/>
                <p:nvPr/>
              </p:nvPicPr>
              <p:blipFill>
                <a:blip r:embed="rId223"/>
                <a:stretch>
                  <a:fillRect/>
                </a:stretch>
              </p:blipFill>
              <p:spPr>
                <a:xfrm>
                  <a:off x="6096315" y="2402190"/>
                  <a:ext cx="619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3" name="Ink 142">
                  <a:extLst>
                    <a:ext uri="{FF2B5EF4-FFF2-40B4-BE49-F238E27FC236}">
                      <a16:creationId xmlns:a16="http://schemas.microsoft.com/office/drawing/2014/main" id="{38BBD540-7221-4A78-86C7-DEEFB73B69C5}"/>
                    </a:ext>
                  </a:extLst>
                </p14:cNvPr>
                <p14:cNvContentPartPr/>
                <p14:nvPr/>
              </p14:nvContentPartPr>
              <p14:xfrm>
                <a:off x="6138435" y="2415150"/>
                <a:ext cx="360" cy="360"/>
              </p14:xfrm>
            </p:contentPart>
          </mc:Choice>
          <mc:Fallback>
            <p:pic>
              <p:nvPicPr>
                <p:cNvPr id="143" name="Ink 142">
                  <a:extLst>
                    <a:ext uri="{FF2B5EF4-FFF2-40B4-BE49-F238E27FC236}">
                      <a16:creationId xmlns:a16="http://schemas.microsoft.com/office/drawing/2014/main" id="{38BBD540-7221-4A78-86C7-DEEFB73B69C5}"/>
                    </a:ext>
                  </a:extLst>
                </p:cNvPr>
                <p:cNvPicPr/>
                <p:nvPr/>
              </p:nvPicPr>
              <p:blipFill>
                <a:blip r:embed="rId183"/>
                <a:stretch>
                  <a:fillRect/>
                </a:stretch>
              </p:blipFill>
              <p:spPr>
                <a:xfrm>
                  <a:off x="6120435" y="239751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4" name="Ink 143">
                  <a:extLst>
                    <a:ext uri="{FF2B5EF4-FFF2-40B4-BE49-F238E27FC236}">
                      <a16:creationId xmlns:a16="http://schemas.microsoft.com/office/drawing/2014/main" id="{0C8C41CA-E1BF-4E77-9A9C-5DCCCC71EA71}"/>
                    </a:ext>
                  </a:extLst>
                </p14:cNvPr>
                <p14:cNvContentPartPr/>
                <p14:nvPr/>
              </p14:nvContentPartPr>
              <p14:xfrm>
                <a:off x="6147795" y="2232990"/>
                <a:ext cx="197280" cy="212040"/>
              </p14:xfrm>
            </p:contentPart>
          </mc:Choice>
          <mc:Fallback>
            <p:pic>
              <p:nvPicPr>
                <p:cNvPr id="144" name="Ink 143">
                  <a:extLst>
                    <a:ext uri="{FF2B5EF4-FFF2-40B4-BE49-F238E27FC236}">
                      <a16:creationId xmlns:a16="http://schemas.microsoft.com/office/drawing/2014/main" id="{0C8C41CA-E1BF-4E77-9A9C-5DCCCC71EA71}"/>
                    </a:ext>
                  </a:extLst>
                </p:cNvPr>
                <p:cNvPicPr/>
                <p:nvPr/>
              </p:nvPicPr>
              <p:blipFill>
                <a:blip r:embed="rId226"/>
                <a:stretch>
                  <a:fillRect/>
                </a:stretch>
              </p:blipFill>
              <p:spPr>
                <a:xfrm>
                  <a:off x="6130155" y="2215350"/>
                  <a:ext cx="2329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6" name="Ink 145">
                  <a:extLst>
                    <a:ext uri="{FF2B5EF4-FFF2-40B4-BE49-F238E27FC236}">
                      <a16:creationId xmlns:a16="http://schemas.microsoft.com/office/drawing/2014/main" id="{FFFBA080-9BF1-4C04-B85F-3932B7429CA1}"/>
                    </a:ext>
                  </a:extLst>
                </p14:cNvPr>
                <p14:cNvContentPartPr/>
                <p14:nvPr/>
              </p14:nvContentPartPr>
              <p14:xfrm>
                <a:off x="5332755" y="3302190"/>
                <a:ext cx="88200" cy="962280"/>
              </p14:xfrm>
            </p:contentPart>
          </mc:Choice>
          <mc:Fallback>
            <p:pic>
              <p:nvPicPr>
                <p:cNvPr id="146" name="Ink 145">
                  <a:extLst>
                    <a:ext uri="{FF2B5EF4-FFF2-40B4-BE49-F238E27FC236}">
                      <a16:creationId xmlns:a16="http://schemas.microsoft.com/office/drawing/2014/main" id="{FFFBA080-9BF1-4C04-B85F-3932B7429CA1}"/>
                    </a:ext>
                  </a:extLst>
                </p:cNvPr>
                <p:cNvPicPr/>
                <p:nvPr/>
              </p:nvPicPr>
              <p:blipFill>
                <a:blip r:embed="rId228"/>
                <a:stretch>
                  <a:fillRect/>
                </a:stretch>
              </p:blipFill>
              <p:spPr>
                <a:xfrm>
                  <a:off x="5315115" y="3284190"/>
                  <a:ext cx="123840" cy="9979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7" name="Ink 146">
                  <a:extLst>
                    <a:ext uri="{FF2B5EF4-FFF2-40B4-BE49-F238E27FC236}">
                      <a16:creationId xmlns:a16="http://schemas.microsoft.com/office/drawing/2014/main" id="{287CB9F8-7DDB-40BC-8281-0D00E555D5B2}"/>
                    </a:ext>
                  </a:extLst>
                </p14:cNvPr>
                <p14:cNvContentPartPr/>
                <p14:nvPr/>
              </p14:nvContentPartPr>
              <p14:xfrm>
                <a:off x="5180835" y="3382830"/>
                <a:ext cx="60120" cy="9360"/>
              </p14:xfrm>
            </p:contentPart>
          </mc:Choice>
          <mc:Fallback>
            <p:pic>
              <p:nvPicPr>
                <p:cNvPr id="147" name="Ink 146">
                  <a:extLst>
                    <a:ext uri="{FF2B5EF4-FFF2-40B4-BE49-F238E27FC236}">
                      <a16:creationId xmlns:a16="http://schemas.microsoft.com/office/drawing/2014/main" id="{287CB9F8-7DDB-40BC-8281-0D00E555D5B2}"/>
                    </a:ext>
                  </a:extLst>
                </p:cNvPr>
                <p:cNvPicPr/>
                <p:nvPr/>
              </p:nvPicPr>
              <p:blipFill>
                <a:blip r:embed="rId230"/>
                <a:stretch>
                  <a:fillRect/>
                </a:stretch>
              </p:blipFill>
              <p:spPr>
                <a:xfrm>
                  <a:off x="5162835" y="3365190"/>
                  <a:ext cx="957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8" name="Ink 147">
                  <a:extLst>
                    <a:ext uri="{FF2B5EF4-FFF2-40B4-BE49-F238E27FC236}">
                      <a16:creationId xmlns:a16="http://schemas.microsoft.com/office/drawing/2014/main" id="{A798FF75-B1BD-4F55-A39E-9474BC25C4DA}"/>
                    </a:ext>
                  </a:extLst>
                </p14:cNvPr>
                <p14:cNvContentPartPr/>
                <p14:nvPr/>
              </p14:nvContentPartPr>
              <p14:xfrm>
                <a:off x="5096595" y="3212910"/>
                <a:ext cx="1580760" cy="985320"/>
              </p14:xfrm>
            </p:contentPart>
          </mc:Choice>
          <mc:Fallback>
            <p:pic>
              <p:nvPicPr>
                <p:cNvPr id="148" name="Ink 147">
                  <a:extLst>
                    <a:ext uri="{FF2B5EF4-FFF2-40B4-BE49-F238E27FC236}">
                      <a16:creationId xmlns:a16="http://schemas.microsoft.com/office/drawing/2014/main" id="{A798FF75-B1BD-4F55-A39E-9474BC25C4DA}"/>
                    </a:ext>
                  </a:extLst>
                </p:cNvPr>
                <p:cNvPicPr/>
                <p:nvPr/>
              </p:nvPicPr>
              <p:blipFill>
                <a:blip r:embed="rId232"/>
                <a:stretch>
                  <a:fillRect/>
                </a:stretch>
              </p:blipFill>
              <p:spPr>
                <a:xfrm>
                  <a:off x="5078955" y="3194910"/>
                  <a:ext cx="1616400" cy="10209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0" name="Ink 149">
                  <a:extLst>
                    <a:ext uri="{FF2B5EF4-FFF2-40B4-BE49-F238E27FC236}">
                      <a16:creationId xmlns:a16="http://schemas.microsoft.com/office/drawing/2014/main" id="{D4E3D710-A33C-4AE3-927B-6C04939B0C08}"/>
                    </a:ext>
                  </a:extLst>
                </p14:cNvPr>
                <p14:cNvContentPartPr/>
                <p14:nvPr/>
              </p14:nvContentPartPr>
              <p14:xfrm>
                <a:off x="5644515" y="3392910"/>
                <a:ext cx="442080" cy="667800"/>
              </p14:xfrm>
            </p:contentPart>
          </mc:Choice>
          <mc:Fallback>
            <p:pic>
              <p:nvPicPr>
                <p:cNvPr id="150" name="Ink 149">
                  <a:extLst>
                    <a:ext uri="{FF2B5EF4-FFF2-40B4-BE49-F238E27FC236}">
                      <a16:creationId xmlns:a16="http://schemas.microsoft.com/office/drawing/2014/main" id="{D4E3D710-A33C-4AE3-927B-6C04939B0C08}"/>
                    </a:ext>
                  </a:extLst>
                </p:cNvPr>
                <p:cNvPicPr/>
                <p:nvPr/>
              </p:nvPicPr>
              <p:blipFill>
                <a:blip r:embed="rId234"/>
                <a:stretch>
                  <a:fillRect/>
                </a:stretch>
              </p:blipFill>
              <p:spPr>
                <a:xfrm>
                  <a:off x="5626515" y="3375270"/>
                  <a:ext cx="477720" cy="7034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1" name="Ink 150">
                  <a:extLst>
                    <a:ext uri="{FF2B5EF4-FFF2-40B4-BE49-F238E27FC236}">
                      <a16:creationId xmlns:a16="http://schemas.microsoft.com/office/drawing/2014/main" id="{8909F5FD-A84C-4797-A234-5E1CF04BFE60}"/>
                    </a:ext>
                  </a:extLst>
                </p14:cNvPr>
                <p14:cNvContentPartPr/>
                <p14:nvPr/>
              </p14:nvContentPartPr>
              <p14:xfrm>
                <a:off x="5576835" y="3483630"/>
                <a:ext cx="315720" cy="134640"/>
              </p14:xfrm>
            </p:contentPart>
          </mc:Choice>
          <mc:Fallback>
            <p:pic>
              <p:nvPicPr>
                <p:cNvPr id="151" name="Ink 150">
                  <a:extLst>
                    <a:ext uri="{FF2B5EF4-FFF2-40B4-BE49-F238E27FC236}">
                      <a16:creationId xmlns:a16="http://schemas.microsoft.com/office/drawing/2014/main" id="{8909F5FD-A84C-4797-A234-5E1CF04BFE60}"/>
                    </a:ext>
                  </a:extLst>
                </p:cNvPr>
                <p:cNvPicPr/>
                <p:nvPr/>
              </p:nvPicPr>
              <p:blipFill>
                <a:blip r:embed="rId236"/>
                <a:stretch>
                  <a:fillRect/>
                </a:stretch>
              </p:blipFill>
              <p:spPr>
                <a:xfrm>
                  <a:off x="5558835" y="3465630"/>
                  <a:ext cx="3513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3" name="Ink 152">
                  <a:extLst>
                    <a:ext uri="{FF2B5EF4-FFF2-40B4-BE49-F238E27FC236}">
                      <a16:creationId xmlns:a16="http://schemas.microsoft.com/office/drawing/2014/main" id="{DA2FEC00-2BD7-474D-BF68-75C3F5E7294A}"/>
                    </a:ext>
                  </a:extLst>
                </p14:cNvPr>
                <p14:cNvContentPartPr/>
                <p14:nvPr/>
              </p14:nvContentPartPr>
              <p14:xfrm>
                <a:off x="5969595" y="2196630"/>
                <a:ext cx="37800" cy="24480"/>
              </p14:xfrm>
            </p:contentPart>
          </mc:Choice>
          <mc:Fallback>
            <p:pic>
              <p:nvPicPr>
                <p:cNvPr id="153" name="Ink 152">
                  <a:extLst>
                    <a:ext uri="{FF2B5EF4-FFF2-40B4-BE49-F238E27FC236}">
                      <a16:creationId xmlns:a16="http://schemas.microsoft.com/office/drawing/2014/main" id="{DA2FEC00-2BD7-474D-BF68-75C3F5E7294A}"/>
                    </a:ext>
                  </a:extLst>
                </p:cNvPr>
                <p:cNvPicPr/>
                <p:nvPr/>
              </p:nvPicPr>
              <p:blipFill>
                <a:blip r:embed="rId238"/>
                <a:stretch>
                  <a:fillRect/>
                </a:stretch>
              </p:blipFill>
              <p:spPr>
                <a:xfrm>
                  <a:off x="5951955" y="2178630"/>
                  <a:ext cx="734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5" name="Ink 154">
                  <a:extLst>
                    <a:ext uri="{FF2B5EF4-FFF2-40B4-BE49-F238E27FC236}">
                      <a16:creationId xmlns:a16="http://schemas.microsoft.com/office/drawing/2014/main" id="{DFB83ED9-112B-4FA7-8195-0FF1624F90D5}"/>
                    </a:ext>
                  </a:extLst>
                </p14:cNvPr>
                <p14:cNvContentPartPr/>
                <p14:nvPr/>
              </p14:nvContentPartPr>
              <p14:xfrm>
                <a:off x="6244995" y="3735990"/>
                <a:ext cx="360" cy="360"/>
              </p14:xfrm>
            </p:contentPart>
          </mc:Choice>
          <mc:Fallback>
            <p:pic>
              <p:nvPicPr>
                <p:cNvPr id="155" name="Ink 154">
                  <a:extLst>
                    <a:ext uri="{FF2B5EF4-FFF2-40B4-BE49-F238E27FC236}">
                      <a16:creationId xmlns:a16="http://schemas.microsoft.com/office/drawing/2014/main" id="{DFB83ED9-112B-4FA7-8195-0FF1624F90D5}"/>
                    </a:ext>
                  </a:extLst>
                </p:cNvPr>
                <p:cNvPicPr/>
                <p:nvPr/>
              </p:nvPicPr>
              <p:blipFill>
                <a:blip r:embed="rId183"/>
                <a:stretch>
                  <a:fillRect/>
                </a:stretch>
              </p:blipFill>
              <p:spPr>
                <a:xfrm>
                  <a:off x="6226995" y="371799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7" name="Ink 156">
                  <a:extLst>
                    <a:ext uri="{FF2B5EF4-FFF2-40B4-BE49-F238E27FC236}">
                      <a16:creationId xmlns:a16="http://schemas.microsoft.com/office/drawing/2014/main" id="{1102E8AE-528A-4E3B-BD2F-D4B29C97A5A0}"/>
                    </a:ext>
                  </a:extLst>
                </p14:cNvPr>
                <p14:cNvContentPartPr/>
                <p14:nvPr/>
              </p14:nvContentPartPr>
              <p14:xfrm>
                <a:off x="6057795" y="2239470"/>
                <a:ext cx="11520" cy="23400"/>
              </p14:xfrm>
            </p:contentPart>
          </mc:Choice>
          <mc:Fallback>
            <p:pic>
              <p:nvPicPr>
                <p:cNvPr id="157" name="Ink 156">
                  <a:extLst>
                    <a:ext uri="{FF2B5EF4-FFF2-40B4-BE49-F238E27FC236}">
                      <a16:creationId xmlns:a16="http://schemas.microsoft.com/office/drawing/2014/main" id="{1102E8AE-528A-4E3B-BD2F-D4B29C97A5A0}"/>
                    </a:ext>
                  </a:extLst>
                </p:cNvPr>
                <p:cNvPicPr/>
                <p:nvPr/>
              </p:nvPicPr>
              <p:blipFill>
                <a:blip r:embed="rId241"/>
                <a:stretch>
                  <a:fillRect/>
                </a:stretch>
              </p:blipFill>
              <p:spPr>
                <a:xfrm>
                  <a:off x="6040155" y="2221830"/>
                  <a:ext cx="471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8" name="Ink 157">
                  <a:extLst>
                    <a:ext uri="{FF2B5EF4-FFF2-40B4-BE49-F238E27FC236}">
                      <a16:creationId xmlns:a16="http://schemas.microsoft.com/office/drawing/2014/main" id="{EDF55F41-D932-4FC4-80A7-C0E20B13027F}"/>
                    </a:ext>
                  </a:extLst>
                </p14:cNvPr>
                <p14:cNvContentPartPr/>
                <p14:nvPr/>
              </p14:nvContentPartPr>
              <p14:xfrm>
                <a:off x="6104595" y="2235150"/>
                <a:ext cx="54720" cy="15840"/>
              </p14:xfrm>
            </p:contentPart>
          </mc:Choice>
          <mc:Fallback>
            <p:pic>
              <p:nvPicPr>
                <p:cNvPr id="158" name="Ink 157">
                  <a:extLst>
                    <a:ext uri="{FF2B5EF4-FFF2-40B4-BE49-F238E27FC236}">
                      <a16:creationId xmlns:a16="http://schemas.microsoft.com/office/drawing/2014/main" id="{EDF55F41-D932-4FC4-80A7-C0E20B13027F}"/>
                    </a:ext>
                  </a:extLst>
                </p:cNvPr>
                <p:cNvPicPr/>
                <p:nvPr/>
              </p:nvPicPr>
              <p:blipFill>
                <a:blip r:embed="rId243"/>
                <a:stretch>
                  <a:fillRect/>
                </a:stretch>
              </p:blipFill>
              <p:spPr>
                <a:xfrm>
                  <a:off x="6086955" y="2217150"/>
                  <a:ext cx="903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9" name="Ink 158">
                  <a:extLst>
                    <a:ext uri="{FF2B5EF4-FFF2-40B4-BE49-F238E27FC236}">
                      <a16:creationId xmlns:a16="http://schemas.microsoft.com/office/drawing/2014/main" id="{4E30F66E-5D00-4FEB-BC50-516FEE5FF753}"/>
                    </a:ext>
                  </a:extLst>
                </p14:cNvPr>
                <p14:cNvContentPartPr/>
                <p14:nvPr/>
              </p14:nvContentPartPr>
              <p14:xfrm>
                <a:off x="6059595" y="2268630"/>
                <a:ext cx="24120" cy="18720"/>
              </p14:xfrm>
            </p:contentPart>
          </mc:Choice>
          <mc:Fallback>
            <p:pic>
              <p:nvPicPr>
                <p:cNvPr id="159" name="Ink 158">
                  <a:extLst>
                    <a:ext uri="{FF2B5EF4-FFF2-40B4-BE49-F238E27FC236}">
                      <a16:creationId xmlns:a16="http://schemas.microsoft.com/office/drawing/2014/main" id="{4E30F66E-5D00-4FEB-BC50-516FEE5FF753}"/>
                    </a:ext>
                  </a:extLst>
                </p:cNvPr>
                <p:cNvPicPr/>
                <p:nvPr/>
              </p:nvPicPr>
              <p:blipFill>
                <a:blip r:embed="rId245"/>
                <a:stretch>
                  <a:fillRect/>
                </a:stretch>
              </p:blipFill>
              <p:spPr>
                <a:xfrm>
                  <a:off x="6041955" y="2250630"/>
                  <a:ext cx="59760" cy="54360"/>
                </a:xfrm>
                <a:prstGeom prst="rect">
                  <a:avLst/>
                </a:prstGeom>
              </p:spPr>
            </p:pic>
          </mc:Fallback>
        </mc:AlternateContent>
      </p:grpSp>
    </p:spTree>
    <p:extLst>
      <p:ext uri="{BB962C8B-B14F-4D97-AF65-F5344CB8AC3E}">
        <p14:creationId xmlns:p14="http://schemas.microsoft.com/office/powerpoint/2010/main" val="151896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B946E156-57BE-4C45-9EEF-234CC831BB40}"/>
              </a:ext>
            </a:extLst>
          </p:cNvPr>
          <p:cNvGrpSpPr/>
          <p:nvPr/>
        </p:nvGrpSpPr>
        <p:grpSpPr>
          <a:xfrm>
            <a:off x="1827795" y="-105405"/>
            <a:ext cx="9513360" cy="5333535"/>
            <a:chOff x="1827795" y="-105405"/>
            <a:chExt cx="9513360" cy="5333535"/>
          </a:xfrm>
        </p:grpSpPr>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EFB3A4DC-5989-4970-B973-23C89DAE4893}"/>
                    </a:ext>
                  </a:extLst>
                </p14:cNvPr>
                <p14:cNvContentPartPr/>
                <p14:nvPr/>
              </p14:nvContentPartPr>
              <p14:xfrm>
                <a:off x="10402995" y="686730"/>
                <a:ext cx="65520" cy="41040"/>
              </p14:xfrm>
            </p:contentPart>
          </mc:Choice>
          <mc:Fallback>
            <p:pic>
              <p:nvPicPr>
                <p:cNvPr id="20" name="Ink 19">
                  <a:extLst>
                    <a:ext uri="{FF2B5EF4-FFF2-40B4-BE49-F238E27FC236}">
                      <a16:creationId xmlns:a16="http://schemas.microsoft.com/office/drawing/2014/main" id="{EFB3A4DC-5989-4970-B973-23C89DAE4893}"/>
                    </a:ext>
                  </a:extLst>
                </p:cNvPr>
                <p:cNvPicPr/>
                <p:nvPr/>
              </p:nvPicPr>
              <p:blipFill>
                <a:blip r:embed="rId3"/>
                <a:stretch>
                  <a:fillRect/>
                </a:stretch>
              </p:blipFill>
              <p:spPr>
                <a:xfrm>
                  <a:off x="10385355" y="669090"/>
                  <a:ext cx="1011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CB90F91F-097A-473A-8D65-450D3CD79925}"/>
                    </a:ext>
                  </a:extLst>
                </p14:cNvPr>
                <p14:cNvContentPartPr/>
                <p14:nvPr/>
              </p14:nvContentPartPr>
              <p14:xfrm>
                <a:off x="10233075" y="550290"/>
                <a:ext cx="153720" cy="2052000"/>
              </p14:xfrm>
            </p:contentPart>
          </mc:Choice>
          <mc:Fallback>
            <p:pic>
              <p:nvPicPr>
                <p:cNvPr id="21" name="Ink 20">
                  <a:extLst>
                    <a:ext uri="{FF2B5EF4-FFF2-40B4-BE49-F238E27FC236}">
                      <a16:creationId xmlns:a16="http://schemas.microsoft.com/office/drawing/2014/main" id="{CB90F91F-097A-473A-8D65-450D3CD79925}"/>
                    </a:ext>
                  </a:extLst>
                </p:cNvPr>
                <p:cNvPicPr/>
                <p:nvPr/>
              </p:nvPicPr>
              <p:blipFill>
                <a:blip r:embed="rId5"/>
                <a:stretch>
                  <a:fillRect/>
                </a:stretch>
              </p:blipFill>
              <p:spPr>
                <a:xfrm>
                  <a:off x="10215435" y="532650"/>
                  <a:ext cx="189360" cy="208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C3A8404D-26AB-4658-9A04-35EF8C231413}"/>
                    </a:ext>
                  </a:extLst>
                </p14:cNvPr>
                <p14:cNvContentPartPr/>
                <p14:nvPr/>
              </p14:nvContentPartPr>
              <p14:xfrm>
                <a:off x="10122555" y="639570"/>
                <a:ext cx="81000" cy="132840"/>
              </p14:xfrm>
            </p:contentPart>
          </mc:Choice>
          <mc:Fallback>
            <p:pic>
              <p:nvPicPr>
                <p:cNvPr id="22" name="Ink 21">
                  <a:extLst>
                    <a:ext uri="{FF2B5EF4-FFF2-40B4-BE49-F238E27FC236}">
                      <a16:creationId xmlns:a16="http://schemas.microsoft.com/office/drawing/2014/main" id="{C3A8404D-26AB-4658-9A04-35EF8C231413}"/>
                    </a:ext>
                  </a:extLst>
                </p:cNvPr>
                <p:cNvPicPr/>
                <p:nvPr/>
              </p:nvPicPr>
              <p:blipFill>
                <a:blip r:embed="rId7"/>
                <a:stretch>
                  <a:fillRect/>
                </a:stretch>
              </p:blipFill>
              <p:spPr>
                <a:xfrm>
                  <a:off x="10104555" y="621930"/>
                  <a:ext cx="1166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2A411617-7E47-4330-BBA0-A1A1E43F701D}"/>
                    </a:ext>
                  </a:extLst>
                </p14:cNvPr>
                <p14:cNvContentPartPr/>
                <p14:nvPr/>
              </p14:nvContentPartPr>
              <p14:xfrm>
                <a:off x="9952635" y="543810"/>
                <a:ext cx="1388520" cy="2025360"/>
              </p14:xfrm>
            </p:contentPart>
          </mc:Choice>
          <mc:Fallback>
            <p:pic>
              <p:nvPicPr>
                <p:cNvPr id="23" name="Ink 22">
                  <a:extLst>
                    <a:ext uri="{FF2B5EF4-FFF2-40B4-BE49-F238E27FC236}">
                      <a16:creationId xmlns:a16="http://schemas.microsoft.com/office/drawing/2014/main" id="{2A411617-7E47-4330-BBA0-A1A1E43F701D}"/>
                    </a:ext>
                  </a:extLst>
                </p:cNvPr>
                <p:cNvPicPr/>
                <p:nvPr/>
              </p:nvPicPr>
              <p:blipFill>
                <a:blip r:embed="rId9"/>
                <a:stretch>
                  <a:fillRect/>
                </a:stretch>
              </p:blipFill>
              <p:spPr>
                <a:xfrm>
                  <a:off x="9934995" y="526170"/>
                  <a:ext cx="1424160" cy="2061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8AA90696-ADB1-4B76-8CA2-6D7ACA2951EA}"/>
                    </a:ext>
                  </a:extLst>
                </p14:cNvPr>
                <p14:cNvContentPartPr/>
                <p14:nvPr/>
              </p14:nvContentPartPr>
              <p14:xfrm>
                <a:off x="10313355" y="166530"/>
                <a:ext cx="320040" cy="385920"/>
              </p14:xfrm>
            </p:contentPart>
          </mc:Choice>
          <mc:Fallback>
            <p:pic>
              <p:nvPicPr>
                <p:cNvPr id="25" name="Ink 24">
                  <a:extLst>
                    <a:ext uri="{FF2B5EF4-FFF2-40B4-BE49-F238E27FC236}">
                      <a16:creationId xmlns:a16="http://schemas.microsoft.com/office/drawing/2014/main" id="{8AA90696-ADB1-4B76-8CA2-6D7ACA2951EA}"/>
                    </a:ext>
                  </a:extLst>
                </p:cNvPr>
                <p:cNvPicPr/>
                <p:nvPr/>
              </p:nvPicPr>
              <p:blipFill>
                <a:blip r:embed="rId11"/>
                <a:stretch>
                  <a:fillRect/>
                </a:stretch>
              </p:blipFill>
              <p:spPr>
                <a:xfrm>
                  <a:off x="10295715" y="148890"/>
                  <a:ext cx="35568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0A99FD2E-AB9B-4887-8599-8CAA469E770A}"/>
                    </a:ext>
                  </a:extLst>
                </p14:cNvPr>
                <p14:cNvContentPartPr/>
                <p14:nvPr/>
              </p14:nvContentPartPr>
              <p14:xfrm>
                <a:off x="10764795" y="266610"/>
                <a:ext cx="126360" cy="458640"/>
              </p14:xfrm>
            </p:contentPart>
          </mc:Choice>
          <mc:Fallback>
            <p:pic>
              <p:nvPicPr>
                <p:cNvPr id="26" name="Ink 25">
                  <a:extLst>
                    <a:ext uri="{FF2B5EF4-FFF2-40B4-BE49-F238E27FC236}">
                      <a16:creationId xmlns:a16="http://schemas.microsoft.com/office/drawing/2014/main" id="{0A99FD2E-AB9B-4887-8599-8CAA469E770A}"/>
                    </a:ext>
                  </a:extLst>
                </p:cNvPr>
                <p:cNvPicPr/>
                <p:nvPr/>
              </p:nvPicPr>
              <p:blipFill>
                <a:blip r:embed="rId13"/>
                <a:stretch>
                  <a:fillRect/>
                </a:stretch>
              </p:blipFill>
              <p:spPr>
                <a:xfrm>
                  <a:off x="10746795" y="248610"/>
                  <a:ext cx="16200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970B3B0C-2398-45D5-820A-7C48650C11B4}"/>
                    </a:ext>
                  </a:extLst>
                </p14:cNvPr>
                <p14:cNvContentPartPr/>
                <p14:nvPr/>
              </p14:nvContentPartPr>
              <p14:xfrm>
                <a:off x="10540875" y="243930"/>
                <a:ext cx="522720" cy="411480"/>
              </p14:xfrm>
            </p:contentPart>
          </mc:Choice>
          <mc:Fallback>
            <p:pic>
              <p:nvPicPr>
                <p:cNvPr id="27" name="Ink 26">
                  <a:extLst>
                    <a:ext uri="{FF2B5EF4-FFF2-40B4-BE49-F238E27FC236}">
                      <a16:creationId xmlns:a16="http://schemas.microsoft.com/office/drawing/2014/main" id="{970B3B0C-2398-45D5-820A-7C48650C11B4}"/>
                    </a:ext>
                  </a:extLst>
                </p:cNvPr>
                <p:cNvPicPr/>
                <p:nvPr/>
              </p:nvPicPr>
              <p:blipFill>
                <a:blip r:embed="rId15"/>
                <a:stretch>
                  <a:fillRect/>
                </a:stretch>
              </p:blipFill>
              <p:spPr>
                <a:xfrm>
                  <a:off x="10523235" y="226290"/>
                  <a:ext cx="55836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 name="Ink 1">
                  <a:extLst>
                    <a:ext uri="{FF2B5EF4-FFF2-40B4-BE49-F238E27FC236}">
                      <a16:creationId xmlns:a16="http://schemas.microsoft.com/office/drawing/2014/main" id="{983991EB-28D7-4515-AD7F-7671A2873523}"/>
                    </a:ext>
                  </a:extLst>
                </p14:cNvPr>
                <p14:cNvContentPartPr/>
                <p14:nvPr/>
              </p14:nvContentPartPr>
              <p14:xfrm>
                <a:off x="2488035" y="584490"/>
                <a:ext cx="158760" cy="1446840"/>
              </p14:xfrm>
            </p:contentPart>
          </mc:Choice>
          <mc:Fallback>
            <p:pic>
              <p:nvPicPr>
                <p:cNvPr id="2" name="Ink 1">
                  <a:extLst>
                    <a:ext uri="{FF2B5EF4-FFF2-40B4-BE49-F238E27FC236}">
                      <a16:creationId xmlns:a16="http://schemas.microsoft.com/office/drawing/2014/main" id="{983991EB-28D7-4515-AD7F-7671A2873523}"/>
                    </a:ext>
                  </a:extLst>
                </p:cNvPr>
                <p:cNvPicPr/>
                <p:nvPr/>
              </p:nvPicPr>
              <p:blipFill>
                <a:blip r:embed="rId17"/>
                <a:stretch>
                  <a:fillRect/>
                </a:stretch>
              </p:blipFill>
              <p:spPr>
                <a:xfrm>
                  <a:off x="2470035" y="566850"/>
                  <a:ext cx="194400" cy="1482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EA61FE6C-5026-472C-B846-BF98B63AED43}"/>
                    </a:ext>
                  </a:extLst>
                </p14:cNvPr>
                <p14:cNvContentPartPr/>
                <p14:nvPr/>
              </p14:nvContentPartPr>
              <p14:xfrm>
                <a:off x="2432235" y="520050"/>
                <a:ext cx="1869480" cy="1628280"/>
              </p14:xfrm>
            </p:contentPart>
          </mc:Choice>
          <mc:Fallback>
            <p:pic>
              <p:nvPicPr>
                <p:cNvPr id="3" name="Ink 2">
                  <a:extLst>
                    <a:ext uri="{FF2B5EF4-FFF2-40B4-BE49-F238E27FC236}">
                      <a16:creationId xmlns:a16="http://schemas.microsoft.com/office/drawing/2014/main" id="{EA61FE6C-5026-472C-B846-BF98B63AED43}"/>
                    </a:ext>
                  </a:extLst>
                </p:cNvPr>
                <p:cNvPicPr/>
                <p:nvPr/>
              </p:nvPicPr>
              <p:blipFill>
                <a:blip r:embed="rId19"/>
                <a:stretch>
                  <a:fillRect/>
                </a:stretch>
              </p:blipFill>
              <p:spPr>
                <a:xfrm>
                  <a:off x="2414595" y="502050"/>
                  <a:ext cx="1905120" cy="1663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 name="Ink 3">
                  <a:extLst>
                    <a:ext uri="{FF2B5EF4-FFF2-40B4-BE49-F238E27FC236}">
                      <a16:creationId xmlns:a16="http://schemas.microsoft.com/office/drawing/2014/main" id="{66328025-82C5-4DCF-86D8-130D7AA96D56}"/>
                    </a:ext>
                  </a:extLst>
                </p14:cNvPr>
                <p14:cNvContentPartPr/>
                <p14:nvPr/>
              </p14:nvContentPartPr>
              <p14:xfrm>
                <a:off x="3137115" y="1605450"/>
                <a:ext cx="21240" cy="29880"/>
              </p14:xfrm>
            </p:contentPart>
          </mc:Choice>
          <mc:Fallback>
            <p:pic>
              <p:nvPicPr>
                <p:cNvPr id="4" name="Ink 3">
                  <a:extLst>
                    <a:ext uri="{FF2B5EF4-FFF2-40B4-BE49-F238E27FC236}">
                      <a16:creationId xmlns:a16="http://schemas.microsoft.com/office/drawing/2014/main" id="{66328025-82C5-4DCF-86D8-130D7AA96D56}"/>
                    </a:ext>
                  </a:extLst>
                </p:cNvPr>
                <p:cNvPicPr/>
                <p:nvPr/>
              </p:nvPicPr>
              <p:blipFill>
                <a:blip r:embed="rId21"/>
                <a:stretch>
                  <a:fillRect/>
                </a:stretch>
              </p:blipFill>
              <p:spPr>
                <a:xfrm>
                  <a:off x="3119475" y="1587810"/>
                  <a:ext cx="568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 name="Ink 4">
                  <a:extLst>
                    <a:ext uri="{FF2B5EF4-FFF2-40B4-BE49-F238E27FC236}">
                      <a16:creationId xmlns:a16="http://schemas.microsoft.com/office/drawing/2014/main" id="{1ECD8CFB-598F-48C8-B9B7-7448FE360FE7}"/>
                    </a:ext>
                  </a:extLst>
                </p14:cNvPr>
                <p14:cNvContentPartPr/>
                <p14:nvPr/>
              </p14:nvContentPartPr>
              <p14:xfrm>
                <a:off x="2622315" y="1619490"/>
                <a:ext cx="533520" cy="720720"/>
              </p14:xfrm>
            </p:contentPart>
          </mc:Choice>
          <mc:Fallback>
            <p:pic>
              <p:nvPicPr>
                <p:cNvPr id="5" name="Ink 4">
                  <a:extLst>
                    <a:ext uri="{FF2B5EF4-FFF2-40B4-BE49-F238E27FC236}">
                      <a16:creationId xmlns:a16="http://schemas.microsoft.com/office/drawing/2014/main" id="{1ECD8CFB-598F-48C8-B9B7-7448FE360FE7}"/>
                    </a:ext>
                  </a:extLst>
                </p:cNvPr>
                <p:cNvPicPr/>
                <p:nvPr/>
              </p:nvPicPr>
              <p:blipFill>
                <a:blip r:embed="rId23"/>
                <a:stretch>
                  <a:fillRect/>
                </a:stretch>
              </p:blipFill>
              <p:spPr>
                <a:xfrm>
                  <a:off x="2604675" y="1601850"/>
                  <a:ext cx="569160" cy="756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02D29C70-0604-464E-9C21-0768F386A87A}"/>
                    </a:ext>
                  </a:extLst>
                </p14:cNvPr>
                <p14:cNvContentPartPr/>
                <p14:nvPr/>
              </p14:nvContentPartPr>
              <p14:xfrm>
                <a:off x="2363115" y="2358210"/>
                <a:ext cx="644760" cy="215280"/>
              </p14:xfrm>
            </p:contentPart>
          </mc:Choice>
          <mc:Fallback>
            <p:pic>
              <p:nvPicPr>
                <p:cNvPr id="6" name="Ink 5">
                  <a:extLst>
                    <a:ext uri="{FF2B5EF4-FFF2-40B4-BE49-F238E27FC236}">
                      <a16:creationId xmlns:a16="http://schemas.microsoft.com/office/drawing/2014/main" id="{02D29C70-0604-464E-9C21-0768F386A87A}"/>
                    </a:ext>
                  </a:extLst>
                </p:cNvPr>
                <p:cNvPicPr/>
                <p:nvPr/>
              </p:nvPicPr>
              <p:blipFill>
                <a:blip r:embed="rId25"/>
                <a:stretch>
                  <a:fillRect/>
                </a:stretch>
              </p:blipFill>
              <p:spPr>
                <a:xfrm>
                  <a:off x="2345115" y="2340210"/>
                  <a:ext cx="6804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A7EC30DD-9E4C-45A0-A48E-265AAD9E69A9}"/>
                    </a:ext>
                  </a:extLst>
                </p14:cNvPr>
                <p14:cNvContentPartPr/>
                <p14:nvPr/>
              </p14:nvContentPartPr>
              <p14:xfrm>
                <a:off x="1827795" y="2741970"/>
                <a:ext cx="325800" cy="462960"/>
              </p14:xfrm>
            </p:contentPart>
          </mc:Choice>
          <mc:Fallback>
            <p:pic>
              <p:nvPicPr>
                <p:cNvPr id="8" name="Ink 7">
                  <a:extLst>
                    <a:ext uri="{FF2B5EF4-FFF2-40B4-BE49-F238E27FC236}">
                      <a16:creationId xmlns:a16="http://schemas.microsoft.com/office/drawing/2014/main" id="{A7EC30DD-9E4C-45A0-A48E-265AAD9E69A9}"/>
                    </a:ext>
                  </a:extLst>
                </p:cNvPr>
                <p:cNvPicPr/>
                <p:nvPr/>
              </p:nvPicPr>
              <p:blipFill>
                <a:blip r:embed="rId27"/>
                <a:stretch>
                  <a:fillRect/>
                </a:stretch>
              </p:blipFill>
              <p:spPr>
                <a:xfrm>
                  <a:off x="1809795" y="2723970"/>
                  <a:ext cx="3614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 name="Ink 8">
                  <a:extLst>
                    <a:ext uri="{FF2B5EF4-FFF2-40B4-BE49-F238E27FC236}">
                      <a16:creationId xmlns:a16="http://schemas.microsoft.com/office/drawing/2014/main" id="{F1E6D0A3-42D5-4B34-BAFB-C35EFEAD9503}"/>
                    </a:ext>
                  </a:extLst>
                </p14:cNvPr>
                <p14:cNvContentPartPr/>
                <p14:nvPr/>
              </p14:nvContentPartPr>
              <p14:xfrm>
                <a:off x="2241075" y="2900730"/>
                <a:ext cx="129960" cy="232560"/>
              </p14:xfrm>
            </p:contentPart>
          </mc:Choice>
          <mc:Fallback>
            <p:pic>
              <p:nvPicPr>
                <p:cNvPr id="9" name="Ink 8">
                  <a:extLst>
                    <a:ext uri="{FF2B5EF4-FFF2-40B4-BE49-F238E27FC236}">
                      <a16:creationId xmlns:a16="http://schemas.microsoft.com/office/drawing/2014/main" id="{F1E6D0A3-42D5-4B34-BAFB-C35EFEAD9503}"/>
                    </a:ext>
                  </a:extLst>
                </p:cNvPr>
                <p:cNvPicPr/>
                <p:nvPr/>
              </p:nvPicPr>
              <p:blipFill>
                <a:blip r:embed="rId29"/>
                <a:stretch>
                  <a:fillRect/>
                </a:stretch>
              </p:blipFill>
              <p:spPr>
                <a:xfrm>
                  <a:off x="2223435" y="2883090"/>
                  <a:ext cx="165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 name="Ink 9">
                  <a:extLst>
                    <a:ext uri="{FF2B5EF4-FFF2-40B4-BE49-F238E27FC236}">
                      <a16:creationId xmlns:a16="http://schemas.microsoft.com/office/drawing/2014/main" id="{A4A6BA97-9CC5-4799-B8D4-3C80A8855D3D}"/>
                    </a:ext>
                  </a:extLst>
                </p14:cNvPr>
                <p14:cNvContentPartPr/>
                <p14:nvPr/>
              </p14:nvContentPartPr>
              <p14:xfrm>
                <a:off x="2390835" y="2906490"/>
                <a:ext cx="140400" cy="535320"/>
              </p14:xfrm>
            </p:contentPart>
          </mc:Choice>
          <mc:Fallback>
            <p:pic>
              <p:nvPicPr>
                <p:cNvPr id="10" name="Ink 9">
                  <a:extLst>
                    <a:ext uri="{FF2B5EF4-FFF2-40B4-BE49-F238E27FC236}">
                      <a16:creationId xmlns:a16="http://schemas.microsoft.com/office/drawing/2014/main" id="{A4A6BA97-9CC5-4799-B8D4-3C80A8855D3D}"/>
                    </a:ext>
                  </a:extLst>
                </p:cNvPr>
                <p:cNvPicPr/>
                <p:nvPr/>
              </p:nvPicPr>
              <p:blipFill>
                <a:blip r:embed="rId31"/>
                <a:stretch>
                  <a:fillRect/>
                </a:stretch>
              </p:blipFill>
              <p:spPr>
                <a:xfrm>
                  <a:off x="2372835" y="2888850"/>
                  <a:ext cx="17604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 name="Ink 10">
                  <a:extLst>
                    <a:ext uri="{FF2B5EF4-FFF2-40B4-BE49-F238E27FC236}">
                      <a16:creationId xmlns:a16="http://schemas.microsoft.com/office/drawing/2014/main" id="{694117D0-8AB3-4285-8AFF-A602AC1E19D6}"/>
                    </a:ext>
                  </a:extLst>
                </p14:cNvPr>
                <p14:cNvContentPartPr/>
                <p14:nvPr/>
              </p14:nvContentPartPr>
              <p14:xfrm>
                <a:off x="2556795" y="2609490"/>
                <a:ext cx="846720" cy="633960"/>
              </p14:xfrm>
            </p:contentPart>
          </mc:Choice>
          <mc:Fallback>
            <p:pic>
              <p:nvPicPr>
                <p:cNvPr id="11" name="Ink 10">
                  <a:extLst>
                    <a:ext uri="{FF2B5EF4-FFF2-40B4-BE49-F238E27FC236}">
                      <a16:creationId xmlns:a16="http://schemas.microsoft.com/office/drawing/2014/main" id="{694117D0-8AB3-4285-8AFF-A602AC1E19D6}"/>
                    </a:ext>
                  </a:extLst>
                </p:cNvPr>
                <p:cNvPicPr/>
                <p:nvPr/>
              </p:nvPicPr>
              <p:blipFill>
                <a:blip r:embed="rId33"/>
                <a:stretch>
                  <a:fillRect/>
                </a:stretch>
              </p:blipFill>
              <p:spPr>
                <a:xfrm>
                  <a:off x="2538795" y="2591850"/>
                  <a:ext cx="88236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 name="Ink 11">
                  <a:extLst>
                    <a:ext uri="{FF2B5EF4-FFF2-40B4-BE49-F238E27FC236}">
                      <a16:creationId xmlns:a16="http://schemas.microsoft.com/office/drawing/2014/main" id="{7F76930E-2BF7-434D-9187-BB2BB438728E}"/>
                    </a:ext>
                  </a:extLst>
                </p14:cNvPr>
                <p14:cNvContentPartPr/>
                <p14:nvPr/>
              </p14:nvContentPartPr>
              <p14:xfrm>
                <a:off x="2406315" y="2797410"/>
                <a:ext cx="615240" cy="86040"/>
              </p14:xfrm>
            </p:contentPart>
          </mc:Choice>
          <mc:Fallback>
            <p:pic>
              <p:nvPicPr>
                <p:cNvPr id="12" name="Ink 11">
                  <a:extLst>
                    <a:ext uri="{FF2B5EF4-FFF2-40B4-BE49-F238E27FC236}">
                      <a16:creationId xmlns:a16="http://schemas.microsoft.com/office/drawing/2014/main" id="{7F76930E-2BF7-434D-9187-BB2BB438728E}"/>
                    </a:ext>
                  </a:extLst>
                </p:cNvPr>
                <p:cNvPicPr/>
                <p:nvPr/>
              </p:nvPicPr>
              <p:blipFill>
                <a:blip r:embed="rId35"/>
                <a:stretch>
                  <a:fillRect/>
                </a:stretch>
              </p:blipFill>
              <p:spPr>
                <a:xfrm>
                  <a:off x="2388315" y="2779410"/>
                  <a:ext cx="6508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 name="Ink 12">
                  <a:extLst>
                    <a:ext uri="{FF2B5EF4-FFF2-40B4-BE49-F238E27FC236}">
                      <a16:creationId xmlns:a16="http://schemas.microsoft.com/office/drawing/2014/main" id="{92C4367D-B1A4-4AFA-A77D-E01FF2E7CBAC}"/>
                    </a:ext>
                  </a:extLst>
                </p14:cNvPr>
                <p14:cNvContentPartPr/>
                <p14:nvPr/>
              </p14:nvContentPartPr>
              <p14:xfrm>
                <a:off x="3799875" y="2716410"/>
                <a:ext cx="73800" cy="540720"/>
              </p14:xfrm>
            </p:contentPart>
          </mc:Choice>
          <mc:Fallback>
            <p:pic>
              <p:nvPicPr>
                <p:cNvPr id="13" name="Ink 12">
                  <a:extLst>
                    <a:ext uri="{FF2B5EF4-FFF2-40B4-BE49-F238E27FC236}">
                      <a16:creationId xmlns:a16="http://schemas.microsoft.com/office/drawing/2014/main" id="{92C4367D-B1A4-4AFA-A77D-E01FF2E7CBAC}"/>
                    </a:ext>
                  </a:extLst>
                </p:cNvPr>
                <p:cNvPicPr/>
                <p:nvPr/>
              </p:nvPicPr>
              <p:blipFill>
                <a:blip r:embed="rId37"/>
                <a:stretch>
                  <a:fillRect/>
                </a:stretch>
              </p:blipFill>
              <p:spPr>
                <a:xfrm>
                  <a:off x="3782235" y="2698410"/>
                  <a:ext cx="109440" cy="576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 name="Ink 13">
                  <a:extLst>
                    <a:ext uri="{FF2B5EF4-FFF2-40B4-BE49-F238E27FC236}">
                      <a16:creationId xmlns:a16="http://schemas.microsoft.com/office/drawing/2014/main" id="{9E89FA7E-2D17-476F-B629-090734873F38}"/>
                    </a:ext>
                  </a:extLst>
                </p14:cNvPr>
                <p14:cNvContentPartPr/>
                <p14:nvPr/>
              </p14:nvContentPartPr>
              <p14:xfrm>
                <a:off x="2737155" y="838650"/>
                <a:ext cx="468000" cy="524160"/>
              </p14:xfrm>
            </p:contentPart>
          </mc:Choice>
          <mc:Fallback>
            <p:pic>
              <p:nvPicPr>
                <p:cNvPr id="14" name="Ink 13">
                  <a:extLst>
                    <a:ext uri="{FF2B5EF4-FFF2-40B4-BE49-F238E27FC236}">
                      <a16:creationId xmlns:a16="http://schemas.microsoft.com/office/drawing/2014/main" id="{9E89FA7E-2D17-476F-B629-090734873F38}"/>
                    </a:ext>
                  </a:extLst>
                </p:cNvPr>
                <p:cNvPicPr/>
                <p:nvPr/>
              </p:nvPicPr>
              <p:blipFill>
                <a:blip r:embed="rId39"/>
                <a:stretch>
                  <a:fillRect/>
                </a:stretch>
              </p:blipFill>
              <p:spPr>
                <a:xfrm>
                  <a:off x="2719155" y="821010"/>
                  <a:ext cx="50364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 name="Ink 14">
                  <a:extLst>
                    <a:ext uri="{FF2B5EF4-FFF2-40B4-BE49-F238E27FC236}">
                      <a16:creationId xmlns:a16="http://schemas.microsoft.com/office/drawing/2014/main" id="{4476FCBB-9FD9-4269-8CA0-8A6A21D45A40}"/>
                    </a:ext>
                  </a:extLst>
                </p14:cNvPr>
                <p14:cNvContentPartPr/>
                <p14:nvPr/>
              </p14:nvContentPartPr>
              <p14:xfrm>
                <a:off x="3388755" y="941610"/>
                <a:ext cx="360" cy="9360"/>
              </p14:xfrm>
            </p:contentPart>
          </mc:Choice>
          <mc:Fallback>
            <p:pic>
              <p:nvPicPr>
                <p:cNvPr id="15" name="Ink 14">
                  <a:extLst>
                    <a:ext uri="{FF2B5EF4-FFF2-40B4-BE49-F238E27FC236}">
                      <a16:creationId xmlns:a16="http://schemas.microsoft.com/office/drawing/2014/main" id="{4476FCBB-9FD9-4269-8CA0-8A6A21D45A40}"/>
                    </a:ext>
                  </a:extLst>
                </p:cNvPr>
                <p:cNvPicPr/>
                <p:nvPr/>
              </p:nvPicPr>
              <p:blipFill>
                <a:blip r:embed="rId41"/>
                <a:stretch>
                  <a:fillRect/>
                </a:stretch>
              </p:blipFill>
              <p:spPr>
                <a:xfrm>
                  <a:off x="3370755" y="923970"/>
                  <a:ext cx="36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6" name="Ink 15">
                  <a:extLst>
                    <a:ext uri="{FF2B5EF4-FFF2-40B4-BE49-F238E27FC236}">
                      <a16:creationId xmlns:a16="http://schemas.microsoft.com/office/drawing/2014/main" id="{B3C97A48-3816-4F2A-A8A5-5A25D69EBC79}"/>
                    </a:ext>
                  </a:extLst>
                </p14:cNvPr>
                <p14:cNvContentPartPr/>
                <p14:nvPr/>
              </p14:nvContentPartPr>
              <p14:xfrm>
                <a:off x="3239715" y="791850"/>
                <a:ext cx="336240" cy="521280"/>
              </p14:xfrm>
            </p:contentPart>
          </mc:Choice>
          <mc:Fallback>
            <p:pic>
              <p:nvPicPr>
                <p:cNvPr id="16" name="Ink 15">
                  <a:extLst>
                    <a:ext uri="{FF2B5EF4-FFF2-40B4-BE49-F238E27FC236}">
                      <a16:creationId xmlns:a16="http://schemas.microsoft.com/office/drawing/2014/main" id="{B3C97A48-3816-4F2A-A8A5-5A25D69EBC79}"/>
                    </a:ext>
                  </a:extLst>
                </p:cNvPr>
                <p:cNvPicPr/>
                <p:nvPr/>
              </p:nvPicPr>
              <p:blipFill>
                <a:blip r:embed="rId43"/>
                <a:stretch>
                  <a:fillRect/>
                </a:stretch>
              </p:blipFill>
              <p:spPr>
                <a:xfrm>
                  <a:off x="3221715" y="774210"/>
                  <a:ext cx="371880" cy="556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 name="Ink 17">
                  <a:extLst>
                    <a:ext uri="{FF2B5EF4-FFF2-40B4-BE49-F238E27FC236}">
                      <a16:creationId xmlns:a16="http://schemas.microsoft.com/office/drawing/2014/main" id="{69621B1E-FF6D-426A-BBD0-4031923A5DF1}"/>
                    </a:ext>
                  </a:extLst>
                </p14:cNvPr>
                <p14:cNvContentPartPr/>
                <p14:nvPr/>
              </p14:nvContentPartPr>
              <p14:xfrm>
                <a:off x="3776835" y="2465490"/>
                <a:ext cx="110160" cy="655200"/>
              </p14:xfrm>
            </p:contentPart>
          </mc:Choice>
          <mc:Fallback>
            <p:pic>
              <p:nvPicPr>
                <p:cNvPr id="18" name="Ink 17">
                  <a:extLst>
                    <a:ext uri="{FF2B5EF4-FFF2-40B4-BE49-F238E27FC236}">
                      <a16:creationId xmlns:a16="http://schemas.microsoft.com/office/drawing/2014/main" id="{69621B1E-FF6D-426A-BBD0-4031923A5DF1}"/>
                    </a:ext>
                  </a:extLst>
                </p:cNvPr>
                <p:cNvPicPr/>
                <p:nvPr/>
              </p:nvPicPr>
              <p:blipFill>
                <a:blip r:embed="rId45"/>
                <a:stretch>
                  <a:fillRect/>
                </a:stretch>
              </p:blipFill>
              <p:spPr>
                <a:xfrm>
                  <a:off x="3758835" y="2447850"/>
                  <a:ext cx="145800" cy="690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AD2291BB-A649-472E-B920-98CCFDF91161}"/>
                    </a:ext>
                  </a:extLst>
                </p14:cNvPr>
                <p14:cNvContentPartPr/>
                <p14:nvPr/>
              </p14:nvContentPartPr>
              <p14:xfrm>
                <a:off x="5350755" y="763770"/>
                <a:ext cx="269640" cy="4060440"/>
              </p14:xfrm>
            </p:contentPart>
          </mc:Choice>
          <mc:Fallback>
            <p:pic>
              <p:nvPicPr>
                <p:cNvPr id="28" name="Ink 27">
                  <a:extLst>
                    <a:ext uri="{FF2B5EF4-FFF2-40B4-BE49-F238E27FC236}">
                      <a16:creationId xmlns:a16="http://schemas.microsoft.com/office/drawing/2014/main" id="{AD2291BB-A649-472E-B920-98CCFDF91161}"/>
                    </a:ext>
                  </a:extLst>
                </p:cNvPr>
                <p:cNvPicPr/>
                <p:nvPr/>
              </p:nvPicPr>
              <p:blipFill>
                <a:blip r:embed="rId47"/>
                <a:stretch>
                  <a:fillRect/>
                </a:stretch>
              </p:blipFill>
              <p:spPr>
                <a:xfrm>
                  <a:off x="5332755" y="745770"/>
                  <a:ext cx="305280" cy="4096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1E915310-2FA1-46A2-B32A-42D3DBDA5775}"/>
                    </a:ext>
                  </a:extLst>
                </p14:cNvPr>
                <p14:cNvContentPartPr/>
                <p14:nvPr/>
              </p14:nvContentPartPr>
              <p14:xfrm>
                <a:off x="5575035" y="726330"/>
                <a:ext cx="43560" cy="360"/>
              </p14:xfrm>
            </p:contentPart>
          </mc:Choice>
          <mc:Fallback>
            <p:pic>
              <p:nvPicPr>
                <p:cNvPr id="29" name="Ink 28">
                  <a:extLst>
                    <a:ext uri="{FF2B5EF4-FFF2-40B4-BE49-F238E27FC236}">
                      <a16:creationId xmlns:a16="http://schemas.microsoft.com/office/drawing/2014/main" id="{1E915310-2FA1-46A2-B32A-42D3DBDA5775}"/>
                    </a:ext>
                  </a:extLst>
                </p:cNvPr>
                <p:cNvPicPr/>
                <p:nvPr/>
              </p:nvPicPr>
              <p:blipFill>
                <a:blip r:embed="rId49"/>
                <a:stretch>
                  <a:fillRect/>
                </a:stretch>
              </p:blipFill>
              <p:spPr>
                <a:xfrm>
                  <a:off x="5557035" y="708690"/>
                  <a:ext cx="792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9355D7AA-FC57-4DDF-ABA1-1B3126E6D7C8}"/>
                    </a:ext>
                  </a:extLst>
                </p14:cNvPr>
                <p14:cNvContentPartPr/>
                <p14:nvPr/>
              </p14:nvContentPartPr>
              <p14:xfrm>
                <a:off x="5685195" y="723450"/>
                <a:ext cx="65880" cy="360"/>
              </p14:xfrm>
            </p:contentPart>
          </mc:Choice>
          <mc:Fallback>
            <p:pic>
              <p:nvPicPr>
                <p:cNvPr id="30" name="Ink 29">
                  <a:extLst>
                    <a:ext uri="{FF2B5EF4-FFF2-40B4-BE49-F238E27FC236}">
                      <a16:creationId xmlns:a16="http://schemas.microsoft.com/office/drawing/2014/main" id="{9355D7AA-FC57-4DDF-ABA1-1B3126E6D7C8}"/>
                    </a:ext>
                  </a:extLst>
                </p:cNvPr>
                <p:cNvPicPr/>
                <p:nvPr/>
              </p:nvPicPr>
              <p:blipFill>
                <a:blip r:embed="rId51"/>
                <a:stretch>
                  <a:fillRect/>
                </a:stretch>
              </p:blipFill>
              <p:spPr>
                <a:xfrm>
                  <a:off x="5667195" y="705810"/>
                  <a:ext cx="101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BA4004FF-E3DA-4C20-A547-05AA7A286DD7}"/>
                    </a:ext>
                  </a:extLst>
                </p14:cNvPr>
                <p14:cNvContentPartPr/>
                <p14:nvPr/>
              </p14:nvContentPartPr>
              <p14:xfrm>
                <a:off x="5928195" y="599250"/>
                <a:ext cx="2232720" cy="4029120"/>
              </p14:xfrm>
            </p:contentPart>
          </mc:Choice>
          <mc:Fallback>
            <p:pic>
              <p:nvPicPr>
                <p:cNvPr id="31" name="Ink 30">
                  <a:extLst>
                    <a:ext uri="{FF2B5EF4-FFF2-40B4-BE49-F238E27FC236}">
                      <a16:creationId xmlns:a16="http://schemas.microsoft.com/office/drawing/2014/main" id="{BA4004FF-E3DA-4C20-A547-05AA7A286DD7}"/>
                    </a:ext>
                  </a:extLst>
                </p:cNvPr>
                <p:cNvPicPr/>
                <p:nvPr/>
              </p:nvPicPr>
              <p:blipFill>
                <a:blip r:embed="rId53"/>
                <a:stretch>
                  <a:fillRect/>
                </a:stretch>
              </p:blipFill>
              <p:spPr>
                <a:xfrm>
                  <a:off x="5910555" y="581610"/>
                  <a:ext cx="2268360" cy="4064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8AD2B10F-F20F-4CC5-A777-0444B7CD3A7C}"/>
                    </a:ext>
                  </a:extLst>
                </p14:cNvPr>
                <p14:cNvContentPartPr/>
                <p14:nvPr/>
              </p14:nvContentPartPr>
              <p14:xfrm>
                <a:off x="5458395" y="4331010"/>
                <a:ext cx="2587680" cy="408240"/>
              </p14:xfrm>
            </p:contentPart>
          </mc:Choice>
          <mc:Fallback>
            <p:pic>
              <p:nvPicPr>
                <p:cNvPr id="32" name="Ink 31">
                  <a:extLst>
                    <a:ext uri="{FF2B5EF4-FFF2-40B4-BE49-F238E27FC236}">
                      <a16:creationId xmlns:a16="http://schemas.microsoft.com/office/drawing/2014/main" id="{8AD2B10F-F20F-4CC5-A777-0444B7CD3A7C}"/>
                    </a:ext>
                  </a:extLst>
                </p:cNvPr>
                <p:cNvPicPr/>
                <p:nvPr/>
              </p:nvPicPr>
              <p:blipFill>
                <a:blip r:embed="rId55"/>
                <a:stretch>
                  <a:fillRect/>
                </a:stretch>
              </p:blipFill>
              <p:spPr>
                <a:xfrm>
                  <a:off x="5440755" y="4313010"/>
                  <a:ext cx="262332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6FF26331-A8BF-4E24-A490-F747B6BC54D2}"/>
                    </a:ext>
                  </a:extLst>
                </p14:cNvPr>
                <p14:cNvContentPartPr/>
                <p14:nvPr/>
              </p14:nvContentPartPr>
              <p14:xfrm>
                <a:off x="4072395" y="323490"/>
                <a:ext cx="1811520" cy="1146960"/>
              </p14:xfrm>
            </p:contentPart>
          </mc:Choice>
          <mc:Fallback>
            <p:pic>
              <p:nvPicPr>
                <p:cNvPr id="35" name="Ink 34">
                  <a:extLst>
                    <a:ext uri="{FF2B5EF4-FFF2-40B4-BE49-F238E27FC236}">
                      <a16:creationId xmlns:a16="http://schemas.microsoft.com/office/drawing/2014/main" id="{6FF26331-A8BF-4E24-A490-F747B6BC54D2}"/>
                    </a:ext>
                  </a:extLst>
                </p:cNvPr>
                <p:cNvPicPr/>
                <p:nvPr/>
              </p:nvPicPr>
              <p:blipFill>
                <a:blip r:embed="rId57"/>
                <a:stretch>
                  <a:fillRect/>
                </a:stretch>
              </p:blipFill>
              <p:spPr>
                <a:xfrm>
                  <a:off x="4054395" y="305850"/>
                  <a:ext cx="1847160" cy="1182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70F35F26-68C3-4521-9E7A-F3F939CC69D2}"/>
                    </a:ext>
                  </a:extLst>
                </p14:cNvPr>
                <p14:cNvContentPartPr/>
                <p14:nvPr/>
              </p14:nvContentPartPr>
              <p14:xfrm>
                <a:off x="5668995" y="1264890"/>
                <a:ext cx="514440" cy="243360"/>
              </p14:xfrm>
            </p:contentPart>
          </mc:Choice>
          <mc:Fallback>
            <p:pic>
              <p:nvPicPr>
                <p:cNvPr id="36" name="Ink 35">
                  <a:extLst>
                    <a:ext uri="{FF2B5EF4-FFF2-40B4-BE49-F238E27FC236}">
                      <a16:creationId xmlns:a16="http://schemas.microsoft.com/office/drawing/2014/main" id="{70F35F26-68C3-4521-9E7A-F3F939CC69D2}"/>
                    </a:ext>
                  </a:extLst>
                </p:cNvPr>
                <p:cNvPicPr/>
                <p:nvPr/>
              </p:nvPicPr>
              <p:blipFill>
                <a:blip r:embed="rId59"/>
                <a:stretch>
                  <a:fillRect/>
                </a:stretch>
              </p:blipFill>
              <p:spPr>
                <a:xfrm>
                  <a:off x="5651355" y="1247250"/>
                  <a:ext cx="5500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89EC7C4C-04C6-40F7-9612-DAA318573069}"/>
                    </a:ext>
                  </a:extLst>
                </p14:cNvPr>
                <p14:cNvContentPartPr/>
                <p14:nvPr/>
              </p14:nvContentPartPr>
              <p14:xfrm>
                <a:off x="6369915" y="1565850"/>
                <a:ext cx="103320" cy="52920"/>
              </p14:xfrm>
            </p:contentPart>
          </mc:Choice>
          <mc:Fallback>
            <p:pic>
              <p:nvPicPr>
                <p:cNvPr id="37" name="Ink 36">
                  <a:extLst>
                    <a:ext uri="{FF2B5EF4-FFF2-40B4-BE49-F238E27FC236}">
                      <a16:creationId xmlns:a16="http://schemas.microsoft.com/office/drawing/2014/main" id="{89EC7C4C-04C6-40F7-9612-DAA318573069}"/>
                    </a:ext>
                  </a:extLst>
                </p:cNvPr>
                <p:cNvPicPr/>
                <p:nvPr/>
              </p:nvPicPr>
              <p:blipFill>
                <a:blip r:embed="rId61"/>
                <a:stretch>
                  <a:fillRect/>
                </a:stretch>
              </p:blipFill>
              <p:spPr>
                <a:xfrm>
                  <a:off x="6351915" y="1548210"/>
                  <a:ext cx="1389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18174A70-C70A-41D4-9EBB-BD08BA8CB5D1}"/>
                    </a:ext>
                  </a:extLst>
                </p14:cNvPr>
                <p14:cNvContentPartPr/>
                <p14:nvPr/>
              </p14:nvContentPartPr>
              <p14:xfrm>
                <a:off x="6218715" y="1686090"/>
                <a:ext cx="293400" cy="401040"/>
              </p14:xfrm>
            </p:contentPart>
          </mc:Choice>
          <mc:Fallback>
            <p:pic>
              <p:nvPicPr>
                <p:cNvPr id="38" name="Ink 37">
                  <a:extLst>
                    <a:ext uri="{FF2B5EF4-FFF2-40B4-BE49-F238E27FC236}">
                      <a16:creationId xmlns:a16="http://schemas.microsoft.com/office/drawing/2014/main" id="{18174A70-C70A-41D4-9EBB-BD08BA8CB5D1}"/>
                    </a:ext>
                  </a:extLst>
                </p:cNvPr>
                <p:cNvPicPr/>
                <p:nvPr/>
              </p:nvPicPr>
              <p:blipFill>
                <a:blip r:embed="rId63"/>
                <a:stretch>
                  <a:fillRect/>
                </a:stretch>
              </p:blipFill>
              <p:spPr>
                <a:xfrm>
                  <a:off x="6200715" y="1668090"/>
                  <a:ext cx="32904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BE2DD477-527F-49B5-B889-1B7AD4CD6687}"/>
                    </a:ext>
                  </a:extLst>
                </p14:cNvPr>
                <p14:cNvContentPartPr/>
                <p14:nvPr/>
              </p14:nvContentPartPr>
              <p14:xfrm>
                <a:off x="6560355" y="1554690"/>
                <a:ext cx="344160" cy="583560"/>
              </p14:xfrm>
            </p:contentPart>
          </mc:Choice>
          <mc:Fallback>
            <p:pic>
              <p:nvPicPr>
                <p:cNvPr id="39" name="Ink 38">
                  <a:extLst>
                    <a:ext uri="{FF2B5EF4-FFF2-40B4-BE49-F238E27FC236}">
                      <a16:creationId xmlns:a16="http://schemas.microsoft.com/office/drawing/2014/main" id="{BE2DD477-527F-49B5-B889-1B7AD4CD6687}"/>
                    </a:ext>
                  </a:extLst>
                </p:cNvPr>
                <p:cNvPicPr/>
                <p:nvPr/>
              </p:nvPicPr>
              <p:blipFill>
                <a:blip r:embed="rId65"/>
                <a:stretch>
                  <a:fillRect/>
                </a:stretch>
              </p:blipFill>
              <p:spPr>
                <a:xfrm>
                  <a:off x="6542355" y="1537050"/>
                  <a:ext cx="37980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A5175471-1849-4B79-A165-07BF1381797F}"/>
                    </a:ext>
                  </a:extLst>
                </p14:cNvPr>
                <p14:cNvContentPartPr/>
                <p14:nvPr/>
              </p14:nvContentPartPr>
              <p14:xfrm>
                <a:off x="5862675" y="1182090"/>
                <a:ext cx="1352880" cy="1626840"/>
              </p14:xfrm>
            </p:contentPart>
          </mc:Choice>
          <mc:Fallback>
            <p:pic>
              <p:nvPicPr>
                <p:cNvPr id="40" name="Ink 39">
                  <a:extLst>
                    <a:ext uri="{FF2B5EF4-FFF2-40B4-BE49-F238E27FC236}">
                      <a16:creationId xmlns:a16="http://schemas.microsoft.com/office/drawing/2014/main" id="{A5175471-1849-4B79-A165-07BF1381797F}"/>
                    </a:ext>
                  </a:extLst>
                </p:cNvPr>
                <p:cNvPicPr/>
                <p:nvPr/>
              </p:nvPicPr>
              <p:blipFill>
                <a:blip r:embed="rId67"/>
                <a:stretch>
                  <a:fillRect/>
                </a:stretch>
              </p:blipFill>
              <p:spPr>
                <a:xfrm>
                  <a:off x="5844675" y="1164090"/>
                  <a:ext cx="1388520" cy="1662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E8A5B7A6-887D-4A33-B3A9-46AB0B9479C3}"/>
                    </a:ext>
                  </a:extLst>
                </p14:cNvPr>
                <p14:cNvContentPartPr/>
                <p14:nvPr/>
              </p14:nvContentPartPr>
              <p14:xfrm>
                <a:off x="4423755" y="1152570"/>
                <a:ext cx="17280" cy="437760"/>
              </p14:xfrm>
            </p:contentPart>
          </mc:Choice>
          <mc:Fallback>
            <p:pic>
              <p:nvPicPr>
                <p:cNvPr id="42" name="Ink 41">
                  <a:extLst>
                    <a:ext uri="{FF2B5EF4-FFF2-40B4-BE49-F238E27FC236}">
                      <a16:creationId xmlns:a16="http://schemas.microsoft.com/office/drawing/2014/main" id="{E8A5B7A6-887D-4A33-B3A9-46AB0B9479C3}"/>
                    </a:ext>
                  </a:extLst>
                </p:cNvPr>
                <p:cNvPicPr/>
                <p:nvPr/>
              </p:nvPicPr>
              <p:blipFill>
                <a:blip r:embed="rId69"/>
                <a:stretch>
                  <a:fillRect/>
                </a:stretch>
              </p:blipFill>
              <p:spPr>
                <a:xfrm>
                  <a:off x="4405755" y="1134930"/>
                  <a:ext cx="5292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729FEED8-43F8-4C22-A1B5-C4C201C5EF44}"/>
                    </a:ext>
                  </a:extLst>
                </p14:cNvPr>
                <p14:cNvContentPartPr/>
                <p14:nvPr/>
              </p14:nvContentPartPr>
              <p14:xfrm>
                <a:off x="4317195" y="966450"/>
                <a:ext cx="38160" cy="63000"/>
              </p14:xfrm>
            </p:contentPart>
          </mc:Choice>
          <mc:Fallback>
            <p:pic>
              <p:nvPicPr>
                <p:cNvPr id="43" name="Ink 42">
                  <a:extLst>
                    <a:ext uri="{FF2B5EF4-FFF2-40B4-BE49-F238E27FC236}">
                      <a16:creationId xmlns:a16="http://schemas.microsoft.com/office/drawing/2014/main" id="{729FEED8-43F8-4C22-A1B5-C4C201C5EF44}"/>
                    </a:ext>
                  </a:extLst>
                </p:cNvPr>
                <p:cNvPicPr/>
                <p:nvPr/>
              </p:nvPicPr>
              <p:blipFill>
                <a:blip r:embed="rId71"/>
                <a:stretch>
                  <a:fillRect/>
                </a:stretch>
              </p:blipFill>
              <p:spPr>
                <a:xfrm>
                  <a:off x="4299555" y="948810"/>
                  <a:ext cx="738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3ADFF343-E26C-4DAE-BEAD-B841B77CDEC0}"/>
                    </a:ext>
                  </a:extLst>
                </p14:cNvPr>
                <p14:cNvContentPartPr/>
                <p14:nvPr/>
              </p14:nvContentPartPr>
              <p14:xfrm>
                <a:off x="4365075" y="930810"/>
                <a:ext cx="302400" cy="358560"/>
              </p14:xfrm>
            </p:contentPart>
          </mc:Choice>
          <mc:Fallback>
            <p:pic>
              <p:nvPicPr>
                <p:cNvPr id="44" name="Ink 43">
                  <a:extLst>
                    <a:ext uri="{FF2B5EF4-FFF2-40B4-BE49-F238E27FC236}">
                      <a16:creationId xmlns:a16="http://schemas.microsoft.com/office/drawing/2014/main" id="{3ADFF343-E26C-4DAE-BEAD-B841B77CDEC0}"/>
                    </a:ext>
                  </a:extLst>
                </p:cNvPr>
                <p:cNvPicPr/>
                <p:nvPr/>
              </p:nvPicPr>
              <p:blipFill>
                <a:blip r:embed="rId73"/>
                <a:stretch>
                  <a:fillRect/>
                </a:stretch>
              </p:blipFill>
              <p:spPr>
                <a:xfrm>
                  <a:off x="4347435" y="912810"/>
                  <a:ext cx="3380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B8734310-D218-44AE-A088-053857C944A6}"/>
                    </a:ext>
                  </a:extLst>
                </p14:cNvPr>
                <p14:cNvContentPartPr/>
                <p14:nvPr/>
              </p14:nvContentPartPr>
              <p14:xfrm>
                <a:off x="4737315" y="347250"/>
                <a:ext cx="277560" cy="4739400"/>
              </p14:xfrm>
            </p:contentPart>
          </mc:Choice>
          <mc:Fallback>
            <p:pic>
              <p:nvPicPr>
                <p:cNvPr id="45" name="Ink 44">
                  <a:extLst>
                    <a:ext uri="{FF2B5EF4-FFF2-40B4-BE49-F238E27FC236}">
                      <a16:creationId xmlns:a16="http://schemas.microsoft.com/office/drawing/2014/main" id="{B8734310-D218-44AE-A088-053857C944A6}"/>
                    </a:ext>
                  </a:extLst>
                </p:cNvPr>
                <p:cNvPicPr/>
                <p:nvPr/>
              </p:nvPicPr>
              <p:blipFill>
                <a:blip r:embed="rId75"/>
                <a:stretch>
                  <a:fillRect/>
                </a:stretch>
              </p:blipFill>
              <p:spPr>
                <a:xfrm>
                  <a:off x="4719315" y="329610"/>
                  <a:ext cx="313200" cy="4775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1881F27A-F929-4BF4-BE42-916D58372941}"/>
                    </a:ext>
                  </a:extLst>
                </p14:cNvPr>
                <p14:cNvContentPartPr/>
                <p14:nvPr/>
              </p14:nvContentPartPr>
              <p14:xfrm>
                <a:off x="5085075" y="203250"/>
                <a:ext cx="41760" cy="26280"/>
              </p14:xfrm>
            </p:contentPart>
          </mc:Choice>
          <mc:Fallback>
            <p:pic>
              <p:nvPicPr>
                <p:cNvPr id="46" name="Ink 45">
                  <a:extLst>
                    <a:ext uri="{FF2B5EF4-FFF2-40B4-BE49-F238E27FC236}">
                      <a16:creationId xmlns:a16="http://schemas.microsoft.com/office/drawing/2014/main" id="{1881F27A-F929-4BF4-BE42-916D58372941}"/>
                    </a:ext>
                  </a:extLst>
                </p:cNvPr>
                <p:cNvPicPr/>
                <p:nvPr/>
              </p:nvPicPr>
              <p:blipFill>
                <a:blip r:embed="rId77"/>
                <a:stretch>
                  <a:fillRect/>
                </a:stretch>
              </p:blipFill>
              <p:spPr>
                <a:xfrm>
                  <a:off x="5067075" y="185610"/>
                  <a:ext cx="774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9B4C9E42-2ED0-4E63-8DB9-2C7C2AAF3A61}"/>
                    </a:ext>
                  </a:extLst>
                </p14:cNvPr>
                <p14:cNvContentPartPr/>
                <p14:nvPr/>
              </p14:nvContentPartPr>
              <p14:xfrm>
                <a:off x="4368315" y="113970"/>
                <a:ext cx="4512960" cy="5114160"/>
              </p14:xfrm>
            </p:contentPart>
          </mc:Choice>
          <mc:Fallback>
            <p:pic>
              <p:nvPicPr>
                <p:cNvPr id="47" name="Ink 46">
                  <a:extLst>
                    <a:ext uri="{FF2B5EF4-FFF2-40B4-BE49-F238E27FC236}">
                      <a16:creationId xmlns:a16="http://schemas.microsoft.com/office/drawing/2014/main" id="{9B4C9E42-2ED0-4E63-8DB9-2C7C2AAF3A61}"/>
                    </a:ext>
                  </a:extLst>
                </p:cNvPr>
                <p:cNvPicPr/>
                <p:nvPr/>
              </p:nvPicPr>
              <p:blipFill>
                <a:blip r:embed="rId79"/>
                <a:stretch>
                  <a:fillRect/>
                </a:stretch>
              </p:blipFill>
              <p:spPr>
                <a:xfrm>
                  <a:off x="4350315" y="96330"/>
                  <a:ext cx="4548600" cy="5149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86D6391A-5C1F-41F2-B2DD-0B0C48B67716}"/>
                    </a:ext>
                  </a:extLst>
                </p14:cNvPr>
                <p14:cNvContentPartPr/>
                <p14:nvPr/>
              </p14:nvContentPartPr>
              <p14:xfrm>
                <a:off x="5783115" y="169770"/>
                <a:ext cx="156240" cy="370080"/>
              </p14:xfrm>
            </p:contentPart>
          </mc:Choice>
          <mc:Fallback>
            <p:pic>
              <p:nvPicPr>
                <p:cNvPr id="49" name="Ink 48">
                  <a:extLst>
                    <a:ext uri="{FF2B5EF4-FFF2-40B4-BE49-F238E27FC236}">
                      <a16:creationId xmlns:a16="http://schemas.microsoft.com/office/drawing/2014/main" id="{86D6391A-5C1F-41F2-B2DD-0B0C48B67716}"/>
                    </a:ext>
                  </a:extLst>
                </p:cNvPr>
                <p:cNvPicPr/>
                <p:nvPr/>
              </p:nvPicPr>
              <p:blipFill>
                <a:blip r:embed="rId81"/>
                <a:stretch>
                  <a:fillRect/>
                </a:stretch>
              </p:blipFill>
              <p:spPr>
                <a:xfrm>
                  <a:off x="5765475" y="151770"/>
                  <a:ext cx="19188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97ECD439-0E23-4EC8-81A6-56882DC215B2}"/>
                    </a:ext>
                  </a:extLst>
                </p14:cNvPr>
                <p14:cNvContentPartPr/>
                <p14:nvPr/>
              </p14:nvContentPartPr>
              <p14:xfrm>
                <a:off x="5766555" y="120810"/>
                <a:ext cx="429120" cy="515520"/>
              </p14:xfrm>
            </p:contentPart>
          </mc:Choice>
          <mc:Fallback>
            <p:pic>
              <p:nvPicPr>
                <p:cNvPr id="50" name="Ink 49">
                  <a:extLst>
                    <a:ext uri="{FF2B5EF4-FFF2-40B4-BE49-F238E27FC236}">
                      <a16:creationId xmlns:a16="http://schemas.microsoft.com/office/drawing/2014/main" id="{97ECD439-0E23-4EC8-81A6-56882DC215B2}"/>
                    </a:ext>
                  </a:extLst>
                </p:cNvPr>
                <p:cNvPicPr/>
                <p:nvPr/>
              </p:nvPicPr>
              <p:blipFill>
                <a:blip r:embed="rId83"/>
                <a:stretch>
                  <a:fillRect/>
                </a:stretch>
              </p:blipFill>
              <p:spPr>
                <a:xfrm>
                  <a:off x="5748915" y="102810"/>
                  <a:ext cx="46476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9A397264-2B74-42C7-81C1-DE54ECFF31E8}"/>
                    </a:ext>
                  </a:extLst>
                </p14:cNvPr>
                <p14:cNvContentPartPr/>
                <p14:nvPr/>
              </p14:nvContentPartPr>
              <p14:xfrm>
                <a:off x="6073995" y="354450"/>
                <a:ext cx="374400" cy="220320"/>
              </p14:xfrm>
            </p:contentPart>
          </mc:Choice>
          <mc:Fallback>
            <p:pic>
              <p:nvPicPr>
                <p:cNvPr id="51" name="Ink 50">
                  <a:extLst>
                    <a:ext uri="{FF2B5EF4-FFF2-40B4-BE49-F238E27FC236}">
                      <a16:creationId xmlns:a16="http://schemas.microsoft.com/office/drawing/2014/main" id="{9A397264-2B74-42C7-81C1-DE54ECFF31E8}"/>
                    </a:ext>
                  </a:extLst>
                </p:cNvPr>
                <p:cNvPicPr/>
                <p:nvPr/>
              </p:nvPicPr>
              <p:blipFill>
                <a:blip r:embed="rId85"/>
                <a:stretch>
                  <a:fillRect/>
                </a:stretch>
              </p:blipFill>
              <p:spPr>
                <a:xfrm>
                  <a:off x="6055995" y="336810"/>
                  <a:ext cx="4100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21151603-FA84-4BE6-AB69-F508F61179F6}"/>
                    </a:ext>
                  </a:extLst>
                </p14:cNvPr>
                <p14:cNvContentPartPr/>
                <p14:nvPr/>
              </p14:nvContentPartPr>
              <p14:xfrm>
                <a:off x="6478275" y="149610"/>
                <a:ext cx="362160" cy="391680"/>
              </p14:xfrm>
            </p:contentPart>
          </mc:Choice>
          <mc:Fallback>
            <p:pic>
              <p:nvPicPr>
                <p:cNvPr id="52" name="Ink 51">
                  <a:extLst>
                    <a:ext uri="{FF2B5EF4-FFF2-40B4-BE49-F238E27FC236}">
                      <a16:creationId xmlns:a16="http://schemas.microsoft.com/office/drawing/2014/main" id="{21151603-FA84-4BE6-AB69-F508F61179F6}"/>
                    </a:ext>
                  </a:extLst>
                </p:cNvPr>
                <p:cNvPicPr/>
                <p:nvPr/>
              </p:nvPicPr>
              <p:blipFill>
                <a:blip r:embed="rId87"/>
                <a:stretch>
                  <a:fillRect/>
                </a:stretch>
              </p:blipFill>
              <p:spPr>
                <a:xfrm>
                  <a:off x="6460635" y="131970"/>
                  <a:ext cx="39780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E6C8AC0B-E0BB-4FB2-8CAB-9AE86B855BBE}"/>
                    </a:ext>
                  </a:extLst>
                </p14:cNvPr>
                <p14:cNvContentPartPr/>
                <p14:nvPr/>
              </p14:nvContentPartPr>
              <p14:xfrm>
                <a:off x="6582315" y="201090"/>
                <a:ext cx="871920" cy="331200"/>
              </p14:xfrm>
            </p:contentPart>
          </mc:Choice>
          <mc:Fallback>
            <p:pic>
              <p:nvPicPr>
                <p:cNvPr id="53" name="Ink 52">
                  <a:extLst>
                    <a:ext uri="{FF2B5EF4-FFF2-40B4-BE49-F238E27FC236}">
                      <a16:creationId xmlns:a16="http://schemas.microsoft.com/office/drawing/2014/main" id="{E6C8AC0B-E0BB-4FB2-8CAB-9AE86B855BBE}"/>
                    </a:ext>
                  </a:extLst>
                </p:cNvPr>
                <p:cNvPicPr/>
                <p:nvPr/>
              </p:nvPicPr>
              <p:blipFill>
                <a:blip r:embed="rId89"/>
                <a:stretch>
                  <a:fillRect/>
                </a:stretch>
              </p:blipFill>
              <p:spPr>
                <a:xfrm>
                  <a:off x="6564675" y="183090"/>
                  <a:ext cx="90756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730F1160-82F5-4BC6-A119-F0F9E58CD774}"/>
                    </a:ext>
                  </a:extLst>
                </p14:cNvPr>
                <p14:cNvContentPartPr/>
                <p14:nvPr/>
              </p14:nvContentPartPr>
              <p14:xfrm>
                <a:off x="5962035" y="360570"/>
                <a:ext cx="1744920" cy="401040"/>
              </p14:xfrm>
            </p:contentPart>
          </mc:Choice>
          <mc:Fallback>
            <p:pic>
              <p:nvPicPr>
                <p:cNvPr id="54" name="Ink 53">
                  <a:extLst>
                    <a:ext uri="{FF2B5EF4-FFF2-40B4-BE49-F238E27FC236}">
                      <a16:creationId xmlns:a16="http://schemas.microsoft.com/office/drawing/2014/main" id="{730F1160-82F5-4BC6-A119-F0F9E58CD774}"/>
                    </a:ext>
                  </a:extLst>
                </p:cNvPr>
                <p:cNvPicPr/>
                <p:nvPr/>
              </p:nvPicPr>
              <p:blipFill>
                <a:blip r:embed="rId91"/>
                <a:stretch>
                  <a:fillRect/>
                </a:stretch>
              </p:blipFill>
              <p:spPr>
                <a:xfrm>
                  <a:off x="5944035" y="342570"/>
                  <a:ext cx="178056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6AB4CAAD-DCAE-40DF-B553-DE6CFFC0DDF2}"/>
                    </a:ext>
                  </a:extLst>
                </p14:cNvPr>
                <p14:cNvContentPartPr/>
                <p14:nvPr/>
              </p14:nvContentPartPr>
              <p14:xfrm>
                <a:off x="3160515" y="99210"/>
                <a:ext cx="487800" cy="403200"/>
              </p14:xfrm>
            </p:contentPart>
          </mc:Choice>
          <mc:Fallback>
            <p:pic>
              <p:nvPicPr>
                <p:cNvPr id="56" name="Ink 55">
                  <a:extLst>
                    <a:ext uri="{FF2B5EF4-FFF2-40B4-BE49-F238E27FC236}">
                      <a16:creationId xmlns:a16="http://schemas.microsoft.com/office/drawing/2014/main" id="{6AB4CAAD-DCAE-40DF-B553-DE6CFFC0DDF2}"/>
                    </a:ext>
                  </a:extLst>
                </p:cNvPr>
                <p:cNvPicPr/>
                <p:nvPr/>
              </p:nvPicPr>
              <p:blipFill>
                <a:blip r:embed="rId93"/>
                <a:stretch>
                  <a:fillRect/>
                </a:stretch>
              </p:blipFill>
              <p:spPr>
                <a:xfrm>
                  <a:off x="3142875" y="81570"/>
                  <a:ext cx="52344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35707952-2AF9-495F-8998-E405EB8AAC28}"/>
                    </a:ext>
                  </a:extLst>
                </p14:cNvPr>
                <p14:cNvContentPartPr/>
                <p14:nvPr/>
              </p14:nvContentPartPr>
              <p14:xfrm>
                <a:off x="3770715" y="100650"/>
                <a:ext cx="369360" cy="384840"/>
              </p14:xfrm>
            </p:contentPart>
          </mc:Choice>
          <mc:Fallback>
            <p:pic>
              <p:nvPicPr>
                <p:cNvPr id="57" name="Ink 56">
                  <a:extLst>
                    <a:ext uri="{FF2B5EF4-FFF2-40B4-BE49-F238E27FC236}">
                      <a16:creationId xmlns:a16="http://schemas.microsoft.com/office/drawing/2014/main" id="{35707952-2AF9-495F-8998-E405EB8AAC28}"/>
                    </a:ext>
                  </a:extLst>
                </p:cNvPr>
                <p:cNvPicPr/>
                <p:nvPr/>
              </p:nvPicPr>
              <p:blipFill>
                <a:blip r:embed="rId95"/>
                <a:stretch>
                  <a:fillRect/>
                </a:stretch>
              </p:blipFill>
              <p:spPr>
                <a:xfrm>
                  <a:off x="3753075" y="83010"/>
                  <a:ext cx="40500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63F4FC62-B1ED-4119-B5A6-FD0F743409BE}"/>
                    </a:ext>
                  </a:extLst>
                </p14:cNvPr>
                <p14:cNvContentPartPr/>
                <p14:nvPr/>
              </p14:nvContentPartPr>
              <p14:xfrm>
                <a:off x="4385955" y="137010"/>
                <a:ext cx="50040" cy="580320"/>
              </p14:xfrm>
            </p:contentPart>
          </mc:Choice>
          <mc:Fallback>
            <p:pic>
              <p:nvPicPr>
                <p:cNvPr id="59" name="Ink 58">
                  <a:extLst>
                    <a:ext uri="{FF2B5EF4-FFF2-40B4-BE49-F238E27FC236}">
                      <a16:creationId xmlns:a16="http://schemas.microsoft.com/office/drawing/2014/main" id="{63F4FC62-B1ED-4119-B5A6-FD0F743409BE}"/>
                    </a:ext>
                  </a:extLst>
                </p:cNvPr>
                <p:cNvPicPr/>
                <p:nvPr/>
              </p:nvPicPr>
              <p:blipFill>
                <a:blip r:embed="rId97"/>
                <a:stretch>
                  <a:fillRect/>
                </a:stretch>
              </p:blipFill>
              <p:spPr>
                <a:xfrm>
                  <a:off x="4368315" y="119370"/>
                  <a:ext cx="8568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FFDD8A32-1C11-42C7-8EBB-8B7F31362C22}"/>
                    </a:ext>
                  </a:extLst>
                </p14:cNvPr>
                <p14:cNvContentPartPr/>
                <p14:nvPr/>
              </p14:nvContentPartPr>
              <p14:xfrm>
                <a:off x="4392435" y="74730"/>
                <a:ext cx="183600" cy="281520"/>
              </p14:xfrm>
            </p:contentPart>
          </mc:Choice>
          <mc:Fallback>
            <p:pic>
              <p:nvPicPr>
                <p:cNvPr id="60" name="Ink 59">
                  <a:extLst>
                    <a:ext uri="{FF2B5EF4-FFF2-40B4-BE49-F238E27FC236}">
                      <a16:creationId xmlns:a16="http://schemas.microsoft.com/office/drawing/2014/main" id="{FFDD8A32-1C11-42C7-8EBB-8B7F31362C22}"/>
                    </a:ext>
                  </a:extLst>
                </p:cNvPr>
                <p:cNvPicPr/>
                <p:nvPr/>
              </p:nvPicPr>
              <p:blipFill>
                <a:blip r:embed="rId99"/>
                <a:stretch>
                  <a:fillRect/>
                </a:stretch>
              </p:blipFill>
              <p:spPr>
                <a:xfrm>
                  <a:off x="4374795" y="56730"/>
                  <a:ext cx="2192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325B030E-1481-4100-B5FF-C265433A4EEF}"/>
                    </a:ext>
                  </a:extLst>
                </p14:cNvPr>
                <p14:cNvContentPartPr/>
                <p14:nvPr/>
              </p14:nvContentPartPr>
              <p14:xfrm>
                <a:off x="4626075" y="169770"/>
                <a:ext cx="65880" cy="19800"/>
              </p14:xfrm>
            </p:contentPart>
          </mc:Choice>
          <mc:Fallback>
            <p:pic>
              <p:nvPicPr>
                <p:cNvPr id="61" name="Ink 60">
                  <a:extLst>
                    <a:ext uri="{FF2B5EF4-FFF2-40B4-BE49-F238E27FC236}">
                      <a16:creationId xmlns:a16="http://schemas.microsoft.com/office/drawing/2014/main" id="{325B030E-1481-4100-B5FF-C265433A4EEF}"/>
                    </a:ext>
                  </a:extLst>
                </p:cNvPr>
                <p:cNvPicPr/>
                <p:nvPr/>
              </p:nvPicPr>
              <p:blipFill>
                <a:blip r:embed="rId101"/>
                <a:stretch>
                  <a:fillRect/>
                </a:stretch>
              </p:blipFill>
              <p:spPr>
                <a:xfrm>
                  <a:off x="4608435" y="151770"/>
                  <a:ext cx="1015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93B7DCE4-C930-4911-BF1C-49C56A8AE9F7}"/>
                    </a:ext>
                  </a:extLst>
                </p14:cNvPr>
                <p14:cNvContentPartPr/>
                <p14:nvPr/>
              </p14:nvContentPartPr>
              <p14:xfrm>
                <a:off x="4696635" y="198930"/>
                <a:ext cx="116280" cy="117720"/>
              </p14:xfrm>
            </p:contentPart>
          </mc:Choice>
          <mc:Fallback>
            <p:pic>
              <p:nvPicPr>
                <p:cNvPr id="62" name="Ink 61">
                  <a:extLst>
                    <a:ext uri="{FF2B5EF4-FFF2-40B4-BE49-F238E27FC236}">
                      <a16:creationId xmlns:a16="http://schemas.microsoft.com/office/drawing/2014/main" id="{93B7DCE4-C930-4911-BF1C-49C56A8AE9F7}"/>
                    </a:ext>
                  </a:extLst>
                </p:cNvPr>
                <p:cNvPicPr/>
                <p:nvPr/>
              </p:nvPicPr>
              <p:blipFill>
                <a:blip r:embed="rId103"/>
                <a:stretch>
                  <a:fillRect/>
                </a:stretch>
              </p:blipFill>
              <p:spPr>
                <a:xfrm>
                  <a:off x="4678635" y="180930"/>
                  <a:ext cx="1519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DAA9C2D9-785A-4B3F-BDD1-501963EEFB38}"/>
                    </a:ext>
                  </a:extLst>
                </p14:cNvPr>
                <p14:cNvContentPartPr/>
                <p14:nvPr/>
              </p14:nvContentPartPr>
              <p14:xfrm>
                <a:off x="4831275" y="-24990"/>
                <a:ext cx="325080" cy="493560"/>
              </p14:xfrm>
            </p:contentPart>
          </mc:Choice>
          <mc:Fallback>
            <p:pic>
              <p:nvPicPr>
                <p:cNvPr id="63" name="Ink 62">
                  <a:extLst>
                    <a:ext uri="{FF2B5EF4-FFF2-40B4-BE49-F238E27FC236}">
                      <a16:creationId xmlns:a16="http://schemas.microsoft.com/office/drawing/2014/main" id="{DAA9C2D9-785A-4B3F-BDD1-501963EEFB38}"/>
                    </a:ext>
                  </a:extLst>
                </p:cNvPr>
                <p:cNvPicPr/>
                <p:nvPr/>
              </p:nvPicPr>
              <p:blipFill>
                <a:blip r:embed="rId105"/>
                <a:stretch>
                  <a:fillRect/>
                </a:stretch>
              </p:blipFill>
              <p:spPr>
                <a:xfrm>
                  <a:off x="4813275" y="-42630"/>
                  <a:ext cx="36072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F9461D5D-24F4-458E-843F-A7CC5441865A}"/>
                    </a:ext>
                  </a:extLst>
                </p14:cNvPr>
                <p14:cNvContentPartPr/>
                <p14:nvPr/>
              </p14:nvContentPartPr>
              <p14:xfrm>
                <a:off x="8077035" y="-105405"/>
                <a:ext cx="1049040" cy="491040"/>
              </p14:xfrm>
            </p:contentPart>
          </mc:Choice>
          <mc:Fallback>
            <p:pic>
              <p:nvPicPr>
                <p:cNvPr id="65" name="Ink 64">
                  <a:extLst>
                    <a:ext uri="{FF2B5EF4-FFF2-40B4-BE49-F238E27FC236}">
                      <a16:creationId xmlns:a16="http://schemas.microsoft.com/office/drawing/2014/main" id="{F9461D5D-24F4-458E-843F-A7CC5441865A}"/>
                    </a:ext>
                  </a:extLst>
                </p:cNvPr>
                <p:cNvPicPr/>
                <p:nvPr/>
              </p:nvPicPr>
              <p:blipFill>
                <a:blip r:embed="rId107"/>
                <a:stretch>
                  <a:fillRect/>
                </a:stretch>
              </p:blipFill>
              <p:spPr>
                <a:xfrm>
                  <a:off x="8059035" y="-123405"/>
                  <a:ext cx="1084680" cy="526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25B15FE7-8D9F-4BF7-95D4-746EF7DFFC4D}"/>
                    </a:ext>
                  </a:extLst>
                </p14:cNvPr>
                <p14:cNvContentPartPr/>
                <p14:nvPr/>
              </p14:nvContentPartPr>
              <p14:xfrm>
                <a:off x="7774635" y="1350990"/>
                <a:ext cx="2298600" cy="821160"/>
              </p14:xfrm>
            </p:contentPart>
          </mc:Choice>
          <mc:Fallback>
            <p:pic>
              <p:nvPicPr>
                <p:cNvPr id="66" name="Ink 65">
                  <a:extLst>
                    <a:ext uri="{FF2B5EF4-FFF2-40B4-BE49-F238E27FC236}">
                      <a16:creationId xmlns:a16="http://schemas.microsoft.com/office/drawing/2014/main" id="{25B15FE7-8D9F-4BF7-95D4-746EF7DFFC4D}"/>
                    </a:ext>
                  </a:extLst>
                </p:cNvPr>
                <p:cNvPicPr/>
                <p:nvPr/>
              </p:nvPicPr>
              <p:blipFill>
                <a:blip r:embed="rId109"/>
                <a:stretch>
                  <a:fillRect/>
                </a:stretch>
              </p:blipFill>
              <p:spPr>
                <a:xfrm>
                  <a:off x="7756995" y="1333350"/>
                  <a:ext cx="2334240" cy="856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72D2B044-811F-4A3F-9A21-072B83AFEF42}"/>
                    </a:ext>
                  </a:extLst>
                </p14:cNvPr>
                <p14:cNvContentPartPr/>
                <p14:nvPr/>
              </p14:nvContentPartPr>
              <p14:xfrm>
                <a:off x="9100515" y="2603790"/>
                <a:ext cx="275040" cy="721800"/>
              </p14:xfrm>
            </p:contentPart>
          </mc:Choice>
          <mc:Fallback>
            <p:pic>
              <p:nvPicPr>
                <p:cNvPr id="67" name="Ink 66">
                  <a:extLst>
                    <a:ext uri="{FF2B5EF4-FFF2-40B4-BE49-F238E27FC236}">
                      <a16:creationId xmlns:a16="http://schemas.microsoft.com/office/drawing/2014/main" id="{72D2B044-811F-4A3F-9A21-072B83AFEF42}"/>
                    </a:ext>
                  </a:extLst>
                </p:cNvPr>
                <p:cNvPicPr/>
                <p:nvPr/>
              </p:nvPicPr>
              <p:blipFill>
                <a:blip r:embed="rId111"/>
                <a:stretch>
                  <a:fillRect/>
                </a:stretch>
              </p:blipFill>
              <p:spPr>
                <a:xfrm>
                  <a:off x="9082515" y="2585790"/>
                  <a:ext cx="310680" cy="757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F7BE7996-34AA-4561-8488-B953FBF32BA7}"/>
                    </a:ext>
                  </a:extLst>
                </p14:cNvPr>
                <p14:cNvContentPartPr/>
                <p14:nvPr/>
              </p14:nvContentPartPr>
              <p14:xfrm>
                <a:off x="9479595" y="2582910"/>
                <a:ext cx="553320" cy="511200"/>
              </p14:xfrm>
            </p:contentPart>
          </mc:Choice>
          <mc:Fallback>
            <p:pic>
              <p:nvPicPr>
                <p:cNvPr id="68" name="Ink 67">
                  <a:extLst>
                    <a:ext uri="{FF2B5EF4-FFF2-40B4-BE49-F238E27FC236}">
                      <a16:creationId xmlns:a16="http://schemas.microsoft.com/office/drawing/2014/main" id="{F7BE7996-34AA-4561-8488-B953FBF32BA7}"/>
                    </a:ext>
                  </a:extLst>
                </p:cNvPr>
                <p:cNvPicPr/>
                <p:nvPr/>
              </p:nvPicPr>
              <p:blipFill>
                <a:blip r:embed="rId113"/>
                <a:stretch>
                  <a:fillRect/>
                </a:stretch>
              </p:blipFill>
              <p:spPr>
                <a:xfrm>
                  <a:off x="9461595" y="2565270"/>
                  <a:ext cx="58896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D7318968-A001-4572-BB75-9E245DBA7DF6}"/>
                    </a:ext>
                  </a:extLst>
                </p14:cNvPr>
                <p14:cNvContentPartPr/>
                <p14:nvPr/>
              </p14:nvContentPartPr>
              <p14:xfrm>
                <a:off x="9935355" y="3478590"/>
                <a:ext cx="7560" cy="185400"/>
              </p14:xfrm>
            </p:contentPart>
          </mc:Choice>
          <mc:Fallback>
            <p:pic>
              <p:nvPicPr>
                <p:cNvPr id="69" name="Ink 68">
                  <a:extLst>
                    <a:ext uri="{FF2B5EF4-FFF2-40B4-BE49-F238E27FC236}">
                      <a16:creationId xmlns:a16="http://schemas.microsoft.com/office/drawing/2014/main" id="{D7318968-A001-4572-BB75-9E245DBA7DF6}"/>
                    </a:ext>
                  </a:extLst>
                </p:cNvPr>
                <p:cNvPicPr/>
                <p:nvPr/>
              </p:nvPicPr>
              <p:blipFill>
                <a:blip r:embed="rId115"/>
                <a:stretch>
                  <a:fillRect/>
                </a:stretch>
              </p:blipFill>
              <p:spPr>
                <a:xfrm>
                  <a:off x="9917715" y="3460950"/>
                  <a:ext cx="432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0D5C5F2A-2D2E-489B-AC18-A71C1FDA4506}"/>
                    </a:ext>
                  </a:extLst>
                </p14:cNvPr>
                <p14:cNvContentPartPr/>
                <p14:nvPr/>
              </p14:nvContentPartPr>
              <p14:xfrm>
                <a:off x="9932115" y="3139830"/>
                <a:ext cx="57240" cy="184320"/>
              </p14:xfrm>
            </p:contentPart>
          </mc:Choice>
          <mc:Fallback>
            <p:pic>
              <p:nvPicPr>
                <p:cNvPr id="70" name="Ink 69">
                  <a:extLst>
                    <a:ext uri="{FF2B5EF4-FFF2-40B4-BE49-F238E27FC236}">
                      <a16:creationId xmlns:a16="http://schemas.microsoft.com/office/drawing/2014/main" id="{0D5C5F2A-2D2E-489B-AC18-A71C1FDA4506}"/>
                    </a:ext>
                  </a:extLst>
                </p:cNvPr>
                <p:cNvPicPr/>
                <p:nvPr/>
              </p:nvPicPr>
              <p:blipFill>
                <a:blip r:embed="rId117"/>
                <a:stretch>
                  <a:fillRect/>
                </a:stretch>
              </p:blipFill>
              <p:spPr>
                <a:xfrm>
                  <a:off x="9914115" y="3122190"/>
                  <a:ext cx="928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623AF5F3-D45C-40A6-9177-E5B928B8B05B}"/>
                    </a:ext>
                  </a:extLst>
                </p14:cNvPr>
                <p14:cNvContentPartPr/>
                <p14:nvPr/>
              </p14:nvContentPartPr>
              <p14:xfrm>
                <a:off x="9995835" y="3334950"/>
                <a:ext cx="424800" cy="898200"/>
              </p14:xfrm>
            </p:contentPart>
          </mc:Choice>
          <mc:Fallback>
            <p:pic>
              <p:nvPicPr>
                <p:cNvPr id="71" name="Ink 70">
                  <a:extLst>
                    <a:ext uri="{FF2B5EF4-FFF2-40B4-BE49-F238E27FC236}">
                      <a16:creationId xmlns:a16="http://schemas.microsoft.com/office/drawing/2014/main" id="{623AF5F3-D45C-40A6-9177-E5B928B8B05B}"/>
                    </a:ext>
                  </a:extLst>
                </p:cNvPr>
                <p:cNvPicPr/>
                <p:nvPr/>
              </p:nvPicPr>
              <p:blipFill>
                <a:blip r:embed="rId119"/>
                <a:stretch>
                  <a:fillRect/>
                </a:stretch>
              </p:blipFill>
              <p:spPr>
                <a:xfrm>
                  <a:off x="9977835" y="3316950"/>
                  <a:ext cx="460440" cy="933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824D35EA-76E2-4F52-9C27-59580CF833C1}"/>
                    </a:ext>
                  </a:extLst>
                </p14:cNvPr>
                <p14:cNvContentPartPr/>
                <p14:nvPr/>
              </p14:nvContentPartPr>
              <p14:xfrm>
                <a:off x="10703595" y="1673190"/>
                <a:ext cx="49320" cy="19440"/>
              </p14:xfrm>
            </p:contentPart>
          </mc:Choice>
          <mc:Fallback>
            <p:pic>
              <p:nvPicPr>
                <p:cNvPr id="72" name="Ink 71">
                  <a:extLst>
                    <a:ext uri="{FF2B5EF4-FFF2-40B4-BE49-F238E27FC236}">
                      <a16:creationId xmlns:a16="http://schemas.microsoft.com/office/drawing/2014/main" id="{824D35EA-76E2-4F52-9C27-59580CF833C1}"/>
                    </a:ext>
                  </a:extLst>
                </p:cNvPr>
                <p:cNvPicPr/>
                <p:nvPr/>
              </p:nvPicPr>
              <p:blipFill>
                <a:blip r:embed="rId121"/>
                <a:stretch>
                  <a:fillRect/>
                </a:stretch>
              </p:blipFill>
              <p:spPr>
                <a:xfrm>
                  <a:off x="10685955" y="1655550"/>
                  <a:ext cx="849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ACFC4741-4871-48EA-B666-15B5C5EF2CC2}"/>
                    </a:ext>
                  </a:extLst>
                </p14:cNvPr>
                <p14:cNvContentPartPr/>
                <p14:nvPr/>
              </p14:nvContentPartPr>
              <p14:xfrm>
                <a:off x="10713675" y="1714230"/>
                <a:ext cx="23400" cy="15120"/>
              </p14:xfrm>
            </p:contentPart>
          </mc:Choice>
          <mc:Fallback>
            <p:pic>
              <p:nvPicPr>
                <p:cNvPr id="73" name="Ink 72">
                  <a:extLst>
                    <a:ext uri="{FF2B5EF4-FFF2-40B4-BE49-F238E27FC236}">
                      <a16:creationId xmlns:a16="http://schemas.microsoft.com/office/drawing/2014/main" id="{ACFC4741-4871-48EA-B666-15B5C5EF2CC2}"/>
                    </a:ext>
                  </a:extLst>
                </p:cNvPr>
                <p:cNvPicPr/>
                <p:nvPr/>
              </p:nvPicPr>
              <p:blipFill>
                <a:blip r:embed="rId123"/>
                <a:stretch>
                  <a:fillRect/>
                </a:stretch>
              </p:blipFill>
              <p:spPr>
                <a:xfrm>
                  <a:off x="10696035" y="1696230"/>
                  <a:ext cx="590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AF0E275F-97F2-43B1-B96E-12AE3526DCEB}"/>
                    </a:ext>
                  </a:extLst>
                </p14:cNvPr>
                <p14:cNvContentPartPr/>
                <p14:nvPr/>
              </p14:nvContentPartPr>
              <p14:xfrm>
                <a:off x="10657155" y="1730430"/>
                <a:ext cx="515880" cy="171360"/>
              </p14:xfrm>
            </p:contentPart>
          </mc:Choice>
          <mc:Fallback>
            <p:pic>
              <p:nvPicPr>
                <p:cNvPr id="74" name="Ink 73">
                  <a:extLst>
                    <a:ext uri="{FF2B5EF4-FFF2-40B4-BE49-F238E27FC236}">
                      <a16:creationId xmlns:a16="http://schemas.microsoft.com/office/drawing/2014/main" id="{AF0E275F-97F2-43B1-B96E-12AE3526DCEB}"/>
                    </a:ext>
                  </a:extLst>
                </p:cNvPr>
                <p:cNvPicPr/>
                <p:nvPr/>
              </p:nvPicPr>
              <p:blipFill>
                <a:blip r:embed="rId125"/>
                <a:stretch>
                  <a:fillRect/>
                </a:stretch>
              </p:blipFill>
              <p:spPr>
                <a:xfrm>
                  <a:off x="10639155" y="1712790"/>
                  <a:ext cx="551520" cy="207000"/>
                </a:xfrm>
                <a:prstGeom prst="rect">
                  <a:avLst/>
                </a:prstGeom>
              </p:spPr>
            </p:pic>
          </mc:Fallback>
        </mc:AlternateContent>
      </p:grpSp>
    </p:spTree>
    <p:extLst>
      <p:ext uri="{BB962C8B-B14F-4D97-AF65-F5344CB8AC3E}">
        <p14:creationId xmlns:p14="http://schemas.microsoft.com/office/powerpoint/2010/main" val="293638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Docker Architecture Diagram">
            <a:extLst>
              <a:ext uri="{FF2B5EF4-FFF2-40B4-BE49-F238E27FC236}">
                <a16:creationId xmlns:a16="http://schemas.microsoft.com/office/drawing/2014/main" id="{EDFA5655-DCE8-457B-923C-AB3E8DB80F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IN"/>
          </a:p>
        </p:txBody>
      </p:sp>
      <p:pic>
        <p:nvPicPr>
          <p:cNvPr id="4" name="Picture 3">
            <a:extLst>
              <a:ext uri="{FF2B5EF4-FFF2-40B4-BE49-F238E27FC236}">
                <a16:creationId xmlns:a16="http://schemas.microsoft.com/office/drawing/2014/main" id="{FC653B06-B522-4EA7-8824-C0B38051DF21}"/>
              </a:ext>
            </a:extLst>
          </p:cNvPr>
          <p:cNvPicPr>
            <a:picLocks noChangeAspect="1"/>
          </p:cNvPicPr>
          <p:nvPr/>
        </p:nvPicPr>
        <p:blipFill>
          <a:blip r:embed="rId2"/>
          <a:stretch>
            <a:fillRect/>
          </a:stretch>
        </p:blipFill>
        <p:spPr>
          <a:xfrm>
            <a:off x="719138" y="700087"/>
            <a:ext cx="9565134" cy="4995863"/>
          </a:xfrm>
          <a:prstGeom prst="rect">
            <a:avLst/>
          </a:prstGeom>
        </p:spPr>
      </p:pic>
      <p:sp>
        <p:nvSpPr>
          <p:cNvPr id="5" name="TextBox 4">
            <a:extLst>
              <a:ext uri="{FF2B5EF4-FFF2-40B4-BE49-F238E27FC236}">
                <a16:creationId xmlns:a16="http://schemas.microsoft.com/office/drawing/2014/main" id="{480D4585-E0D8-4AC2-B215-6ED7FB5F77A5}"/>
              </a:ext>
            </a:extLst>
          </p:cNvPr>
          <p:cNvSpPr txBox="1"/>
          <p:nvPr/>
        </p:nvSpPr>
        <p:spPr>
          <a:xfrm>
            <a:off x="2266950" y="209550"/>
            <a:ext cx="6353175"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a:t>Docker Ecosystem</a:t>
            </a:r>
            <a:endParaRPr lang="en-IN" sz="2000" dirty="0"/>
          </a:p>
        </p:txBody>
      </p:sp>
      <p:grpSp>
        <p:nvGrpSpPr>
          <p:cNvPr id="7" name="Group 6">
            <a:extLst>
              <a:ext uri="{FF2B5EF4-FFF2-40B4-BE49-F238E27FC236}">
                <a16:creationId xmlns:a16="http://schemas.microsoft.com/office/drawing/2014/main" id="{E25F5551-937E-4F5F-8F0E-DDD656093E22}"/>
              </a:ext>
            </a:extLst>
          </p:cNvPr>
          <p:cNvGrpSpPr/>
          <p:nvPr/>
        </p:nvGrpSpPr>
        <p:grpSpPr>
          <a:xfrm>
            <a:off x="4928835" y="685650"/>
            <a:ext cx="1375560" cy="480600"/>
            <a:chOff x="4928835" y="685650"/>
            <a:chExt cx="1375560" cy="4806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45EAC3F-BBD8-44DB-86FE-F93CDAAFAE3C}"/>
                    </a:ext>
                  </a:extLst>
                </p14:cNvPr>
                <p14:cNvContentPartPr/>
                <p14:nvPr/>
              </p14:nvContentPartPr>
              <p14:xfrm>
                <a:off x="4986075" y="1052850"/>
                <a:ext cx="7920" cy="6120"/>
              </p14:xfrm>
            </p:contentPart>
          </mc:Choice>
          <mc:Fallback>
            <p:pic>
              <p:nvPicPr>
                <p:cNvPr id="2" name="Ink 1">
                  <a:extLst>
                    <a:ext uri="{FF2B5EF4-FFF2-40B4-BE49-F238E27FC236}">
                      <a16:creationId xmlns:a16="http://schemas.microsoft.com/office/drawing/2014/main" id="{B45EAC3F-BBD8-44DB-86FE-F93CDAAFAE3C}"/>
                    </a:ext>
                  </a:extLst>
                </p:cNvPr>
                <p:cNvPicPr/>
                <p:nvPr/>
              </p:nvPicPr>
              <p:blipFill>
                <a:blip r:embed="rId4"/>
                <a:stretch>
                  <a:fillRect/>
                </a:stretch>
              </p:blipFill>
              <p:spPr>
                <a:xfrm>
                  <a:off x="4968075" y="1034850"/>
                  <a:ext cx="435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7089D88-EF22-444E-A04D-4C2D57F1DA9F}"/>
                    </a:ext>
                  </a:extLst>
                </p14:cNvPr>
                <p14:cNvContentPartPr/>
                <p14:nvPr/>
              </p14:nvContentPartPr>
              <p14:xfrm>
                <a:off x="4928835" y="685650"/>
                <a:ext cx="1375560" cy="480600"/>
              </p14:xfrm>
            </p:contentPart>
          </mc:Choice>
          <mc:Fallback>
            <p:pic>
              <p:nvPicPr>
                <p:cNvPr id="6" name="Ink 5">
                  <a:extLst>
                    <a:ext uri="{FF2B5EF4-FFF2-40B4-BE49-F238E27FC236}">
                      <a16:creationId xmlns:a16="http://schemas.microsoft.com/office/drawing/2014/main" id="{07089D88-EF22-444E-A04D-4C2D57F1DA9F}"/>
                    </a:ext>
                  </a:extLst>
                </p:cNvPr>
                <p:cNvPicPr/>
                <p:nvPr/>
              </p:nvPicPr>
              <p:blipFill>
                <a:blip r:embed="rId6"/>
                <a:stretch>
                  <a:fillRect/>
                </a:stretch>
              </p:blipFill>
              <p:spPr>
                <a:xfrm>
                  <a:off x="4910835" y="668010"/>
                  <a:ext cx="1411200" cy="51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4F5B8EE-F05B-40B6-90C7-290F71686C17}"/>
                  </a:ext>
                </a:extLst>
              </p14:cNvPr>
              <p14:cNvContentPartPr/>
              <p14:nvPr/>
            </p14:nvContentPartPr>
            <p14:xfrm>
              <a:off x="5437875" y="1686450"/>
              <a:ext cx="537840" cy="69840"/>
            </p14:xfrm>
          </p:contentPart>
        </mc:Choice>
        <mc:Fallback>
          <p:pic>
            <p:nvPicPr>
              <p:cNvPr id="8" name="Ink 7">
                <a:extLst>
                  <a:ext uri="{FF2B5EF4-FFF2-40B4-BE49-F238E27FC236}">
                    <a16:creationId xmlns:a16="http://schemas.microsoft.com/office/drawing/2014/main" id="{84F5B8EE-F05B-40B6-90C7-290F71686C17}"/>
                  </a:ext>
                </a:extLst>
              </p:cNvPr>
              <p:cNvPicPr/>
              <p:nvPr/>
            </p:nvPicPr>
            <p:blipFill>
              <a:blip r:embed="rId8"/>
              <a:stretch>
                <a:fillRect/>
              </a:stretch>
            </p:blipFill>
            <p:spPr>
              <a:xfrm>
                <a:off x="5419875" y="1668450"/>
                <a:ext cx="5734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BFA1AE33-848C-4793-A3AE-93A7DB2E5191}"/>
                  </a:ext>
                </a:extLst>
              </p14:cNvPr>
              <p14:cNvContentPartPr/>
              <p14:nvPr/>
            </p14:nvContentPartPr>
            <p14:xfrm>
              <a:off x="2763435" y="1574130"/>
              <a:ext cx="713520" cy="92520"/>
            </p14:xfrm>
          </p:contentPart>
        </mc:Choice>
        <mc:Fallback>
          <p:pic>
            <p:nvPicPr>
              <p:cNvPr id="9" name="Ink 8">
                <a:extLst>
                  <a:ext uri="{FF2B5EF4-FFF2-40B4-BE49-F238E27FC236}">
                    <a16:creationId xmlns:a16="http://schemas.microsoft.com/office/drawing/2014/main" id="{BFA1AE33-848C-4793-A3AE-93A7DB2E5191}"/>
                  </a:ext>
                </a:extLst>
              </p:cNvPr>
              <p:cNvPicPr/>
              <p:nvPr/>
            </p:nvPicPr>
            <p:blipFill>
              <a:blip r:embed="rId10"/>
              <a:stretch>
                <a:fillRect/>
              </a:stretch>
            </p:blipFill>
            <p:spPr>
              <a:xfrm>
                <a:off x="2745795" y="1556490"/>
                <a:ext cx="7491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37F5E2AD-5C5E-4878-8094-C036713126EB}"/>
                  </a:ext>
                </a:extLst>
              </p14:cNvPr>
              <p14:cNvContentPartPr/>
              <p14:nvPr/>
            </p14:nvContentPartPr>
            <p14:xfrm>
              <a:off x="2057835" y="2139330"/>
              <a:ext cx="65520" cy="72360"/>
            </p14:xfrm>
          </p:contentPart>
        </mc:Choice>
        <mc:Fallback>
          <p:pic>
            <p:nvPicPr>
              <p:cNvPr id="10" name="Ink 9">
                <a:extLst>
                  <a:ext uri="{FF2B5EF4-FFF2-40B4-BE49-F238E27FC236}">
                    <a16:creationId xmlns:a16="http://schemas.microsoft.com/office/drawing/2014/main" id="{37F5E2AD-5C5E-4878-8094-C036713126EB}"/>
                  </a:ext>
                </a:extLst>
              </p:cNvPr>
              <p:cNvPicPr/>
              <p:nvPr/>
            </p:nvPicPr>
            <p:blipFill>
              <a:blip r:embed="rId12"/>
              <a:stretch>
                <a:fillRect/>
              </a:stretch>
            </p:blipFill>
            <p:spPr>
              <a:xfrm>
                <a:off x="2039835" y="2121690"/>
                <a:ext cx="101160" cy="108000"/>
              </a:xfrm>
              <a:prstGeom prst="rect">
                <a:avLst/>
              </a:prstGeom>
            </p:spPr>
          </p:pic>
        </mc:Fallback>
      </mc:AlternateContent>
      <p:grpSp>
        <p:nvGrpSpPr>
          <p:cNvPr id="13" name="Group 12">
            <a:extLst>
              <a:ext uri="{FF2B5EF4-FFF2-40B4-BE49-F238E27FC236}">
                <a16:creationId xmlns:a16="http://schemas.microsoft.com/office/drawing/2014/main" id="{05AC621E-9225-49BC-ACBB-2F0D4BBEBAB7}"/>
              </a:ext>
            </a:extLst>
          </p:cNvPr>
          <p:cNvGrpSpPr/>
          <p:nvPr/>
        </p:nvGrpSpPr>
        <p:grpSpPr>
          <a:xfrm>
            <a:off x="2100315" y="2759610"/>
            <a:ext cx="513000" cy="252720"/>
            <a:chOff x="2100315" y="2759610"/>
            <a:chExt cx="513000" cy="252720"/>
          </a:xfrm>
        </p:grpSpPr>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EF16AEB4-8A6B-4763-9AFE-9663EF8BA161}"/>
                    </a:ext>
                  </a:extLst>
                </p14:cNvPr>
                <p14:cNvContentPartPr/>
                <p14:nvPr/>
              </p14:nvContentPartPr>
              <p14:xfrm>
                <a:off x="2225955" y="2819370"/>
                <a:ext cx="360" cy="360"/>
              </p14:xfrm>
            </p:contentPart>
          </mc:Choice>
          <mc:Fallback>
            <p:pic>
              <p:nvPicPr>
                <p:cNvPr id="11" name="Ink 10">
                  <a:extLst>
                    <a:ext uri="{FF2B5EF4-FFF2-40B4-BE49-F238E27FC236}">
                      <a16:creationId xmlns:a16="http://schemas.microsoft.com/office/drawing/2014/main" id="{EF16AEB4-8A6B-4763-9AFE-9663EF8BA161}"/>
                    </a:ext>
                  </a:extLst>
                </p:cNvPr>
                <p:cNvPicPr/>
                <p:nvPr/>
              </p:nvPicPr>
              <p:blipFill>
                <a:blip r:embed="rId14"/>
                <a:stretch>
                  <a:fillRect/>
                </a:stretch>
              </p:blipFill>
              <p:spPr>
                <a:xfrm>
                  <a:off x="2207955" y="280137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EFC830ED-E2CF-46D4-B491-4B2C021B83B6}"/>
                    </a:ext>
                  </a:extLst>
                </p14:cNvPr>
                <p14:cNvContentPartPr/>
                <p14:nvPr/>
              </p14:nvContentPartPr>
              <p14:xfrm>
                <a:off x="2100315" y="2759610"/>
                <a:ext cx="513000" cy="252720"/>
              </p14:xfrm>
            </p:contentPart>
          </mc:Choice>
          <mc:Fallback>
            <p:pic>
              <p:nvPicPr>
                <p:cNvPr id="12" name="Ink 11">
                  <a:extLst>
                    <a:ext uri="{FF2B5EF4-FFF2-40B4-BE49-F238E27FC236}">
                      <a16:creationId xmlns:a16="http://schemas.microsoft.com/office/drawing/2014/main" id="{EFC830ED-E2CF-46D4-B491-4B2C021B83B6}"/>
                    </a:ext>
                  </a:extLst>
                </p:cNvPr>
                <p:cNvPicPr/>
                <p:nvPr/>
              </p:nvPicPr>
              <p:blipFill>
                <a:blip r:embed="rId16"/>
                <a:stretch>
                  <a:fillRect/>
                </a:stretch>
              </p:blipFill>
              <p:spPr>
                <a:xfrm>
                  <a:off x="2082675" y="2741610"/>
                  <a:ext cx="548640" cy="288360"/>
                </a:xfrm>
                <a:prstGeom prst="rect">
                  <a:avLst/>
                </a:prstGeom>
              </p:spPr>
            </p:pic>
          </mc:Fallback>
        </mc:AlternateContent>
      </p:grpSp>
    </p:spTree>
    <p:extLst>
      <p:ext uri="{BB962C8B-B14F-4D97-AF65-F5344CB8AC3E}">
        <p14:creationId xmlns:p14="http://schemas.microsoft.com/office/powerpoint/2010/main" val="162058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33D84-D8B6-4388-B73B-97338AE3E1DB}"/>
              </a:ext>
            </a:extLst>
          </p:cNvPr>
          <p:cNvSpPr txBox="1"/>
          <p:nvPr/>
        </p:nvSpPr>
        <p:spPr>
          <a:xfrm>
            <a:off x="2736056" y="410646"/>
            <a:ext cx="6100762"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sz="2400" b="0" i="0" dirty="0">
                <a:solidFill>
                  <a:srgbClr val="33444D"/>
                </a:solidFill>
                <a:effectLst/>
                <a:latin typeface="Geomanist Book"/>
              </a:rPr>
              <a:t>The Docker client</a:t>
            </a:r>
          </a:p>
        </p:txBody>
      </p:sp>
      <p:sp>
        <p:nvSpPr>
          <p:cNvPr id="6" name="TextBox 5">
            <a:extLst>
              <a:ext uri="{FF2B5EF4-FFF2-40B4-BE49-F238E27FC236}">
                <a16:creationId xmlns:a16="http://schemas.microsoft.com/office/drawing/2014/main" id="{30470218-D0E4-4B21-9CC1-3C24B7E2D3C6}"/>
              </a:ext>
            </a:extLst>
          </p:cNvPr>
          <p:cNvSpPr txBox="1"/>
          <p:nvPr/>
        </p:nvSpPr>
        <p:spPr>
          <a:xfrm>
            <a:off x="933449" y="1346924"/>
            <a:ext cx="9248775" cy="2677656"/>
          </a:xfrm>
          <a:prstGeom prst="rect">
            <a:avLst/>
          </a:prstGeom>
          <a:noFill/>
        </p:spPr>
        <p:txBody>
          <a:bodyPr wrap="square">
            <a:spAutoFit/>
          </a:bodyPr>
          <a:lstStyle/>
          <a:p>
            <a:r>
              <a:rPr lang="en-US" sz="2800" dirty="0"/>
              <a:t>The Docker client (docker) is the primary way that many Docker users interact with Docker. When you use commands such as docker run, the client sends these commands to </a:t>
            </a:r>
            <a:r>
              <a:rPr lang="en-US" sz="2800" dirty="0" err="1"/>
              <a:t>dockerd</a:t>
            </a:r>
            <a:r>
              <a:rPr lang="en-US" sz="2800" dirty="0"/>
              <a:t>, which carries them out. The docker command uses the Docker API. The Docker client can communicate with more than one daemon.</a:t>
            </a:r>
            <a:endParaRPr lang="en-IN" sz="2800" dirty="0"/>
          </a:p>
        </p:txBody>
      </p:sp>
      <p:pic>
        <p:nvPicPr>
          <p:cNvPr id="8" name="Picture 7">
            <a:extLst>
              <a:ext uri="{FF2B5EF4-FFF2-40B4-BE49-F238E27FC236}">
                <a16:creationId xmlns:a16="http://schemas.microsoft.com/office/drawing/2014/main" id="{1DFFC27A-C58E-414A-8B23-1ED11A5518D1}"/>
              </a:ext>
            </a:extLst>
          </p:cNvPr>
          <p:cNvPicPr>
            <a:picLocks noChangeAspect="1"/>
          </p:cNvPicPr>
          <p:nvPr/>
        </p:nvPicPr>
        <p:blipFill>
          <a:blip r:embed="rId2"/>
          <a:stretch>
            <a:fillRect/>
          </a:stretch>
        </p:blipFill>
        <p:spPr>
          <a:xfrm>
            <a:off x="7324726" y="3624262"/>
            <a:ext cx="3047999" cy="2309985"/>
          </a:xfrm>
          <a:prstGeom prst="rect">
            <a:avLst/>
          </a:prstGeom>
        </p:spPr>
      </p:pic>
    </p:spTree>
    <p:extLst>
      <p:ext uri="{BB962C8B-B14F-4D97-AF65-F5344CB8AC3E}">
        <p14:creationId xmlns:p14="http://schemas.microsoft.com/office/powerpoint/2010/main" val="266174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40BCC-C111-4FAF-84A3-14400C93F080}"/>
              </a:ext>
            </a:extLst>
          </p:cNvPr>
          <p:cNvSpPr txBox="1"/>
          <p:nvPr/>
        </p:nvSpPr>
        <p:spPr>
          <a:xfrm>
            <a:off x="3045619" y="305871"/>
            <a:ext cx="6100762" cy="400110"/>
          </a:xfrm>
          <a:prstGeom prst="rect">
            <a:avLst/>
          </a:prstGeom>
          <a:noFill/>
        </p:spPr>
        <p:txBody>
          <a:bodyPr wrap="square">
            <a:spAutoFit/>
          </a:bodyPr>
          <a:lstStyle/>
          <a:p>
            <a:pPr algn="ctr"/>
            <a:r>
              <a:rPr lang="en-IN" sz="2000" b="0" i="0" dirty="0">
                <a:solidFill>
                  <a:srgbClr val="33444D"/>
                </a:solidFill>
                <a:effectLst/>
                <a:latin typeface="Geomanist Book"/>
              </a:rPr>
              <a:t>Docker registries</a:t>
            </a:r>
          </a:p>
        </p:txBody>
      </p:sp>
      <p:pic>
        <p:nvPicPr>
          <p:cNvPr id="5" name="Picture 4">
            <a:extLst>
              <a:ext uri="{FF2B5EF4-FFF2-40B4-BE49-F238E27FC236}">
                <a16:creationId xmlns:a16="http://schemas.microsoft.com/office/drawing/2014/main" id="{677A49B4-20EF-45FF-A2C0-2F8CDC46223C}"/>
              </a:ext>
            </a:extLst>
          </p:cNvPr>
          <p:cNvPicPr>
            <a:picLocks noChangeAspect="1"/>
          </p:cNvPicPr>
          <p:nvPr/>
        </p:nvPicPr>
        <p:blipFill>
          <a:blip r:embed="rId2"/>
          <a:stretch>
            <a:fillRect/>
          </a:stretch>
        </p:blipFill>
        <p:spPr>
          <a:xfrm>
            <a:off x="8293894" y="1135499"/>
            <a:ext cx="2790825" cy="2619375"/>
          </a:xfrm>
          <a:prstGeom prst="rect">
            <a:avLst/>
          </a:prstGeom>
        </p:spPr>
      </p:pic>
      <p:sp>
        <p:nvSpPr>
          <p:cNvPr id="8" name="TextBox 7">
            <a:extLst>
              <a:ext uri="{FF2B5EF4-FFF2-40B4-BE49-F238E27FC236}">
                <a16:creationId xmlns:a16="http://schemas.microsoft.com/office/drawing/2014/main" id="{D845D5CA-9DAB-4546-B501-5D2877AFC419}"/>
              </a:ext>
            </a:extLst>
          </p:cNvPr>
          <p:cNvSpPr txBox="1"/>
          <p:nvPr/>
        </p:nvSpPr>
        <p:spPr>
          <a:xfrm>
            <a:off x="1107281" y="1169551"/>
            <a:ext cx="6100762" cy="2862322"/>
          </a:xfrm>
          <a:prstGeom prst="rect">
            <a:avLst/>
          </a:prstGeom>
          <a:noFill/>
        </p:spPr>
        <p:txBody>
          <a:bodyPr wrap="square">
            <a:spAutoFit/>
          </a:bodyPr>
          <a:lstStyle/>
          <a:p>
            <a:r>
              <a:rPr lang="en-US" sz="2000" dirty="0"/>
              <a:t>A Docker registry stores Docker images. Docker Hub is a public registry that anyone can use, and Docker is configured to look for images on Docker Hub by default. You can even run your own private registry.</a:t>
            </a:r>
          </a:p>
          <a:p>
            <a:endParaRPr lang="en-US" sz="2000" dirty="0"/>
          </a:p>
          <a:p>
            <a:r>
              <a:rPr lang="en-US" sz="2000" dirty="0"/>
              <a:t>When you use the docker pull or docker run commands, the required images are pulled from your configured registry. When you use the docker push command, your image is pushed to your configured registry.</a:t>
            </a:r>
            <a:endParaRPr lang="en-IN" sz="2000" dirty="0"/>
          </a:p>
        </p:txBody>
      </p:sp>
    </p:spTree>
    <p:extLst>
      <p:ext uri="{BB962C8B-B14F-4D97-AF65-F5344CB8AC3E}">
        <p14:creationId xmlns:p14="http://schemas.microsoft.com/office/powerpoint/2010/main" val="420843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B14360-37A3-4345-B0F4-180FF5A69C6C}"/>
              </a:ext>
            </a:extLst>
          </p:cNvPr>
          <p:cNvSpPr txBox="1"/>
          <p:nvPr/>
        </p:nvSpPr>
        <p:spPr>
          <a:xfrm>
            <a:off x="438151" y="623887"/>
            <a:ext cx="4914900" cy="646331"/>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An </a:t>
            </a:r>
            <a:r>
              <a:rPr lang="en-US" b="0" i="1" dirty="0">
                <a:solidFill>
                  <a:srgbClr val="33444D"/>
                </a:solidFill>
                <a:effectLst/>
                <a:latin typeface="Open Sans" panose="020B0606030504020204" pitchFamily="34" charset="0"/>
              </a:rPr>
              <a:t>image</a:t>
            </a:r>
            <a:r>
              <a:rPr lang="en-US" b="0" i="0" dirty="0">
                <a:solidFill>
                  <a:srgbClr val="33444D"/>
                </a:solidFill>
                <a:effectLst/>
                <a:latin typeface="Open Sans" panose="020B0606030504020204" pitchFamily="34" charset="0"/>
              </a:rPr>
              <a:t> is a read-only template with instructions for creating a Docker container.</a:t>
            </a:r>
            <a:endParaRPr lang="en-IN" dirty="0"/>
          </a:p>
        </p:txBody>
      </p:sp>
      <p:pic>
        <p:nvPicPr>
          <p:cNvPr id="8" name="Picture 7">
            <a:extLst>
              <a:ext uri="{FF2B5EF4-FFF2-40B4-BE49-F238E27FC236}">
                <a16:creationId xmlns:a16="http://schemas.microsoft.com/office/drawing/2014/main" id="{06A43549-E216-4063-8820-C0AFCC150FD3}"/>
              </a:ext>
            </a:extLst>
          </p:cNvPr>
          <p:cNvPicPr>
            <a:picLocks noChangeAspect="1"/>
          </p:cNvPicPr>
          <p:nvPr/>
        </p:nvPicPr>
        <p:blipFill>
          <a:blip r:embed="rId2"/>
          <a:stretch>
            <a:fillRect/>
          </a:stretch>
        </p:blipFill>
        <p:spPr>
          <a:xfrm>
            <a:off x="5629275" y="695325"/>
            <a:ext cx="6233068" cy="4235990"/>
          </a:xfrm>
          <a:prstGeom prst="rect">
            <a:avLst/>
          </a:prstGeom>
        </p:spPr>
      </p:pic>
      <p:sp>
        <p:nvSpPr>
          <p:cNvPr id="10" name="TextBox 9">
            <a:extLst>
              <a:ext uri="{FF2B5EF4-FFF2-40B4-BE49-F238E27FC236}">
                <a16:creationId xmlns:a16="http://schemas.microsoft.com/office/drawing/2014/main" id="{1E7BF6B0-7C20-41A4-AAD7-9F5D8DFEB7C5}"/>
              </a:ext>
            </a:extLst>
          </p:cNvPr>
          <p:cNvSpPr txBox="1"/>
          <p:nvPr/>
        </p:nvSpPr>
        <p:spPr>
          <a:xfrm>
            <a:off x="329657" y="1704498"/>
            <a:ext cx="5023393" cy="2031325"/>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A container is a runnable instance of an image. You can create, start, stop, move, or delete a container using the Docker API or CLI. You can connect a container to one or more networks, attach storage to it, or even create a new image based on its current state.</a:t>
            </a:r>
            <a:endParaRPr lang="en-IN" dirty="0"/>
          </a:p>
        </p:txBody>
      </p:sp>
      <p:sp>
        <p:nvSpPr>
          <p:cNvPr id="12" name="TextBox 11">
            <a:extLst>
              <a:ext uri="{FF2B5EF4-FFF2-40B4-BE49-F238E27FC236}">
                <a16:creationId xmlns:a16="http://schemas.microsoft.com/office/drawing/2014/main" id="{11726EDE-B2F6-47E0-AC12-BB071D24E106}"/>
              </a:ext>
            </a:extLst>
          </p:cNvPr>
          <p:cNvSpPr txBox="1"/>
          <p:nvPr/>
        </p:nvSpPr>
        <p:spPr>
          <a:xfrm>
            <a:off x="329657" y="3735823"/>
            <a:ext cx="6100762" cy="646331"/>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container is relatively well isolated from other containers and its host machine.</a:t>
            </a:r>
            <a:endParaRPr lang="en-IN" dirty="0"/>
          </a:p>
        </p:txBody>
      </p:sp>
    </p:spTree>
    <p:extLst>
      <p:ext uri="{BB962C8B-B14F-4D97-AF65-F5344CB8AC3E}">
        <p14:creationId xmlns:p14="http://schemas.microsoft.com/office/powerpoint/2010/main" val="1903712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616</TotalTime>
  <Words>408</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Geomanist Book</vt:lpstr>
      <vt:lpstr>Gill Sans MT</vt:lpstr>
      <vt:lpstr>Open Sans</vt:lpstr>
      <vt:lpstr>Gallery</vt:lpstr>
      <vt:lpstr>Docker</vt:lpstr>
      <vt:lpstr>What is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Anjana Krishna</dc:creator>
  <cp:lastModifiedBy>Radha V krishna</cp:lastModifiedBy>
  <cp:revision>3</cp:revision>
  <dcterms:created xsi:type="dcterms:W3CDTF">2021-07-15T04:29:44Z</dcterms:created>
  <dcterms:modified xsi:type="dcterms:W3CDTF">2021-09-24T12:33:44Z</dcterms:modified>
</cp:coreProperties>
</file>