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45.786"/>
    </inkml:context>
    <inkml:brush xml:id="br0">
      <inkml:brushProperty name="width" value="0.05" units="cm"/>
      <inkml:brushProperty name="height" value="0.05" units="cm"/>
    </inkml:brush>
  </inkml:definitions>
  <inkml:trace contextRef="#ctx0" brushRef="#br0">0 1119 22231,'57'-22'4874,"-54"21"-3628,2 1 1579,-3-3-2898,-1-1 41,1 0 1,-1 1-1,0-1 0,0 0 0,0-4 0,0 2 12,0-1 0,0 1 0,0 0 0,1-1 0,-1 1 0,2 0 0,-1 0 0,1 0 0,0 1 0,0-1-1,0 0 1,1 1 0,0 0 0,0 0 0,8-8 0,29-20-47,2 3-1,67-38 0,-84 56 15,50-16 0,24-4 42,104-38 24,-160 55 55,224-71 32,-213 68-32,196-63 42,-204 66 3,302-92 147,-314 97-250,52-12 64,94-14 130,-181 36-203,1 0 0,-1-1 1,0 1-1,1 0 0,-1 0 0,0 0 0,0-1 0,0 1 1,1 0-1,-1 0 0,0-1 0,0 1 0,0 0 1,0-1-1,1 1 0,-1 0 0,0-1 0,0 1 0,0 0 1,0 0-1,0-1 0,0 1 0,0 0 0,0-1 1,0 1-1,0 0 0,0-1 0,0 1 0,0 0 0,0-1 1,0 1-1,-1 0 0,1-1 0,0 1 0,0 0 1,0 0-1,0-1 0,-1 1 0,1 0 0,-3-5 11,-1 1 0,1 0 0,-1 0 0,0 0 0,-1 1 0,1 0 0,-7-5 0,4 3-15,-7-5 9,-29-18 20,-66-39-1,72 45-14,-44-19 0,48 25-9,18 8 3,-1 0 0,0 1 0,-1 0 0,-23-5-1,12 4 3,-27-8 5,54 16-11,1 0-1,0 0 1,0 0 0,0 0-1,-1 0 1,1 0-1,0 0 1,0 0 0,0 0-1,-1 0 1,1 0-1,0 0 1,0 0 0,0 0-1,-1 0 1,1 0-1,0 0 1,0 1 0,0-1-1,0 0 1,-1 0 0,1 0-1,0 0 1,0 0-1,0 1 1,0-1 0,0 0-1,0 0 1,-1 0-1,1 1 1,0-1 0,0 0-1,0 0 1,0 0 0,0 0-1,0 1 1,0-1-1,0 0 1,0 0 0,0 1-1,0-1 1,0 0-1,0 0 1,0 0 0,0 1-1,0-1 1,0 0 0,0 0-1,0 0 1,1 0-1,-1 1 1,0-1 0,0 0-1,0 0 1,0 0-1,0 0 1,0 1 0,1-1-1,-1 0 1,0 0 0,0 0-1,0 0 1,0 0-1,1 1 1,4 6 2,1-1 0,0 1 1,0-1-1,0 0 0,1 0 0,0-1 0,0 0 0,10 5 1,-4-1-4,-1 0 5,1-2 0,0 1-1,25 10 1,27 13 31,58 41-1,-100-55-22,79 80 4,-101-96-16,0 0 0,1 1-1,-1-1 1,0 1-1,0-1 1,0 1 0,0 0-1,0-1 1,0 1 0,0 0-1,-1 0 1,2 2-1,6 27 7,-2 0 0,5 50-1,-11-78-3,0 0-1,0 0 0,-1 0 0,1 0 0,-1 0 0,1 0 0,-1 0 1,0 0-1,0 0 0,0 0 0,-1 0 0,-1 3 0,-61 136 30,-26 24-22,85-156-8,-1 0 0,0-1-1,0 0 1,-1 0 0,0-1 0,-13 12 0,20-20-2,-206 205 13,-137 103-3915,-167 165-15624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19.296"/>
    </inkml:context>
    <inkml:brush xml:id="br0">
      <inkml:brushProperty name="width" value="0.05" units="cm"/>
      <inkml:brushProperty name="height" value="0.05" units="cm"/>
    </inkml:brush>
  </inkml:definitions>
  <inkml:trace contextRef="#ctx0" brushRef="#br0">0 103 22319,'0'0'0,"12"-16"0,9-19 0,14-17-16263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20.012"/>
    </inkml:context>
    <inkml:brush xml:id="br0">
      <inkml:brushProperty name="width" value="0.05" units="cm"/>
      <inkml:brushProperty name="height" value="0.05" units="cm"/>
    </inkml:brush>
  </inkml:definitions>
  <inkml:trace contextRef="#ctx0" brushRef="#br0">60 447 22319,'0'-1'248,"-1"0"0,1 1 0,0-1 0,-1 0 0,1 0 0,0 1 0,-1-1 0,1 0 0,-1 1 0,0-1 0,1 0 0,-1 1 0,1-1 0,-1 1 0,0-1 0,1 1 0,-1-1 0,0 1 0,0 0 0,1-1 0,-1 1 0,0 0 0,0-1 0,0 1 0,0 0 0,1 0 0,-1 0 0,0 0 0,0 0 0,0 0 0,0 0 0,1 0 0,-2 0 0,0 0-213,1 0 1,-1 0-1,1 0 1,-1 0-1,1 0 1,-1-1-1,1 1 0,-1-1 1,1 1-1,-1-1 1,1 1-1,0-1 1,-1 0-1,1 0 1,0 0-1,0 1 0,0-1 1,-2-2-1,2 2-43,1 1 7,-1-1 0,0 0 0,0 0 1,1 0-1,-1 0 0,0 0 0,1 0 0,-1 0 0,1 0 0,-1 0 1,1-1-1,0 1 0,0 0 0,-1 0 0,1 0 0,0 0 0,0-1 1,0 1-1,0 0 0,0 0 0,0 0 0,1 0 0,-1-1 0,0 1 1,0 0-1,1 0 0,-1 0 0,2-2 0,1-3 4,1 1 1,-1 0-1,1-1 0,0 1 0,1 1 0,0-1 1,6-5-1,35-23 29,-42 30-34,8-5 16,0 1 0,1 1-1,0 0 1,0 1 0,0 0-1,15-2 1,-11 2-3,10-4 18,1 1-1,0 1 1,33-3 0,5 0-2,136-23 7,-149 26-21,287-33 10,-263 32 10,334-25 15,-324 27-8,362-17 17,-355 18-9,404-14 16,-396 16-57,150-1 0,52 1-5,-8 1 4,-6 2-5,224 9-2,-422-7-5,369-2 4,-373-2-4,316-9 4,-328 10-4,274 4 1,-284-3-15,92-4 0,22-1 16,-58 6-2,89-4-28,-156 0 25,288-9-206,-324 12 199,20-1-64,-1 2 0,45 8 0,-74-8 63,-1 1 1,0 0-1,0 1 1,0-1-1,0 2 1,11 5-1,-12-4 6,0 1-1,-1-1 1,0 1 0,0 1-1,-1-1 1,0 1 0,0 0-1,7 13 1,-3-5 4,-2-3-8,-1 0 0,0 1 1,0 0-1,-1 1 1,-1-1-1,3 16 0,-3-11 4,8 26-43,8 59-1,-15-72 35,1 8-80,25 216-40,-26-198 41,9 243-26,-13-236 65,2 273-35,-4-267-17,-10 294-28,8-289 87,-8 302-23,9-296 16,-5 360-32,6-352-8,-1 339-40,1-344 41,-12 315-26,10-322 65,-22 292-35,21-297-17,-5 281-28,6-284 87,-32 276-16,25-281 43,-68 227-3,59-241 9,-89 155 5,108-203 18,-1-1 0,0 1-1,0 0 1,0-1-1,0 1 1,0-1-1,-1 1 1,1-1-1,0 0 1,-1 1-1,1-1 1,-1 0-1,1 0 1,-1 0-1,0 0 1,1 0-1,-1-1 1,-2 2-1,-9 3 9,1 0-1,-1 0 1,0-2-1,-20 4 0,-34-5-626,2-2-2291,-134 19-14602,198-19 17345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21.315"/>
    </inkml:context>
    <inkml:brush xml:id="br0">
      <inkml:brushProperty name="width" value="0.05" units="cm"/>
      <inkml:brushProperty name="height" value="0.05" units="cm"/>
    </inkml:brush>
  </inkml:definitions>
  <inkml:trace contextRef="#ctx0" brushRef="#br0">1 367 23215,'0'0'139,"0"-1"0,1 1 0,-1-1 0,0 1-1,0-1 1,1 1 0,-1-1 0,0 1 0,1 0-1,-1-1 1,1 1 0,-1 0 0,1-1 0,-1 1-1,0 0 1,1-1 0,-1 1 0,1 0 0,-1 0-1,1-1 1,-1 1 0,1 0 0,0 0 0,-1 0 0,1 0-1,0 0 1,-1 0 25,1 1 1,-1-1-1,0 0 0,1 1 0,-1-1 0,1 1 0,-1-1 0,0 0 1,0 1-1,1-1 0,-1 1 0,0-1 0,0 1 0,0 0 1,1-1-1,-1 1 0,0-1 0,0 1 0,0-1 0,0 1 1,0-1-1,0 1 0,0 1 1392,19-12-1601,8-1 10,-18 6 11,1 1 0,-1 1 0,1 0 0,0 0 0,0 0 0,1 2 0,-1-1 0,0 1 0,13 1 0,23-5 11,-45 5 10,1 0 1,-1 0 0,0 0-1,0 1 1,1-1 0,-1 0 0,0 0-1,0 1 1,1-1 0,-1 1-1,0-1 1,0 1 0,0-1-1,0 1 1,0 0 0,0 0 0,1 0-1,4 3-2,2-1 2,-6-2 1,0-1 1,0 1-1,0 0 0,0 0 1,0 0-1,0 0 1,-1 0-1,1 0 1,0 0-1,-1 1 1,1-1-1,-1 0 0,0 1 1,2 2-1,55 61-18,-46-48 7,15 36-2,32 89-1,-28-38 7,-8-24 2,6 25 6,35 146 0,-53-203-5,42 183-3,-43-186-31,39 172-13,-40-176 27,68 260-43,-50-207 65,-21-75 5,0 1 0,0-1 0,2 1 0,0-2 1,1 1-1,16 22 0,-15-27 2,1 0 1,0-1-1,1 0 0,0-1 0,1-1 0,15 11 1,-18-15-2,-7-5 1,-1-1 0,0 1 0,1-1 0,0 1 0,-1-1 0,1 0-1,0 0 1,0 0 0,0 0 0,4 0 0,31 7 29,12-3-24,8-7-2,10-7-5,14-3-1,15-4 0,24-5 0,20-6 0,123-25 1,-215 43 7,206-26 8,-204 29-8,201-26 8,-200 28-8,224-12 11,-220 12 2,222-33 13,-221 30-21,242-8 4,-239 12-9,237-16 8,-238 14-8,243-27 8,-243 26-9,85-7 0,25-2-5,-7 4 4,-9 2-5,158 11-24,48 15-82,-227-6 66,130 4-15,-177-13 51,-2-2 3,-3-2 0,-13-1 0,-11-2 0,-35 2 1,-1 1-3,-1-1 1,1-1-1,-1-1 0,19-7 0,-29 8 7,1-1 0,-1 0-1,0-1 1,0 0 0,-1-1 0,0 0 0,0 0-1,12-15 1,-17 19-3,6-8 4,-1 0 0,-1-1-1,1 1 1,-2-2 0,8-17-1,5-10 3,7-8-6,1-4 4,0-5-4,4-8 4,4-8-4,32-86 8,-55 123 3,55-192 4,-56 177-9,32-219 8,-37 211-8,2-96 4,-5-71-3918,6-123-15640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29.715"/>
    </inkml:context>
    <inkml:brush xml:id="br0">
      <inkml:brushProperty name="width" value="0.05" units="cm"/>
      <inkml:brushProperty name="height" value="0.05" units="cm"/>
    </inkml:brush>
  </inkml:definitions>
  <inkml:trace contextRef="#ctx0" brushRef="#br0">428 159 20615,'16'-45'350,"-14"40"1396,-3 9 1,-2 2-1075,0 1 0,0-1 0,-1 0 0,1 0 0,-1 0 0,-9 10 0,12-15-624,-1 1-1,1-1 1,-1 1 0,1-1-1,-1 0 1,0 0 0,1 1-1,-1-1 1,0 0 0,0-1-1,0 1 1,0 0 0,0 0-1,0-1 1,0 1 0,0-1-1,0 0 1,0 0 0,0 1-1,0-1 1,0-1 0,0 1-1,0 0 1,0 0-1,0-1 1,0 1 0,0-1-1,0 0 1,0 1 0,0-1-1,-2-2 1,3 2-22,0 0-1,-1 0 1,1 0-1,0 0 1,0 0 0,0 0-1,0-1 1,1 1-1,-1 0 1,0-1 0,0 1-1,1 0 1,-1-1-1,1 1 1,-1-1-1,1 1 1,0-1 0,-1-1-1,0-37 140,0 3-63,-9-21 26,6 48-122,3 10-6,1-1 1,-1 1-1,0-1 0,1 1 0,-1-1 1,0 1-1,0 0 0,1-1 1,-1 1-1,0 0 0,0 0 0,0-1 1,0 1-1,1 0 0,-1 0 0,0 0 1,0 0-1,0 0 0,0 0 0,0 0 1,1 0-1,-1 1 0,0-1 0,0 0 1,0 0-1,1 1 0,-1-1 0,0 1 1,0-1-1,1 1 0,-1-1 1,0 1-1,0 0 0,-20 16 0,-3 15 0,2 13 0,2 10 0,17-41 0,0 0 0,-1 20 0,3 38 0,7 4 0,8 5 0,5 0 0,2-1 0,-13-47-1,41 166 23,-43-177-19,-4-11 7,1-1 0,-2 1 0,2 13 0,-2-5 3,0-1 0,-1 1 0,-1 0 0,0 0 0,-2 0 0,-8 32 0,5-41 0,0-6-10,0 0 0,0 0 0,0 0 0,0-1-1,-11 5 1,6-8 5,-15-9 4,21 6-11,0 0-1,0 0 1,1 0-1,0 0 1,-5-5-1,-22-31 0,-1-15 1,-19-62-914,34 75-2063,-41-95-16503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0.088"/>
    </inkml:context>
    <inkml:brush xml:id="br0">
      <inkml:brushProperty name="width" value="0.05" units="cm"/>
      <inkml:brushProperty name="height" value="0.05" units="cm"/>
    </inkml:brush>
  </inkml:definitions>
  <inkml:trace contextRef="#ctx0" brushRef="#br0">1 452 22495,'10'26'383,"-10"-26"-348,0 0 0,0 0-1,0 0 1,0 0 0,0 0 0,0 0 0,0 0-1,0 0 1,1 0 0,-1 0 0,0 0 0,0 0 0,0 0-1,0 0 1,0 0 0,0-1 0,0 1 0,0 0-1,0 0 1,0 0 0,0 0 0,0 0 0,0 0-1,1 0 1,-1 0 0,0 0 0,0 0 0,0 0 0,0 0-1,0 0 1,0 0 0,0 0 0,0 0 0,0 0-1,0 0 1,0 0 0,1 0 0,-1 0 0,0 0-1,0 1 1,0-1 0,0 0 0,0 0 0,0 0-1,0 0 1,0 0 0,0 0 0,0 0 0,0 0 0,0 0-1,0 0 1,0 0 0,0 0 0,0 0 0,12-20 1890,-9 14-1539,0 0-1,0 0 1,1 0 0,8-9 0,21-23 1097,58-53 1,-27 40-1355,12 2-129,10 4 0,1 7 0,2 7 0,-14 8 0,-10 8 0,-42 10 457,15-3-507,-3 0-4245,40-9-15144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0.739"/>
    </inkml:context>
    <inkml:brush xml:id="br0">
      <inkml:brushProperty name="width" value="0.05" units="cm"/>
      <inkml:brushProperty name="height" value="0.05" units="cm"/>
    </inkml:brush>
  </inkml:definitions>
  <inkml:trace contextRef="#ctx0" brushRef="#br0">516 403 22495,'-4'4'-395,"-18"17"4170,21-20-3451,0 0 0,1 1-1,-1-1 1,0 0 0,1 1-1,-1-1 1,1 1 0,0-1-1,-1 1 1,1-1 0,0 1 0,0 0-1,0-1 1,0 1 0,0-1-1,0 1 1,1 1 0,-1-2-319,0-1-1,0 0 1,-1 1 0,1-1 0,0 1 0,0-1 0,-1 0-1,1 1 1,0-1 0,-1 0 0,1 1 0,0-1 0,-1 0-1,1 0 1,0 1 0,-1-1 0,1 0 0,-1 0 0,1 0-1,0 1 1,-1-1 0,1 0 0,-1 0 0,1 0-1,-1 0 1,1 0 0,-1 0 0,1 0 0,-1 0 0,-1 0-13,-25 7 5,-23 8-72,34-10 49,-22 10-37,-59 32-1,80-39 63,11-6-1,1 2-1,-1-1 1,0 1-1,1 0 1,-7 6-1,-26 22-5,-5 10 7,32-32 5,1 0-1,1 1 1,-1 1-1,2-1 1,0 1 0,0 1-1,1-1 1,0 2-1,1-1 1,1 0 0,0 1-1,-5 28 1,10-41-2,-1 0 1,1 1-1,0-1 0,0 0 1,0 0-1,0 1 1,0-1-1,0 0 1,0 1-1,1-1 1,-1 0-1,0 0 0,1 1 1,-1-1-1,1 0 1,0 0-1,-1 0 1,1 0-1,0 0 0,-1 0 1,1 0-1,0 0 1,0 0-1,0 0 1,0 0-1,0 0 1,0 0-1,0-1 0,0 1 1,0 0-1,0-1 1,1 1-1,-1-1 1,0 0-1,0 1 1,1-1-1,-1 0 0,0 0 1,0 1-1,1-1 1,-1 0-1,0 0 1,1 0-1,1-1 0,4 1 3,0-1-1,1 0 0,-1 0 0,0-1 0,12-4 0,-9 3-2,-6 2 0,0 0-1,-1-1 0,1 1 0,-1-1 1,1 0-1,-1 0 0,3-3 0,15-10 7,-2-1-1,0 0 0,22-27 1,-9 1-7,-3-4-1,0-1 0,-2 4 0,-4 6 0,-17 28-1,0 0 0,1 1 0,0-1 0,0 2 0,0-1 0,1 1 0,1 0 1,-1 1-1,11-7 0,-16 12 0,0 0 1,0 1-1,0-1 1,0 0-1,1 1 0,-1 0 1,0 0-1,0 0 1,1 0-1,-1 0 1,5 2-1,-2-2 0,-4 0 0,0 1 1,0-1-1,0 0 1,0 0-1,0 1 1,0-1-1,0 1 1,0 0-1,0 0 1,0 0-1,2 1 1,3 2-1,22 12 1,2 8 0,1 4 0,-2 1 0,-2-3 0,23 20 0,-38-33-4,-8-8 0,0 0 0,0 0-1,0 0 1,1-1 0,-1 0 0,1 0-1,0 0 1,1 0 0,-1-1 0,0 0 0,11 2-1,-4-6 4,-10-1 2,0 0-1,0 0 1,0-1 0,-1 0 0,1 1-1,-1-1 1,0 0 0,0 0-1,0 0 1,0-1 0,0 1 0,-1 0-1,3-7 1,16-54 47,-15 47-31,7-21-11,-1 1 0,2 0-4,1 5 4,3 4-4,-14 25 3,1-1 1,-1 0-1,1 1 0,0 0 0,0 0 0,0 0 0,0 0 0,1 1 0,-1 0 0,1 0 0,0 0 1,-1 0-1,1 1 0,0 0 0,0 0 0,9-1 0,-9 2-3,-1 0-1,1 0 1,-1 0-1,0 1 1,8 1-1,-7 0 0,0 0 0,-1 0 0,1 0 0,-1 1 0,6 3 0,24 22 1,-2 8 4,0 5-5,52 81-30,-81-117 29,7 10-13,1-1 1,19 20-1,-29-33 12,0 0 0,-1-1 0,1 1 0,0-1 0,0 1 0,0-1 0,-1 1 1,1-1-1,0 1 0,0-1 0,0 0 0,0 0 0,0 1 0,0-1 0,0 0 0,0 0 0,0 0 0,0 0 0,0 0 0,0 0 0,0 0 0,0 0 0,0-1 0,0 1 0,0 0 0,0-1 0,0 1 0,-1 0 0,1-1 0,0 1 0,0-1 0,0 0 0,0 1 0,-1-1 0,1 1 0,0-1 0,-1 0 0,1 0 0,0 1 0,-1-1 0,1-1 0,2-2 0,0 0 0,-1 0-1,0 0 1,0-1-1,0 1 1,-1 0 0,1-1-1,0-7 1,4-25-6,0-15 6,18-210-8,-15 171 340,2-18-4569,-3 29-11336,-18 187 11681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1.299"/>
    </inkml:context>
    <inkml:brush xml:id="br0">
      <inkml:brushProperty name="width" value="0.05" units="cm"/>
      <inkml:brushProperty name="height" value="0.05" units="cm"/>
    </inkml:brush>
  </inkml:definitions>
  <inkml:trace contextRef="#ctx0" brushRef="#br0">224 217 22495,'0'0'8376,"4"3"-7736,18 8-512,-20-10-128,-1-1 0,0 0 0,0 0 0,1 1 0,-1-1 0,0 0 0,1 0 0,-1 0 0,0-1 0,1 1 0,-1 0 0,0 0 0,1-1 0,0 0 0,20-11 0,-20 10 0,-1 1 0,0-1 0,1 0 0,-1 0 0,0 0 0,0 0 0,0 0 0,0-1 0,1-2 0,3-25 0,-11-4 0,-8-5 1,10 32 4,-1-1 0,0 1-1,0 1 1,0-1-1,-1 0 1,0 1 0,0 0-1,0 1 1,-1 0-1,-14-10 1,-5 4 2,15 9 7,3 4-9,0 0-1,0 0 0,0 0 1,0 1-1,1 1 0,-1-1 1,1 1-1,0 0 0,0 1 1,0 0-1,-7 7 0,5-4-2,5-5 0,1 0-1,0 0 0,0 0 0,0 0 1,1 1-1,-1-1 0,-3 8 0,-12 22 11,0 12-9,16-35-5,0 0 0,0 0 0,1 0 0,0 0 0,0 0 0,1 1 0,1-1 0,0 0-1,0 0 1,5 17 0,-3-20-1,-1 0 0,1 0 0,0-1 0,1 1-1,-1-1 1,1 0 0,0 0 0,1 0 0,0-1-1,0 0 1,0 1 0,0-2 0,1 1 0,9 5-1,-8-6 2,0 0-1,0-1 1,0 0-1,1-1 1,0 1-1,10 1 0,-15-4 2,1 0 0,0 0 0,-1 0 0,1 0-1,0 0 1,0-1 0,-1 0 0,1 0-1,0 0 1,-1 0 0,1 0 0,-1-1-1,0 1 1,1-1 0,-1 0 0,0 0 0,4-3-1,14-18 1,-1-8 1,-1-7 0,31-100 36,-7 42 1,-42 94-35,0 0 0,0 0-1,1 0 1,-1 0 0,1 0-1,-1 0 1,1 1-1,0-1 1,0 0 0,-1 1-1,1 0 1,0-1 0,4-1-1,-3 1 0,-2 2 0,0 0-1,0 0 1,0 0-1,-1 0 1,1 0-1,0 0 1,0 0-1,0 1 1,0-1-1,0 0 1,0 0-1,-1 1 1,1-1-1,0 0 1,0 1-1,0-1 1,-1 1-1,1-1 1,0 1-1,-1-1 1,1 1-1,0-1 1,0 2-1,1 0 2,6 5 1,0 1 0,0 0 0,-1 1 0,8 11 1,12 20-2,2 5 4,3 0-4,0-1 4,2-2-4,-3 3 4,-3-1-5,-6-5 841,-5-5-5584,13 24-14757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1.763"/>
    </inkml:context>
    <inkml:brush xml:id="br0">
      <inkml:brushProperty name="width" value="0.05" units="cm"/>
      <inkml:brushProperty name="height" value="0.05" units="cm"/>
    </inkml:brush>
  </inkml:definitions>
  <inkml:trace contextRef="#ctx0" brushRef="#br0">121 88 19095,'0'0'0,"-23"-14"0,-15-15 0,-22-15-13847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2.148"/>
    </inkml:context>
    <inkml:brush xml:id="br0">
      <inkml:brushProperty name="width" value="0.05" units="cm"/>
      <inkml:brushProperty name="height" value="0.05" units="cm"/>
    </inkml:brush>
  </inkml:definitions>
  <inkml:trace contextRef="#ctx0" brushRef="#br0">254 27 22319,'-68'-5'387,"60"5"1548,23 8 649,-13-7-2263,1 1 26,1 0-1,0 0 0,-1 0 1,1-1-1,0 1 1,0-1-1,0 0 0,0 0 1,1-1-1,-1 1 1,7-1-1,-8 0-346,-13-4 6,0 0 0,0 1 0,0 0 0,0 0 0,-1 1 1,-14-1-1,2 1 4,-2-3-132,-12-1 229,8 2-3960,-23-3-15619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2.660"/>
    </inkml:context>
    <inkml:brush xml:id="br0">
      <inkml:brushProperty name="width" value="0.05" units="cm"/>
      <inkml:brushProperty name="height" value="0.05" units="cm"/>
    </inkml:brush>
  </inkml:definitions>
  <inkml:trace contextRef="#ctx0" brushRef="#br0">119 57 22495,'3'3'-355,"27"25"1989,-28-24 1294,-20-15 413,9 5-2607,-22-17 360,4-2-1094,20 18-2,6 5 1,-1 1 0,1-1 0,-1 0 0,0 1 0,1-1 0,-1 1 0,0 0 0,0 0 0,0 0 0,0 0 0,-1 0 0,1 0 0,-3-1 0,1 2 1,-1 1 0,5-1 0,-1 1 0,1-1 0,-1 1 0,1-1 0,-1 1 0,1 0 0,-1-1 0,1 1 0,0-1 0,-1 1 0,1 0 0,0 0 0,0-1 0,0 1 0,-1 0 0,1-1 0,0 1 0,0 0 0,0 0 0,0-1 0,0 1 0,0 0 0,1 1 0,-1-1 0,-11 92 0,4 99 23,7-163-21,-1-20 1,1 1 0,1 0 0,3 17 0,-1-7-1,7 47-1,-2 0-1,3 0 0,-3-6 0,-3-4 0,-3-20-13,-1-1 1,-2 1-1,-8 56 0,6-70 4,10-40-6,10-39-6,0-15-3875,11-35-15583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52.968"/>
    </inkml:context>
    <inkml:brush xml:id="br0">
      <inkml:brushProperty name="width" value="0.05" units="cm"/>
      <inkml:brushProperty name="height" value="0.05" units="cm"/>
    </inkml:brush>
  </inkml:definitions>
  <inkml:trace contextRef="#ctx0" brushRef="#br0">1234 210 22679,'-2'-33'394,"2"32"-251,0 1 1,0-1 0,0 0 0,-1 1-1,1-1 1,0 0 0,0 1 0,0-1 0,0 0-1,1 1 1,-1-1 0,0 0 0,0 1-1,0-1 1,0 0 0,1 1 0,-1-1 0,0 0-1,1 1 1,-1-1 0,0 1 0,1-1-1,-1 1 1,1-1 0,-1 1 0,1-1-1,-1 1 1,1-1 0,-1 1 0,1 0 0,0-1-1,-1 1 1,1 0 0,-1-1 0,1 1-1,0 0 1,1-1 0,1 2 289,0-1 1,1 0 0,-1 1-1,0 0 1,0-1-1,6 4 1,-7-4-408,-1 1 1,1 0-1,-1-1 1,1 1-1,0-1 1,0 1-1,-1-1 1,1 0-1,0 0 1,-1 1-1,1-1 1,0-1-1,0 1 1,2 0-1,5-8-31,0 1-1,-1-1 0,0 0 0,0-1 0,8-11 0,-7 7 1,1 2 0,0-1 0,16-12-1,-26 23 3,2 1 1,-1-1 1,0 0-1,0 0 1,0 0-1,0-1 0,0 1 1,0 0-1,0 0 1,0 0-1,-1-1 0,1 1 1,0-1-1,-1 1 1,1 0-1,-1-1 0,1-1 1,-1-1-2,11 0 3,13 2 0,15-2 0,14-1 0,13 0 0,66 6-3,-106 0-2,1 1 0,-1 2 0,37 9 0,-40-8 3,12 4-6,63 22 1,-74-22 6,0 1-6,-1 3 2,0 2 1,0 1-1,-2 1 1,39 38-1,-48-42 3,-7-7-1,-1 0-1,1 0 0,-1 0 0,0 1 0,3 7 0,14 30-49,24 72 1,-38-95 46,-3-10-10,-1 0 0,0 1 0,2 13 0,19 110-46,19 106-5,-38-196-13,9 190-21,-13-184 75,-12 221-7,6-216-7,-31 229-12,26-227 32,-46 228-12,43-229-7,-65 223-6,62-224 25,-59 211-11,62-214-2,-41 221-16,45-220 2,-13 78 0,-1 22 38,-15 130 16,33-234 27,-14 194 25,15-197 1,-18 183 24,17-187-23,-30 281 135,28-214-121,2 147 40,5-159-62,3-31-21,0 127 120,-4-173-139,-2 0 1,0 0-1,-10 33 0,9-41-11,4-10-1,-1 0 0,0 0 0,0 0 0,0 0 0,-1 0 0,1 0 0,-1 0 0,1 0 0,-1-1-1,-3 4 1,-43 52 15,46-56-15,0 1 0,0-1 0,0 0 0,-1 0 0,1 0 0,0-1 0,-1 1 0,1-1-1,-1 1 1,0-1 0,0 0 0,-2 1 0,-7 3 1,-36 14 0,-13-1 4,-14 1-4,-16 4 4,-21 5-4,-209 60 4,305-83-8,0-1 0,-26 2 0,-165 20 1,-103 5-3896,-166 21-15589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3.155"/>
    </inkml:context>
    <inkml:brush xml:id="br0">
      <inkml:brushProperty name="width" value="0.05" units="cm"/>
      <inkml:brushProperty name="height" value="0.05" units="cm"/>
    </inkml:brush>
  </inkml:definitions>
  <inkml:trace contextRef="#ctx0" brushRef="#br0">87 1 22495,'-45'12'-311,"19"-5"1310,10-4 2611,123-18 1467,-106 15-5079,1 0 1,-1 0 0,1 0-1,-1 0 1,1 0 0,-1 0-1,1 1 1,-1-1 0,0 0-1,1 1 1,-1-1 0,0 1-1,1 0 1,-1 0 0,0-1-1,1 1 1,-1 0 0,0 0-1,0 0 1,0 0 0,0 0 0,0 0-1,0 1 1,0-1 0,0 0-1,1 3 1,-1-2-1,0 0 0,1 0 0,0 0 0,-1 0 0,1 0 1,0-1-1,0 1 0,0 0 0,3 1 0,73 21-22,-76-23 25,0 0-1,-1 0 1,1 0 0,0 0-1,-1 0 1,1 0 0,-1 1-1,0-1 1,1 0 0,-1 1-1,0-1 1,0 1 0,0-1-1,0 1 1,0 0 0,0-1-1,0 1 1,0 0 0,-1 0-1,2 3 1,-2-4 0,6 19 1,-3-8 1,6 52 2,1-8 1,2 11-4,47 170-3,-25-136-3898,17 56-15593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6.597"/>
    </inkml:context>
    <inkml:brush xml:id="br0">
      <inkml:brushProperty name="width" value="0.05" units="cm"/>
      <inkml:brushProperty name="height" value="0.05" units="cm"/>
    </inkml:brush>
  </inkml:definitions>
  <inkml:trace contextRef="#ctx0" brushRef="#br0">38 275 22407,'-36'-23'374,"36"23"-328,0 0 0,0 0 1,0 0-1,0 0 1,-1 0-1,1 0 0,0 0 1,0 0-1,0 0 0,0 0 1,0 0-1,0 0 1,0 0-1,0 0 0,0-1 1,0 1-1,0 0 1,-1 0-1,1 0 0,0 0 1,0 0-1,0 0 0,0 0 1,0 0-1,0 0 1,0-1-1,0 1 0,0 0 1,0 0-1,0 0 0,0 0 1,0 0-1,0 0 1,0 0-1,0 0 0,0-1 1,0 1-1,0 0 1,0 0-1,0 0 0,0 0 1,0 0-1,0 0 0,0 0 1,0 0-1,1-1 1,-1 1-1,0 0 0,0 0 1,0 0-1,0 0 0,0 0 1,0 0-1,0 0 1,0 0-1,0 0 0,0 0 1,0 0-1,1 0 1,-1 0-1,0 0 0,0 0 1,0 0-1,0 0 0,0 0 1,0 0-1,7-2 587,5 1 641,0 1 0,21 2 0,6 1-649,-38-3-697,4 11-156,-10 115-105,0-45 166,-6 128-78,9-113 154,21 123-34,-5-150 122,-8-38 71,2-1-1,1 0 0,22 49 1,-15-42 461,-15-37-524,-1 0 0,0 0 0,1 0 0,-1 0 0,1 0 0,-1 0 0,0 0 0,1 0 0,-1 0 0,0-1 0,1 1 0,-1 0 0,1 0 0,-1 0 0,0-1 0,1 1 0,-1 0 0,0 0 0,0-1 0,1 1 0,-1 0 0,0 0 0,0-1 0,1 1 0,-1 0 0,0-1 0,0 1 0,0 0 0,1-1 0,-1 1 0,0-1 0,2-5 21,0 0 0,0 0 0,-1 0 0,0 0 0,0 0 0,0 0 1,-1-1-1,0 1 0,0 0 0,-1 0 0,0-1 0,-1-6 0,0 0-25,0-7 13,-1-1-1,0 1 0,-8-20 1,0-6 41,-25-80 12,26 93-45,-11-68 0,17 77-15,-2-10 19,2 1 1,1-37-1,2 45-20,0 9 3,1-1 0,1 1 0,1-1 0,5-25 0,-5 29-3,0 5 4,0-1 1,0 1-1,1 0 1,0-1-1,0 1 1,6-9 0,-7 13-8,-1 3-1,-1 0 0,1 0-1,0 0 1,0 0 0,-1 0 0,1 0 0,0 0-1,0 1 1,0-1 0,0 0 0,0 1 0,0-1-1,0 1 1,0-1 0,0 1 0,1-1 0,-1 1-1,0 0 1,0 0 0,0-1 0,0 1 0,2 0 0,19 3 0,-20-3-1,-1 0 0,1 1 0,0-1 0,-1 1 0,1-1 0,-1 1 0,1-1 0,-1 1 0,1 0 0,-1 0 0,1 0 1,-1 0-1,0 0 0,1 0 0,-1 0 0,0 0 0,2 3 0,2 1 1,2 2 2,-4-5-1,0 0 1,-1 1 0,1 0-1,-1-1 1,0 1-1,0 0 1,0 0 0,2 5-1,71 151 141,-59-120-63,30 52 0,-41-82-74,24 38 12,-26-43-9,0 0 0,0 0 1,1 0-1,0-1 1,-1 1-1,1-1 1,1 0-1,6 4 1,-10-7-10,-1 0 0,1-1 0,0 1 1,0-1-1,-1 1 0,1-1 1,0 1-1,0-1 0,-1 1 0,1-1 1,-1 1-1,1-1 0,0 0 0,-1 0 1,1 1-1,-1-1 0,0 0 0,1 0 1,-1 0-1,1 0 0,8-23 2,-3-14-3,-3-12 0,-3-8 0,-3-8 0,0-7 0,4-6 0,5-2 0,8 1 0,6 7 0,8 7 0,-1 19 0,-24 42 0,1-1 0,0 1 0,1 1 0,5-7 0,-7 9 0,1-1 0,0 0 0,-1 1 0,1 0 0,0 0 0,6-2 0,-7 3 0,1 0 0,0 0 0,-1 0 0,1 0 0,0 1 0,0 0 0,6 0 0,-6 0 0,0 1 0,0 0 0,0 0 0,0 0 0,0 1 0,-1-1 0,7 4 0,27 22 0,-25-14-1,0 0-1,-1 0 1,-1 1 0,0 0 0,10 18-1,25 63-7,13 55-38,25 69-40,-77-200 82,0-1-2,0 0 0,0-1 0,10 17 0,-16-34 7,0 1-1,0-1 1,0 0 0,0 0 0,1 0-1,-1 0 1,0 1 0,0-1 0,0 0-1,0 0 1,0 0 0,0 0-1,0 1 1,0-1 0,1 0 0,-1 0-1,0 0 1,0 0 0,0 0 0,0 0-1,0 1 1,1-1 0,-1 0-1,0 0 1,0 0 0,0 0 0,1 0-1,-1 0 1,0 0 0,0 0-1,0 0 1,0 0 0,1 0 0,-1 0-1,0 0 1,0 0 0,0 0 0,1 0-1,-1 0 1,0 0 0,0 0-1,0 0 1,1 0 0,-1 0 0,0 0-1,0 0 1,0-1 0,0 1 0,1 0-1,4-13-2,-1-14 4,-4 27-2,3-44-3,0-106-7,-3 119 11,0 29 0,0 2 0,0 0 0,-1 0 0,1 0 0,0 0 0,0 0 1,0 0-1,0 0 0,0-1 0,0 1 0,0 0 0,0 0 0,0 0 0,0 0 0,0 0 0,0 0 0,0 0 0,0 0 0,0-1 0,0 1 0,0 0 1,0 0-1,0 0 0,0 0 0,0 0 0,0 0 0,0 0 0,0-1 0,0 1 0,0 0 0,0 0 0,0 0 0,0 0 0,0 0 0,0 0 0,0 0 0,0 0 1,0 0-1,0-1 0,0 1 0,1 0 0,-1 0 0,0 0 0,0 0 0,0 0 0,0 0 0,0 0 0,0 0 0,0 0 0,0 0 0,1 0 0,-1 0 1,0 0-1,0 0 0,0 0 0,0 0 0,0 0 0,0 0 0,0 0 0,0 0 0,1 0 0,-1 0 0,16 28 5,9 25 3,-8-16 18,26 39-1,-15-37-21,6-2-4,5-5 0,3-8 0,3-7 0,2-10 0,-37-6 0,0-1 0,20-2 0,-22 0 0,0 0 0,0 0 0,16-6 0,24-18 0,-5-5 0,-6-8 0,-23 17-3,-1-1 0,-1 0 0,-1-1 0,15-46 0,-4 1-6,17-78-15,-38 145 24,-1 6 0,-1 10 0,-4 26 1,-1 12 5,-1 11-4,0 5 4,1 3-4,7 4 4,6 2-5,27 110 22,-23-138-17,6 33-3,15 99 6,-19-70 113,-7-53-3906,-6-56 3568,6 52-19330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7.663"/>
    </inkml:context>
    <inkml:brush xml:id="br0">
      <inkml:brushProperty name="width" value="0.05" units="cm"/>
      <inkml:brushProperty name="height" value="0.05" units="cm"/>
    </inkml:brush>
  </inkml:definitions>
  <inkml:trace contextRef="#ctx0" brushRef="#br0">18 1575 22679,'-9'6'595,"1"-1"1443,15-17-344,0 5-1399,-5 5-115,0 0 1,0 0 0,0 0 0,0 0-1,0-1 1,-1 1 0,1-1-1,1-3 1,4-6 341,53-107 1913,-34 57-2304,-1-10-131,-2-8 0,-1-3 0,-3 1 1,-5 5 5,-3 7-5,-7 37-13,-2 0 1,0 0-1,-7-59 0,5 92 12,0 0-1,0 0 1,-1-1-1,1 1 1,0 0-1,0 0 1,0-1-1,0 1 1,0 0-1,0 0 1,0-1 0,0 1-1,0 0 1,0-1-1,0 1 1,0 0-1,0 0 1,0-1-1,0 1 1,0 0-1,0 0 1,0-1-1,0 1 1,0 0-1,0-1 1,0 1-1,1 0 1,-1 0-1,0-1 1,0 1-1,0 0 1,0 0-1,1 0 1,-1-1-1,0 1 1,0 0-1,0 0 1,1 0-1,-1 0 1,0-1-1,0 1 1,1 0-1,-1 0 1,0 0-1,1 0 1,-1 0 0,0 0-1,0 0 1,1 0-1,-1 0 1,0 0-1,0 0 1,1 0-1,-1 0 1,0 0-1,1 0 1,-1 0-1,0 0 1,0 0-1,1 0 1,-1 0-1,0 0 1,0 1-1,1-1 1,-1 0-1,0 0 1,0 0-1,1 1 1,19 15-5,-17-13 3,7 6 1,20 17-6,181 110-45,-187-122 45,-2 1 0,30 25 0,-32-24 4,-10-8-1,0 0 0,-1 1 0,0 0 0,16 21 0,-15-18 2,-10-11 1,1-1 1,0 1-1,-1 0 1,1-1 0,-1 1-1,0 0 1,1 0-1,-1-1 1,1 1 0,-1 0-1,0 0 1,0 0-1,1 0 1,-1 0-1,0 1 1,1 8-1,0 0 0,-1 1-1,0-1 1,-1 0 0,0 0 0,-1 1-1,0-1 1,0 0 0,-1 0 0,0-1-1,-1 1 1,-5 9 0,1-3 0,6-10 0,-1 0 1,0-1-1,-1 0 0,1 1 1,-1-1-1,0-1 0,-7 8 0,-23 22-2,-2-2-1,-63 45 1,98-76 2,-1 1 1,0-1-1,0 1 1,0-1-1,-1 0 1,1 0-1,0 0 1,0 0-1,-1-1 1,1 1-1,-4 0 1,-2 0-1,7 0 1,-1 0 0,0-1 0,0 0 0,0 1 0,0-1 0,1 0 0,-1 0 0,0 0 0,0 0 0,-3-1 0,5 1 0,-1 0 0,1-1 0,-1 1 0,1 0 0,0-1 0,-1 1 0,1 0 0,-1-1 0,1 1 0,0-1 0,-1 1 0,1-1 0,0 1 0,-1-1 0,1 1 0,0-1 0,0 1 0,-1-1 0,1 1 0,0-1 0,0 1 0,0-1 0,0 1 0,0-1 0,0 0 0,0 1 0,0-1 0,0 0 0,1-3 0,-1 1 0,1 0 0,-1 0 0,1-1 0,0 1 0,3-5 0,18-26 0,14-3 1,12-3 5,10-1-5,1 6-1,2 4 0,123-47-8,-139 63 8,-4 4 0,-5 3 0,-25 7 0,32-8 0,-22 3 0,3-4 0,-20 4 0,-4 3 0,1 2 0,-1 0 0,0 1 0,1-1 0,-1 0 0,0 0 0,1 0 0,-1 1 0,0-1 0,0 0 0,0 0 0,0 0 0,0 1 0,0-1 0,0 0 0,0 0 0,0-1 0,-1 1 0,1-1 0,-1 1 0,0-1 0,0 1 0,0 0 0,0-1 0,0 1 0,0 0 0,-1 0 0,-1-2 0,-24-16 0,-10 6 0,-9 6 0,23 7-1,1 0 0,-24 4 0,28 1-12,-10 8 3,0 0 1,2 2-1,-33 23 0,14 2-6,33-28 1,1 0 0,0 1 0,1 0 0,-16 24-1,26-36 15,0 0 0,-1-1-1,1 1 1,0 0 0,-1-1 0,1 1-1,0 0 1,-1-1 0,1 1-1,0 0 1,0-1 0,0 1 0,0 0-1,0-1 1,0 1 0,0 0-1,0 0 1,0-1 0,0 1 0,0 0-1,1-1 1,-1 1 0,0 0-1,0-1 1,1 1 0,-1 0 0,0-1-1,1 1 1,-1 0 0,2 0-1,-1 0-2,0-1 0,1 1 0,-1-1 1,1 1-1,-1-1 0,0 1 0,1-1 0,-1 0 0,1 0 0,0 0 0,-1 0 0,1 0 0,1 0 0,8-2-16,-1 0 1,18-6-1,-28 7 21,16-5-18,0-2 0,0 0-1,-1-1 1,0-1 0,-1 0 0,27-25-1,7-4-33,-27 22 9,40-23 0,-55 37 39,-3 1-3,0 0-1,0 0 1,0 1-1,0-1 1,1 1-1,-1 0 1,1 0-1,-1 0 1,1 0-1,-1 1 0,1-1 1,0 1-1,-1 0 1,1 0-1,-1 0 1,1 1-1,-1-1 1,1 1-1,0 0 1,3 1-1,11 10-24,0 1 0,-1 1 0,-1 1 0,0 0-1,19 24 1,-24-26 8,-2 0-1,0 1 0,0 0 1,7 19-1,-7-16 5,-4-7-26,59 124-161,20 79-90,-79-199 258,-1 0 24,1 0 0,8 15 0,-7-50 34,0-26 71,5-72 20,9-125 259,8-1-231,-22 196-78,-1 9-24,31-181 78,4 49-25,-34 140-37,0-4-366,18-119 943,-2 34-4667,0 11-15162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8.007"/>
    </inkml:context>
    <inkml:brush xml:id="br0">
      <inkml:brushProperty name="width" value="0.05" units="cm"/>
      <inkml:brushProperty name="height" value="0.05" units="cm"/>
    </inkml:brush>
  </inkml:definitions>
  <inkml:trace contextRef="#ctx0" brushRef="#br0">32 0 22231,'-3'2'322,"1"0"0,-1 0 0,1 1 0,0-1-1,-1 0 1,1 1 0,0 0 0,1-1 0,-1 1-1,-2 4 1,2-1 250,1-1 0,0 1 0,0 0 0,1 0 0,-1-1 0,1 9 0,7 196 495,-4-32-614,-1 40-228,-2-195-214,0-12-4,0-1 1,1 0-1,3 15 0,14 53 32,-18-78-37,0 1 0,0-1 0,0 1 0,0 0-1,1-1 1,-1 1 0,0-1 0,0 1 0,1-1 0,-1 1 0,0-1 0,1 0-1,-1 1 1,1-1 0,-1 1 0,0-1 0,1 0 0,-1 1 0,1-1 0,-1 0-1,2 1 1,28 14 44,-26-14-45,1 0 0,-1 0 0,1-1 0,0 1 1,-1-1-1,1 0 0,0-1 0,8 0 0,3-3 1,0-1 0,27-10 0,-18 4-1,0-1-1,23-15 1,5-11-365,91-82 0,-67 53-2786,162-136-16276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38.521"/>
    </inkml:context>
    <inkml:brush xml:id="br0">
      <inkml:brushProperty name="width" value="0.05" units="cm"/>
      <inkml:brushProperty name="height" value="0.05" units="cm"/>
    </inkml:brush>
  </inkml:definitions>
  <inkml:trace contextRef="#ctx0" brushRef="#br0">222 189 22855,'-2'-13'796,"0"0"-1,-1 0 1,0 0-1,-1 0 1,0 1-1,-1-1 0,0 1 1,-1 1-1,-9-14 1,12 20-694,0 1 0,-1 0 0,1 0 0,-1 0 0,0 0 0,0 1 0,0-1 0,-1 1 0,1 0 0,-1 0 0,1 1 0,-1-1 0,-7-1 0,11 4-103,0 0 0,0 0 1,0 0-1,0 0 1,-1 0-1,1 1 0,0-1 1,0 0-1,0 1 0,0-1 1,0 1-1,0-1 0,0 1 1,0-1-1,0 1 1,0 0-1,0 0 0,-1 1 1,-1 0-2,-2 2-4,1 0 0,-1 1 0,1 0 0,-1 0 0,1 0 0,1 0 0,-1 0 0,1 1 0,-4 7 0,1-1 2,3-8 1,1 1 0,0 0 0,0 0 0,1 0 0,-1 1 0,1-1 0,-1 6 0,-7 63-21,-1 135 0,10-166-12,6 121-9,21 59 6,-10-148 30,-12-55 7,-1-2-3,0 0 0,1 0 1,1-1-1,11 23 1,-4-29-3,-13-10 7,1-1 0,-1 0-1,1 0 1,-1 0 0,1 0 0,-1 0 0,1 0 0,-1 0-1,1 0 1,-1 0 0,0 0 0,1 0 0,-1 0-1,1 0 1,-1 0 0,1 0 0,-1 0 0,1-1 0,-1 1-1,0 0 1,1 0 0,-1 0 0,1-1 0,-1 1-1,0 0 1,1-1 0,-1 1 0,0 0 0,1-1-1,-1 1 1,0 0 0,0-1 0,1 1 0,-1-1 0,0 0-1,21-50-799,-13 28-2312,19-48-16440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40.351"/>
    </inkml:context>
    <inkml:brush xml:id="br0">
      <inkml:brushProperty name="width" value="0.05" units="cm"/>
      <inkml:brushProperty name="height" value="0.05" units="cm"/>
    </inkml:brush>
  </inkml:definitions>
  <inkml:trace contextRef="#ctx0" brushRef="#br0">656 0 22495,'-70'63'391,"60"-55"3085,12-12-1844,15-11 808,-25 39-1134,-9 14-1175,-11 14-131,-10 13 0,-59 70-1,94-131 1,-154 184-23,13-34 7,134-143 14,-76 74-21,79-77 19,10-6-1,14-6-1,-1 0 3,0 0 1,24-2-1,12 3 3,9 7 0,6 9 1,2 2 5,0 5-4,-5-1 4,-6-5-4,-3-3 4,-6-3-4,-9-3 4,-9-3-4,-26-3-2,0 0 0,0 0 0,0 0 0,0-1 0,0 1 0,0-1-1,-1-1 1,1 1 0,-1-1 0,0 1 0,1-1 0,-1 0 0,0-1 0,-1 1-1,1-1 1,-1 0 0,1 1 0,-1-1 0,4-7 0,-6 9-1,1 0 1,-1 0-1,0 0 1,0-1-1,0 1 1,0 0 0,0 0-1,-1-1 1,1 1-1,-1 0 1,1-1-1,-1-1 1,2-8-1,5-29 1,-4 6 0,-5 7 0,-3 5 0,-4 7 1,7 13 1,-3 0-1,-25 5 4,24-2-3,-1 0 0,-14 10 2,20-10-3,-1 1-1,0 0 1,-1 0 0,1 1-1,0-1 1,0 1 0,0-1 0,0 1-1,-2 1 1,4-2-1,-1-1 0,1 0 0,0 1 0,0-1 0,0 0 0,0 1 0,0-1 0,0 0 0,0 1 0,0-1 0,0 0 0,0 0 0,0 1 0,0-1 0,0 0 0,1 1 0,-1-1 0,0 0 0,0 1 0,0-1 0,0 0 0,0 0 0,1 1 0,-1-1 0,0 0 0,0 0 0,0 1 0,1-1 0,-1 0 0,0 0 0,0 0 0,1 0 0,-1 1 0,0-1 0,1 0 0,-1 0 0,0 0 0,0 0 0,1 0 0,-1 0 0,0 0 0,1 0 0,-1 0 0,0 0 0,1 0 0,-1 0 0,0 0 0,1 0 0,-1 0 0,2 1 0,0-1 0,0 1 0,0-1 0,0 0 0,0 1 0,0-1 0,0 0 0,0 0 0,0-1 0,0 1 0,-1 0 0,1-1 0,0 1 0,0-1 0,0 1 0,0-1 0,0 0 0,-1 0 0,1 0 0,2-2 0,0 1 3,116-56 48,-96 46-48,-14 7 1,0 1-1,-1 0 0,2 1 0,-1 0 0,0 1 1,14-2-1,-10 2-2,-10 1 0,-1 0 0,1 0 1,-1 1-1,1-1 0,-1 1 0,1 0 0,0 0 0,-1 1 0,1-1 0,4 2 0,5 0 1,-4-1-2,-1 1 0,1 0 1,12 4-1,-8 0 0,-1-1 0,15 10 0,27 22 0,112 95-8,-103-79 1,-15-14-11,60 37 0,-98-73 6,-2-3 10,0 0 0,0-1-1,-1 0 1,12-4-1,-10-1-9,-5 0 11,0-1-1,0 1 0,-1-1 0,1 0 1,-1 0-1,-1-1 0,0 1 1,0 0-1,0-1 0,1-14 0,-2-11-4,-3-55-1,-8-57-5,-5-12-95,7 90 74,-29-214-151,35 255 142,-1-7 21,3 32 19,-1 3 1,1 21 2,0 34 288,-4 59 9,-4-21-271,2 14-17,6 42-1,2-118-1,23 162 0,-18-157-41,-1-13 19,7 27-3,27 70 0,-38-115 10,6 13-13,0-1 0,1-1 0,21 33 0,-24-43 5,0 0 0,1-1 1,0 0-1,10 9 0,-14-15 14,-1 0 0,1 0 0,0 0 0,-1 0 1,1 0-1,0-1 0,0 1 0,0-1 0,0 0 0,0 0 1,-1 0-1,1 0 0,0 0 0,0-1 0,0 1 0,0-1 1,4-1-1,-4 1 0,0 0 0,0 0 1,0 0-1,0 0 0,0-1 1,0 1-1,0-1 1,0 0-1,-1 0 1,1 0-1,-1 0 1,1 0-1,-1-1 1,0 1-1,2-3 0,-1 2-1,1-7-17,-4-2 15,1 0-1,-2-1 0,0 1 0,0 0 0,-1 0 1,-6-20-1,-1 2 0,-14-31-1,19 52 3,0 0 0,0 0 0,0 0 0,-1 1 0,-7-8 0,-2-4 1,-35-47 1,-3 9 1,-1 9 0,10 13 0,6 9 0,-13-14 3,78 42 23,16 3-23,11-5-3,11-6 0,-4-8 0,-1-8 0,-41 13 2,0 0 0,-2-2 0,1 0 0,-1-1 1,-1 0-1,17-18 0,-3-8-1,-27 32-1,-1 0 0,1 0 0,-1 0 0,2-9 0,5-34 0,-7 3 0,-10 4 0,-1 7 0,-2 7 0,-1 6 0,-1 4 0,5 19 0,5 1 0,1-1 0,0 0 0,0 0 0,0 1 0,0-1 0,0 0 0,0 1 0,0-1 0,1 0 0,-1 1 0,0-1 0,0 1 0,0-1 0,0 1 0,1 0 0,-2 0 0,1 1 0,-1 1 0,1-1 0,-1 1 0,1-1 0,0 0 0,0 1 0,1 0 0,-2 2 0,-5 37 0,5 9 0,7 7 0,4-10 4,1 0 1,3-1-1,23 54 0,-30-83 1,6 11 1,0 0 0,25 42 0,-13-29 1,2-1-6,-1-13-1,-24-26 0,1 0 0,0-1 0,0 0 0,0 1 0,0-1 0,0 0 0,0 0 0,0 0 0,0 0 0,3 0 0,-4-1 0,1 1 0,0-1 0,-1 0 0,1 0 0,0 0 0,-1-1 0,1 1 0,-1 0 0,1-1 0,0 1 0,-1-1 0,1 1 0,-1-1 0,3-1 0,1-1 0,-1 0 0,0 0 0,0-1 0,0 0 0,4-4 0,24-35 0,4-15 1,-14 13 14,-3 0-1,26-87 0,-23 47-10,-2-36-9,-13 73 3,-3 31 5,5-39-18,-8 51 9,0-1 0,-1 0 0,0 1 0,0-1 1,0 0-1,-2-10 0,-13 31-34,-9 20 20,2 2 7,-7 18 10,0 5 3,4 5 0,9 1 0,6 0 0,9-7 0,2-49 0,0 0 0,1 0 0,4 13 0,-2-13-1,0-1 1,1 0-1,0 1 1,1-2-1,0 1 1,0-1-1,1 0 0,0 0 1,0 0-1,1-1 1,0-1-1,0 1 1,18 9-1,18 6 0,-40-19 0,0-1 0,1 0 1,-1-1-1,1 1 0,-1-1 1,1 0-1,0 0 1,0 0-1,5 0 0,7 0 1,45 3 0,-31-6 4,0-2 1,0 0-1,-1-2 0,35-12 0,4-8 8,-51 19-7,-3 1 1,0 0-1,0-1 0,0-1 1,-1 0-1,0-1 1,-1-1-1,13-10 0,-7-2 10,-18 21-14,0-1 0,1 1 0,-1-1 0,0 0 0,0 1 0,-1-1 0,1 0 0,0 0 1,-1 0-1,1 1 0,-1-1 0,1 0 0,-1-4 0,0 6-1,0-1 0,0 1 0,0-1 0,0 0 0,-1 1 0,1-1 1,0 1-1,0-1 0,-1 1 0,1-1 0,0 1 0,-1-1 0,1 1 1,0-1-1,-1 1 0,1-1 0,-1 1 0,1-1 0,-2 0 0,-16-2 6,-11 8-4,0 5 4,0 8-4,3 5 4,1 2-5,24-23-1,-6 5-4,-1 1 0,2 0 0,-1 0 0,1 1 0,1 0 0,0 0 0,-5 11 0,9-17-2,1-3 5,0 0 1,-1 0-1,1 0 0,0 0 1,0 1-1,0-1 0,0 0 1,-1 0-1,1 1 0,0-1 1,0 0-1,0 0 0,0 0 1,0 1-1,0-1 0,0 0 1,0 0-1,0 1 0,0-1 1,0 0-1,0 1 0,0-1 1,0 0-1,0 0 1,0 1-1,0-1 0,0 0 1,0 0-1,0 1 0,0-1 1,0 0-1,0 0 0,0 0 1,1 1-1,-1-1 0,0 0 1,0 0-1,0 0 0,0 1 1,1-1-1,-1 0 0,5-1-1,-1 0 0,1 0-1,-1-1 1,1 0 0,-1 0-1,0 0 1,0 0 0,5-4-1,18-10 7,-4 3 5,43-20 0,-25 17-7,-24 13 5,67 7 2,-68 1-2,-6 0-2,0 1-1,0 0 1,-1 1 0,0 0 0,0 0-1,0 1 1,-1 0 0,0 1 0,-1 0-1,8 11 1,2 19-2,-14-22-9,-3 13 5,-4 31 0,4-60 0,0 0 1,0 0 0,0 0 0,0 0-1,-1 0 1,1 0 0,0 0-1,-1 0 1,1 0 0,-1 0-1,1 0 1,-1 0 0,1 0 0,-1 0-1,0 0 1,0-1 0,0 2-1,-24 23-2,-44 36 0,65-58-2,0 0 1,-1-1 0,1 1 0,0-1 0,-9 3-1,-106 42-16,-76 20-3875,-97 37-15563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40.689"/>
    </inkml:context>
    <inkml:brush xml:id="br0">
      <inkml:brushProperty name="width" value="0.05" units="cm"/>
      <inkml:brushProperty name="height" value="0.05" units="cm"/>
    </inkml:brush>
  </inkml:definitions>
  <inkml:trace contextRef="#ctx0" brushRef="#br0">0 0 22495,'57'60'1859,"-33"-36"660,-12-12-1518,-1 0 1,2-1 0,0-1 0,16 11 0,-1-7-878,-28-14-125,1 0 1,-1 0 0,1 1-1,0-1 1,-1 0 0,1 0-1,-1 0 1,1 1 0,-1-1 0,1 0-1,-1 0 1,1 0 0,0 0-1,-1 0 1,1 0 0,-1 0-1,1 0 1,-1 0 0,1-1-1,0 1 1,15-5-675,-1 0 0,26-14-1,-28 13-1225,64-26-17691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41.050"/>
    </inkml:context>
    <inkml:brush xml:id="br0">
      <inkml:brushProperty name="width" value="0.05" units="cm"/>
      <inkml:brushProperty name="height" value="0.05" units="cm"/>
    </inkml:brush>
  </inkml:definitions>
  <inkml:trace contextRef="#ctx0" brushRef="#br0">40 1 22583,'0'0'0,"-5"23"0,-3 13 2264,0-12 0,3-4-720,-8 24-23511,26-88 21967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09.265"/>
    </inkml:context>
    <inkml:brush xml:id="br0">
      <inkml:brushProperty name="width" value="0.05" units="cm"/>
      <inkml:brushProperty name="height" value="0.05" units="cm"/>
    </inkml:brush>
  </inkml:definitions>
  <inkml:trace contextRef="#ctx0" brushRef="#br0">517 354 22943,'48'-18'376,"-40"14"423,-11 0 282,-3-3-710,-2 0 1,1 1-1,-1 0 0,0 0 0,-12-6 1,-20-14 1265,-120-76 1422,142 90-2970,-35-17-54,-25-9-330,30 16-3369,-68-33-16088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09.622"/>
    </inkml:context>
    <inkml:brush xml:id="br0">
      <inkml:brushProperty name="width" value="0.05" units="cm"/>
      <inkml:brushProperty name="height" value="0.05" units="cm"/>
    </inkml:brush>
  </inkml:definitions>
  <inkml:trace contextRef="#ctx0" brushRef="#br0">0 0 20887,'0'0'0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28.954"/>
    </inkml:context>
    <inkml:brush xml:id="br0">
      <inkml:brushProperty name="width" value="0.05" units="cm"/>
      <inkml:brushProperty name="height" value="0.05" units="cm"/>
    </inkml:brush>
  </inkml:definitions>
  <inkml:trace contextRef="#ctx0" brushRef="#br0">285 388 22583,'0'-28'3844,"0"46"193,0-17-3995,0 0 0,0 0 0,0 0 0,0 0 0,0 0 0,0 0 0,1 0 0,-1 0 0,0 0 0,1 0-1,-1 0 1,0 0 0,1 0 0,0 0 0,-1-1 0,1 1 0,-1 0 0,1 0 0,0-1 0,0 1 0,-1 0 0,1-1-1,0 1 1,0 0 0,0-1 0,0 1 0,0-1 0,0 0 0,-1 1 0,1-1 0,0 0 0,0 1 0,0-1-1,0 0 1,2 0 0,1 0-63,0 0 0,1 0-1,-1 0 1,0 0 0,0-1 0,8-2-1,12-2 21,-21 3 1,26-14 0,-6 3 0,0-4 0,-14 11 0,27-33 1,-14 12 5,0-2-5,-17 24 2,-1-1-1,0-1 1,0 1-1,-1 0 0,0-1 1,0 0-1,0 0 1,-1 0-1,0 0 1,0 0-1,-1 0 1,0-1-1,0 1 1,-1 0-1,0-1 1,0 1-1,-1 0 1,0-1-1,0 1 1,-1 0-1,1 0 1,-6-12-1,5 15 1,-1-1-1,0 1 0,0 0 0,0 0 1,0 1-1,-1-1 0,0 1 0,1 0 1,-8-5-1,4 3-1,5 3 0,0 0 0,1 1 0,-1-1 0,0 1 0,0-1-1,-1 1 1,1 0 0,0 0 0,0 0 0,-1 0 0,1 1-1,0-1 1,-3 0 0,-5-1 1,-31-5 0,-4 9 4,-3 8-5,21 0-3,0 1 0,1 1 0,-46 30 0,15-4-5,36-21 4,0 1 0,-32 39 0,32-25 4,10-1 5,8-2-4,6-1 4,9 0-4,12 0 4,8 2-5,78 75-30,-69-68 19,-8-12 9,7 5 1,-1 0 0,-2 0 0,-2 6 0,-3 4 0,-23-28-4,-1 0-1,0 0 1,0 0-1,8 23 1,-13-28 1,-1 0 1,0 0 0,0 0 0,-1 0 0,0 1-1,0-1 1,-1 0 0,0 0 0,0 1 0,-3 13-1,-7 12 2,-8-4 1,15-25 0,-1-1 0,1 1 0,-1-1 0,0 1 0,-5 3 0,5-5 0,0 0 0,0 0 0,0-1 0,0 1 0,0-1 0,-9 2 0,6-2 0,0 0 0,0-1 0,0 0 0,-11-1 0,2-2 0,0-1 1,1-1-1,0 0 0,-19-9 0,33 13 1,-1 0 0,1 1-1,-1-1 1,1 0 0,0 0-1,-1 0 1,1 0 0,0 0-1,0 0 1,0 0 0,-1-1-1,-24-28 8,-22-36 0,47 64-7,0 0 0,-1 0 0,1 0 0,0 0-1,0 0 1,0-1 0,1 1 0,-1 0 0,0-4-1,-21-149 16,21 152-15,1-1 0,0 0-1,0 1 1,0-1 0,1 1-1,0-1 1,-1 0 0,1 1-1,2-5 1,34-113 6,32-67-3915,29-97-15638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24.406"/>
    </inkml:context>
    <inkml:brush xml:id="br0">
      <inkml:brushProperty name="width" value="0.05" units="cm"/>
      <inkml:brushProperty name="height" value="0.05" units="cm"/>
    </inkml:brush>
  </inkml:definitions>
  <inkml:trace contextRef="#ctx0" brushRef="#br0">76 371 22583,'-24'-63'400,"23"63"-192,1-1-1,0 0 0,0 1 1,0-1-1,0 0 0,-1 1 1,1-1-1,0 0 0,-1 1 1,1-1-1,-1 1 0,1-1 1,0 1-1,-1-1 0,1 1 1,-1-1-1,1 1 0,-1-1 1,-1 0-1,2 1-123,0 1 0,-1-1 1,1 0-1,0 0 0,-1 0 0,1 0 1,0 0-1,-1 1 0,1-1 1,0 0-1,-1 0 0,1 0 0,0 1 1,-1-1-1,1 0 0,0 1 0,0-1 1,-1 0-1,1 1 0,0-1 0,0 0 1,0 1-1,0-1 0,-1 0 0,1 1 1,-9 33 2626,10-32-2706,-4 0 3,-10 5-6,2 0-30,27-5-6,-12-2 33,50-1-22,0-4 0,0-1-1,86-22 1,-132 26 24,149-39-27,-52 12-17,167-45-1,-218 59 24,227-67-19,-94 30 22,-175 48 13,-3 0 0,1 1 1,0 0-1,0 0 1,1 2-1,12-2 1,-27 6-3,-67 40 1,-127 86-281,83-51-3344,-151 99-15729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24.899"/>
    </inkml:context>
    <inkml:brush xml:id="br0">
      <inkml:brushProperty name="width" value="0.05" units="cm"/>
      <inkml:brushProperty name="height" value="0.05" units="cm"/>
    </inkml:brush>
  </inkml:definitions>
  <inkml:trace contextRef="#ctx0" brushRef="#br0">111 649 22679,'-3'0'18,"-3"0"515,1 0 0,0 0 0,0 0 1,0 1-1,0-1 0,0 1 0,-1 1 0,-4 1 1,4 0-88,1 1 0,0-1 1,0 1-1,1 0 0,-1 0 1,1 0-1,0 1 0,0 0 1,-7 10-1,11-15-446,0 0 0,0 0 0,-1 0 0,1 1 0,0-1 0,0 0 0,0 0 0,-1 0 0,1 0 0,0 1 0,0-1 0,0 0 0,0 0 0,0 1 0,0-1 0,0 0 0,-1 0 0,1 0 0,0 1 0,0-1 0,0 0 0,0 0 0,0 1 0,0-1 0,0 0 0,0 0 0,0 1 0,0-1 0,0 0 0,0 0 0,1 1 0,-1-1 0,0 0 0,0 0 0,0 1 0,0-1 0,0 0 0,0 0 0,1 0 0,-1 1 0,0-1 0,0 0 0,0 0 0,0 0 0,1 0 0,-1 1 0,0-1 0,0 0 0,1 0 0,-1 0 0,0 0 0,14 1 0,-12-1 0,32-2 0,79-25-1,55-27-6,-97 29 0,226-77 5,-233 80-4,93-32 5,-152 52 1,172-64 0,-144 49-111,0-1 0,-1-2 0,0-1 1,52-47-1,-21 17-3247,160-118-16201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50.373"/>
    </inkml:context>
    <inkml:brush xml:id="br0">
      <inkml:brushProperty name="width" value="0.05" units="cm"/>
      <inkml:brushProperty name="height" value="0.05" units="cm"/>
    </inkml:brush>
  </inkml:definitions>
  <inkml:trace contextRef="#ctx0" brushRef="#br0">2 1524 22135,'-1'-12'835,"0"4"1237,9 12-425,-3 2-1078,1-1 1,-1 0 0,1 0 0,1-1-1,-1 1 1,0-2 0,1 1 0,8 3-1,1-5-541,0-1-1,0-1 1,0-1-1,0 0 0,0-1 1,27-6-1,-38 7-25,0 0 0,0-1 0,-1 1 0,1-1 0,0 0 0,0-1 0,-1 1 0,0-1 0,1 0 0,4-4 0,20-13 7,100-69 14,-70 47-21,16-7 4,17-12-5,148-107-2,-189 130-5,236-169 4,-229 163-4,207-179 4,-258 218 1,0-1 0,0-1-1,-1 1 1,10-15 0,-16 21 1,80-114-1,10-49-3926,62-90-15705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5.087"/>
    </inkml:context>
    <inkml:brush xml:id="br0">
      <inkml:brushProperty name="width" value="0.05" units="cm"/>
      <inkml:brushProperty name="height" value="0.05" units="cm"/>
    </inkml:brush>
  </inkml:definitions>
  <inkml:trace contextRef="#ctx0" brushRef="#br0">90 0 22583,'18'32'392,"-17"-32"-306,-1 1 0,0-1-1,0 0 1,1 0 0,-1 0 0,0 1-1,0-1 1,0 0 0,1 0-1,-1 1 1,0-1 0,0 0 0,0 1-1,0-1 1,0 0 0,1 0-1,-1 1 1,0-1 0,0 0 0,0 1-1,0-1 1,0 0 0,0 1-1,0-1 1,0 0 0,0 1 0,0-1-1,0 0 1,-1 0 0,1 1-1,0-1 1,0 0 0,0 1 0,0-1-1,0 0 1,-1 0 0,1 1-1,0-1 1,0 0 0,0 0 0,-1 1-1,1-1 1,0 0 0,0 0-1,-1 0 1,1 1 0,0-1 0,0 0-1,-1 0 1,1 0 0,0 0-1,-1 0 1,1 0 0,-1 0 0,-16-1 1466,15 0-714,1 1-786,0 0 1,0 0-1,1 0 0,-1 0 0,0 1 0,0-1 0,1 0 0,-1 0 0,0 0 0,0 1 0,1-1 0,-1 0 1,0 1-1,1-1 0,-1 0 0,0 1 0,1-1 0,-1 1 0,1-1 0,-1 1 0,1 0 0,-1-1 0,1 1 0,-1-1 1,1 1-1,0 0 0,-1 0 0,1-1 0,0 1 0,-1 0 0,1-1 0,0 2 0,-2 2-93,-10 26 170,4 21-129,5 21 0,5 14 0,4 22 0,4 35 0,5 32 0,-2 6 0,-2 6 0,0-3 0,-4 0 0,-3-10 0,-3-13 0,-1-23 0,0-24 0,0-33 0,1-31 0,-1-49 0,0 1 0,0-1 0,0 1 0,1-1 0,-1 1 0,0-1 0,1 1 0,-1-1 0,1 1 0,0-1 0,1 3 0,-2-4 0,0 0 0,1 0 0,-1 0 0,0-1 0,1 1 0,-1 0 0,0 0 0,1 0 0,-1 0 0,0-1 0,0 1 0,1 0 0,-1 0 1,0 0-1,0-1 0,1 1 0,-1 0 0,0-1 0,0 1 0,0 0 0,1 0 0,-1-1 0,0 1 0,0 0 0,0-1 0,0 1 0,0 0 0,0-1 0,0 1 0,1 0 0,-1-1 0,0 1 0,0 0 0,0-1 0,-1 1 0,1-1 0,4-21 4,3-38 0,-7 52-4,-1-25 7,-30-217 2,24 192-2,-9-89 0,-3-37-5,1 0 4,3 3-4,-1 21 4,2 21-4,6-62 4,10 171-12,27-91 4,-18 100-4,10-5 5,43-42 0,-62 66 0,0 0 0,1 0 1,-1 1-1,0-1 0,1 1 1,-1 0-1,5-3 0,40-13 0,49-13 0,-64 25-5,53-5 5,17 8 1,-20 7 0,-16 9 1,-13 5 5,-46-15-6,0-1 1,-1 1-1,1 1 1,8 6-1,-11-7 1,0 1 0,0-1 0,0 1 0,0-1 0,5 10 0,-7-9-1,0 0 0,1-1 1,-1 1-1,-1 0 1,1 0-1,1 10 0,-3-6 1,1-1 0,-1 0 1,-1 0-1,-2 16 0,0-6-1,-12 31 1,0-14-1,-1 0-1,-28 42 1,22-44-6,-123 167 4,117-160-4,-103 164-2,91-140-1242,27-42-1412,-34 53-16890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7.099"/>
    </inkml:context>
    <inkml:brush xml:id="br0">
      <inkml:brushProperty name="width" value="0.05" units="cm"/>
      <inkml:brushProperty name="height" value="0.05" units="cm"/>
    </inkml:brush>
  </inkml:definitions>
  <inkml:trace contextRef="#ctx0" brushRef="#br0">67 1090 22495,'-58'33'391,"57"-33"-319,1 0 1,-1 0-1,1 0 0,0 0 1,-1 1-1,1-1 0,0 0 1,-1 0-1,1 1 0,0-1 1,-1 0-1,1 0 0,0 1 1,-1-1-1,1 0 0,0 1 1,0-1-1,-1 0 0,1 1 1,0-1-1,0 0 1,0 1-1,0-1 0,-1 0 1,1 1-1,0 0 0,0 4 372,-1 0 1,1 0-1,1 0 0,-1 1 0,1-1 1,1 8-1,-1-10-180,0 0 1,0 0 0,0 0-1,0 1 1,0-1-1,1 0 1,-1-1-1,1 1 1,0 0-1,0 0 1,0-1-1,0 1 1,4 2-1,-6-4-260,1-1 0,-1 0-1,0 0 1,1 0 0,-1 0 0,1 0-1,-1 0 1,1 0 0,-1 0-1,1 0 1,-1 0 0,1 0-1,-1 0 1,0 0 0,1 0-1,-1 0 1,1 0 0,-1 0 0,1 0-1,-1-1 1,0 1 0,1 0-1,-1 0 1,1-1 0,-1 1-1,0 0 1,1 0 0,-1-1 0,0 1-1,1 0 1,-1-1 0,0 1-1,0-1 1,1 1 0,0-2-4,1 0 1,0 0-1,0 1 1,0-1-1,0 0 1,0 1-1,0 0 1,0 0 0,0-1-1,0 1 1,5-1-1,0 0 2,25-7 0,7 3 4,7 3-4,5 8 4,4 8-5,-35-7-2,0 2 0,0 1 0,-1 0-1,0 2 1,0 0 0,24 19 0,-28-19 0,-10-7 0,0 0 1,0 0-1,-1 1 0,1-1 0,-1 1 0,7 10 0,16 26-18,34 65 0,-52-90 15,-5-8-17,0-1-1,-1 0 1,5 17-1,33 109-76,-41-132 97,0 0 0,1 0 0,-1 0 1,0 0-1,1 0 0,-1 0 1,1 0-1,-1 0 0,1 0 0,-1 0 1,1 0-1,0 0 0,-1-1 0,1 1 1,1 1-1,1 0-1,-3-1 2,1-1 0,0 1 0,-1-1 0,1 1 0,0-1 0,-1 1 0,1-1 0,0 0 0,0 1 0,-1-1 0,1 0 0,0 0-1,0 1 1,0-1 0,-1 0 0,1 0 0,0 0 0,1 0 0,-1 0 0,1-1 0,-1 1 0,1-1 0,-1 1 0,1-1 0,-1 0 0,1 1 0,-1-1 0,0 0 0,1 0 0,-1 0 0,1-1 0,21-25 0,-3-10 0,2-8 1,-1-7 5,-2-5-4,-1 4 4,-1 5-4,10-23 5,-25 66-9,1-2 7,0-1 1,0 1 0,0 0 0,1 0 0,0 1 0,8-11 0,-10 16 0,-1 1 1,0-1-1,1 0 1,-1 1-1,1 0 1,-1-1-1,1 1 0,-1 0 1,1 0-1,-1 0 1,1-1-1,-1 2 1,1-1-1,-1 0 1,1 0-1,-1 0 1,1 1-1,-1-1 1,3 2-1,108 58 187,-66-33-187,5 3 3,-25-17-25,-25-12 14,1 0 0,-1 0 1,0-1-1,0 1 0,1 0 0,-1-1 1,0 0-1,1 1 0,-1-1 0,1 0 0,-1 1 1,0-1-1,1 0 0,-1 0 0,1 0 1,-1-1-1,1 1 0,-1 0 0,0 0 0,1-1 1,-1 1-1,0-1 0,1 1 0,-1-1 1,0 1-1,1-1 0,-1 0 0,0 0 0,2-1 1,0-2-6,1-1-1,-1 1 1,-1-1 0,1 1 0,-1-1 0,1 0 0,-1 0-1,-1 0 1,1 0 0,-1 0 0,0 0 0,1-10 0,-1 7 5,0-2-4,0 1 0,-1-1-1,0 0 1,0 0 0,-1 1 0,-4-18 0,2 13 2,-2-3-9,-44-67-10,36 68-9,-8 1 8,1 1 0,-2 1 0,0 0-1,-43-16 1,53 25 16,5 1-5,0 2 1,-1-1-1,1 1 1,-9-1-1,-51-2-64,65 4 70,1 0-1,-1 1 1,1-1 0,-1 0-1,1 1 1,-1-1 0,1 1-1,-1 0 1,1 0 0,0-1 0,-1 1-1,1 0 1,0 0 0,0 0-1,0 0 1,-1 0 0,1 1-1,0-1 1,0 0 0,1 0-1,-1 1 1,0-1 0,0 1-1,1-1 1,-1 0 0,1 1-1,-1-1 1,1 1 0,-1 1-1,1-2 3,1 7-21,4-2 19,-1 0 0,1-1-1,0 0 1,1 0-1,-1 0 1,1-1 0,0 1-1,0-2 1,0 1-1,1-1 1,8 4-1,8 2-17,37 10-1,-41-14 5,0-1-1,1-1 0,-1-1 1,26 0-1,-25-2 10,160 2-161,-105-6 112,82-2-101,-108 6 129,-48 0 31,-1 0 1,0 0-1,0 0 1,1 0-1,-1 0 1,0 0-1,1 0 0,-1 0 1,0 0-1,0 0 1,1 0-1,-1 0 1,0 0-1,0 0 0,1 0 1,-1 1-1,0-1 1,0 0-1,0 0 1,1 0-1,-1 0 0,0 0 1,0 1-1,0-1 1,1 0-1,-1 0 1,0 0-1,0 1 0,0-1 1,0 0-1,1 0 1,-1 0-1,0 1 1,0-1-1,0 0 0,0 0 1,0 1-1,0-1 1,0 0-1,0 0 1,0 1-1,0-1 0,0 0 1,0 1-1,0-1 1,0 0-1,0 0 1,0 1-1,0-1 0,0 0 1,0 0-1,0 1 1,-1-1-1,-11 14-25,-12 3 7,-16 8 17,-2 0-11,-75 49 255,48-23-85,-92 94 145,157-142-283,1 1 0,-1 0-1,1 0 1,0 0 0,0 1 0,1-1-1,-3 6 1,1-2-2,4-8-14,0 0 0,0 0 0,0 0 0,0 1 0,0-1 0,0 0 0,1 0 0,-1 0 0,0 1 0,0-1 0,0 0 0,0 0 1,0 0-1,0 0 0,0 1 0,1-1 0,-1 0 0,0 0 0,0 0 0,0 0 0,0 0 0,0 0 0,1 1 0,-1-1 0,0 0 0,0 0 0,0 0 0,1 0 1,-1 0-1,0 0 0,0 0 0,0 0 0,1 0 0,-1 0 0,0 0 0,0 0 0,0 0 0,1 0 0,-1 0 0,0 0 0,0 0 0,0 0 0,11 0 16,-4-1-10,-5 1-6,0 0-1,0 0 1,0 0 0,0 0 0,1-1 0,-1 1-1,0-1 1,0 0 0,0 0 0,-1 1-1,1-1 1,0 0 0,0-1 0,0 1 0,2-2-1,77-59 38,-50 35 4,40-47 0,-55 56-37,5-7 14,80-119 5,-97 139-23,-1 0 0,0-1-1,0 0 1,3-8-1,80-208 15,-73 175-8,22-187 11,-32 187 2,9-193 13,-12 198-21,-11-210 86,11 251-98,0 0 1,0 0 0,0 0 0,0 0-1,0 0 1,-1 0 0,1 0 0,0 0 0,0 0-1,-1 0 1,1 0 0,-1 0 0,1 0-1,-1 0 1,1 0 0,-1 0 0,0 0-1,1 1 1,-1-1 0,0 0 0,-1 0-1,-1 5 7,0 2-3,-2 4-2,1 1 0,0-1 0,1 1 1,0 0-1,-3 20 0,-16 105 16,20-100 2,3 75 5,8 41-21,15-1-5,15 2 0,11-13 0,7-10 0,-36-84 0,9 18-3,51 82-1,-69-126 3,87 128-7,-52-90-1,-46-57 8,1 0 1,-1 0-1,1 0 0,0 0 1,-1 0-1,1 0 1,0-1-1,-1 1 1,1-1-1,0 1 0,0-1 1,0 0-1,-1 1 1,1-1-1,0 0 1,0 0-1,0-1 0,0 1 1,-1 0-1,1-1 1,0 1-1,0-1 0,0 1 1,-1-1-1,1 0 1,3-1-1,-5 1 1,8-6-6,-2-6 5,1 0 0,-2-1-1,0 0 1,6-28-1,5-50-1,-7 16-4,-3 12 8,2 11 5,-1 10-4,13-14 9,-20 56-9,1 0-1,-1 0 1,1 0-1,-1 0 1,1 0-1,0 0 1,-1 0-1,1 1 1,0-1-1,0 0 1,0 0-1,0 1 1,-1-1-1,1 1 1,0-1-1,0 1 1,0-1-1,0 1 1,0 0-1,1-1 1,-1 1-1,0 0 1,1 0-1,1-1 3,1 0-2,0 1 1,0-1-1,0 1 1,1 0-1,-1 0 0,0 0 1,0 1-1,0 0 0,0-1 1,0 1-1,0 1 1,0-1-1,6 3 0,0 1 0,29 17 8,96 79 18,-125-93-26,51 39 7,101 90 56,-157-132-57,-2-2-6,-1-1 0,1 1 0,0-1 0,0 0 1,0 0-1,0 0 0,0 0 0,1 0 1,-1-1-1,1 1 0,-1-1 0,5 1 0,-8-2-2,0 0 1,1 0-1,-1 0 0,0 0 0,1 0 0,-1 0 0,0 0 0,1-1 0,-1 1 0,0 0 0,1 0 0,-1 0 0,0 0 1,1-1-1,-1 1 0,0 0 0,0 0 0,1-1 0,-1 1 0,0 0 0,0-1 0,0 1 0,0 0 0,1 0 0,-1-1 1,0 1-1,0 0 0,0-1 0,0 1 0,0-1 0,0-21 0,-7-12 0,-5-16-13,-32-81-1,37 114 5,-1 1 0,-1-1-1,0 1 1,-16-20 0,24 36 9,1-1-1,0 1 1,0 0 0,0 0 0,0 0 0,0-1 0,0 1 0,-1 0 0,1 0-1,0 0 1,0-1 0,0 1 0,-1 0 0,1 0 0,0 0 0,0 0 0,0 0-1,-1 0 1,1-1 0,0 1 0,0 0 0,-1 0 0,1 0 0,0 0-1,0 0 1,-1 0 0,1 0 0,0 0 0,0 0 0,-1 0 0,1 0 0,0 0-1,0 0 1,-1 0 0,1 1 0,-4 7-8,4 13-2,1-15 9,0 0 1,1 0-1,0 0 1,0 0-1,0-1 0,1 1 1,0-1-1,0 1 1,0-1-1,1 0 1,0 0-1,6 6 0,0-2-1,0 0 0,0 0 1,1-1-1,15 9 0,-24-16 1,1 1 1,-1-1-1,1 1 1,-1-1-1,1 0 1,0 0-1,-1 0 1,1-1-1,0 1 1,0 0-1,4-1 1,4 1-1,33 4 1,1-6 0,-1-6 0,-4-1 0,-4-4 0,-25 9 0,-2 0 0,21-18 0,-23 18 0,15-16 0,-16 12 0,-5-1 4,-3 8-4,1 0 0,-1 0 1,1 0-1,0 0 1,-1 0-1,1 1 1,-1-1-1,1 0 0,0 1 1,-1-1-1,1 1 1,0-1-1,-3 2 0,-11 8 6,-2 5-4,15-11-1,0-1 0,1 1 0,-1 0-1,1 0 1,-1-1 0,0 6 0,1-2-1,0 0 1,0 1 0,1 12-1,1-4 2,2 0 0,1 0 0,0-1 0,8 21 0,-3-17 12,60 73 16,-51-75 3,30 18 0,-35-27-30,0 0 0,24 9-1,-24-12 0,-1-2-1,1 1 0,21 2 1,-19-4-2,-1-1 1,1-1 0,21-2-1,-18 0 2,-1-2 0,34-10 0,-29 6-1,-1-1-1,28-15 1,6-12 2,88-74 0,-138 106-4,0 0 0,-1-1 0,1 1 0,-1-1 0,6-7 0,110-176-1,-116 181 1,-1 1 0,0 0-1,-1-1 1,3-9 0,47-211-4,-49 179-15,-14-199-7,5 199 14,-43-170-10,39 182-10,-6-2 11,-20-37 0,26 62 2,8 12 18,-1-1-1,1 0 1,0 1 0,-1 0 0,0-1-1,1 1 1,-1 0 0,0 1 0,1-1-1,-1 0 1,0 1 0,0-1-1,1 1 1,-1 0 0,0 0 0,-5 1-1,8-1 0,-1 0 0,0 0 0,1 0 0,-1 0 0,1 1 0,-1-1-1,1 0 1,-1 0 0,1 1 0,-1-1 0,1 0 0,0 1 0,-1-1 0,1 1-1,-1-1 1,1 0 0,0 1 0,-1-1 0,1 1 0,0-1 0,0 1-1,-1 0 1,-13 23-30,1 1-1,-11 28 0,14-19-66,-34 205-25,39-186 99,1 206 0,5-210 20,7 65 5,6 14 1,-8-15 0,-5-15 1,-1-74 2,1-14-2,-1 0 0,-1 0 1,1 0-1,-2 0 1,1 0-1,-1 0 0,-1-1 1,-5 14-1,7-21 1,1 0-2,0-1 1,-1 0-1,0 1 1,1-1-1,-1 1 1,0-1 0,0 0-1,1 0 1,-1 0-1,0 1 1,0-1-1,0 0 1,0 0-1,-1 0 1,1-1-1,0 1 1,0 0-1,-2 1 1,-1-5 19,-2-5-13,1-1-1,0 1 1,-4-12 0,6 6 6,5-12-2,7-36 1,-1 43 21,67-79 10,-65 87-37,1 0-1,0 1 1,1 1 0,0-1 0,0 2 0,21-12 0,-19 12 3,-9 5 5,-1 0-1,1 0 1,0 1 0,-1 0-1,1 0 1,0 0-1,0 0 1,9-1-1,3-1 5,-2 0-8,-8 2-4,1 0 0,0 0 0,-1 1 0,16 0 0,2 1 11,29 3 0,-40-4-3,48-17 10,-52 12-16,20-32-325,-13 14-3260,27-34-15969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7.486"/>
    </inkml:context>
    <inkml:brush xml:id="br0">
      <inkml:brushProperty name="width" value="0.05" units="cm"/>
      <inkml:brushProperty name="height" value="0.05" units="cm"/>
    </inkml:brush>
  </inkml:definitions>
  <inkml:trace contextRef="#ctx0" brushRef="#br0">258 289 22407,'-99'-118'6120,"81"98"-5288,-10-12 344,-47-40 0,46 46-1176,28 26-24,1 0-1,-1 0 1,1 0 0,0-1-1,-1 1 1,1 0 0,-1 0-1,1-1 1,0 1 0,-1 0-1,1 0 1,0-1 0,-1 1-1,1-1 1,0 1 0,-1 0 0,1-1-1,0 1 1,0-1 0,0 1-1,-1 0 1,1-1 0,0 1-1,0-1 1,0 1 0,0-1-1,0 1 1,0-1 0,0 1-1,0-1 1,0 1 0,0 0-1,0-1 1,0 1 0,0-1-1,0 1 1,1-1 0,-1 1-1,0-1 1,0 1 0,0 0-1,1-1 1,-1 1 0,0-1-1,0 1 1,1 0 0,-1-1-1,0 1 1,1 0 0,-1-1-1,0 1 1,1 0 0,-1 0-1,1-1 1,-1 1 0,1 0-1,-1 0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7.812"/>
    </inkml:context>
    <inkml:brush xml:id="br0">
      <inkml:brushProperty name="width" value="0.05" units="cm"/>
      <inkml:brushProperty name="height" value="0.05" units="cm"/>
    </inkml:brush>
  </inkml:definitions>
  <inkml:trace contextRef="#ctx0" brushRef="#br0">536 453 22495,'2'18'1229,"0"0"0,0 0 0,-2 0-1,-3 32 1,-19 68 1589,17-93-2416,-7 30-270,-26 126-156,23-125-95,63-147 26,-18 39 89,12-3 4,8-5 1,7 5 5,6 8-5,-45 36-1,30-13 0,-34 18 0,0 1 0,25-6 0,-31 10 0,0 0 0,1 0 0,-1 0 0,17 2 0,-17 0 0,0 1 0,-1-1 0,1 1 0,13 6 0,-12-3 0,1 0-1,-1 1 1,0 1 0,-1-1-1,1 1 1,-2 1 0,10 9-1,-6 0-11,6 17 4,-3 1 0,-1 0 0,11 45 0,-5 4-1,27 102-16,-43-157 776,-4 4-14499,1-52 3459</inkml:trace>
  <inkml:trace contextRef="#ctx0" brushRef="#br0" timeOffset="1">1 278 22135,'50'46'2440,"3"-46"0,18-13-784,87-47 0,66-36-856,158-59-24279,-764 310 23479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9.146"/>
    </inkml:context>
    <inkml:brush xml:id="br0">
      <inkml:brushProperty name="width" value="0.05" units="cm"/>
      <inkml:brushProperty name="height" value="0.05" units="cm"/>
    </inkml:brush>
  </inkml:definitions>
  <inkml:trace contextRef="#ctx0" brushRef="#br0">30 29 22495,'0'0'0,"-29"-28"4688,29 36-4688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0.702"/>
    </inkml:context>
    <inkml:brush xml:id="br0">
      <inkml:brushProperty name="width" value="0.05" units="cm"/>
      <inkml:brushProperty name="height" value="0.05" units="cm"/>
    </inkml:brush>
  </inkml:definitions>
  <inkml:trace contextRef="#ctx0" brushRef="#br0">295 1 21959,'-13'3'374,"1"0"768,1 0 0,-1 0 0,-18 10 0,26-7 284,0 5-561,2-5-658,-1 0 0,1 1 0,1 0 0,-1 0 0,1-1-1,0 1 1,1 12 0,0 110 604,-3-9-779,2 28-3,16 159-4,-11-240-17,17 286 8,-18-278-8,2 316 8,-5-309-9,-8 128 0,-10 50-5,-1 12 4,-3 11-4,4-1 4,3 1-4,0-6 4,2-5-5,-14 216-2,21-403-5,-31 312 4,30-325-4,3-10 5,-17 248-6,15-177 6,1 16 1,8-6 0,5-9 0,3-5 0,4-8 1,1-12 5,1-13-4,0-22 4,1-21-4,-2-16 4,-16-36-6,0 0 0,1-1 0,-1 1 0,0 0 0,1 0 0,-1-1 0,0 1 0,1 0 0,-1-1 0,1 1 0,-1 0 0,1-1 0,-1 1 0,1-1 0,0 1 0,-1-1 0,1 1 0,0-1 0,-1 0 1,1 1-1,0-1 0,0 0 0,-1 1 0,1-1 0,0 0 0,0 0 0,-1 0 0,1 0 0,0 0 0,0 0 0,1 0 0,1-2 0,0-1 0,1 1 0,-1-1 0,-1 0 0,1 0 0,0 0 0,-1-1 0,1 1 0,2-7 0,5-6 0,-1-1 0,13-34 0,-8 7 0,9-49 0,17-111-3900,23-99-15599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2.025"/>
    </inkml:context>
    <inkml:brush xml:id="br0">
      <inkml:brushProperty name="width" value="0.05" units="cm"/>
      <inkml:brushProperty name="height" value="0.05" units="cm"/>
    </inkml:brush>
  </inkml:definitions>
  <inkml:trace contextRef="#ctx0" brushRef="#br0">808 39 22583,'-2'-2'473,"1"1"0,-1 0 0,1-1-1,-1 1 1,1-1 0,0 0 0,0 1 0,0-1-1,0 0 1,0 0 0,0 0 0,0 0 0,1 0-1,-1 1 1,1-1 0,-1 0 0,1 0-1,0-1 1,0-2 0,1 6-466,0 0-7,1 0 0,0 0 0,-1 0 0,1 0 0,0 0 0,0-1 0,-1 1 0,1-1 1,0 1-1,0-1 0,0 0 0,0 0 0,-1 0 0,1 0 0,4 0 0,4-1 0,51 4-7,75 6 3,9-3-22,15 1 23,270-2 7,-341-4 16,137-2 0,57 0-16,12 1-4,11 1 1,11 4 5,8 4-4,-10-1 4,-7 3-4,-20 1 4,-61 0-6,-142-9-6,304 7 4,-318-9-4,259 9 1,-272-8-15,70 2 0,7 3 16,-21 4 4,-19 0 0,-19 1 0,-17 0 0,-14 1 0,-12 3 1,-23-9 1,-2 1 0,1 0-1,-1 1 1,8 10-1,-16-18-1,5 5 2,0 1 0,-1 0 0,0 0 0,-1 0 0,0 1 0,0-1 0,3 14 0,-2-9 1,4 13 14,-1 0 0,5 37 0,-7-36-13,27 175 24,-25-155-26,-1 5 6,10 84 4,3 41-9,0 6-3,0 9 0,12 176-3,-26-297-9,6 108 4,2 40 7,7 192-2,-17-334-9,1 305-2,-4-305-13,-3 301-9,2-305 17,-12 268-1,10-275 7,-24 238-4,22-246 10,-9 208-2,14-215 2,4 180-2,-3-186 3,-3 300-39,-3-235 41,-5-8 4,6-74 0,-11 39 0,8-48 0,0 0 0,-13 26 0,10-26 0,-1-1 0,-13 17 0,9-17 0,0-1 1,-2-1-1,1-1 0,-31 20 0,22-21 7,-121 30 2,114-39-2,-151-1 2,141-6-2,-204-23 5,192 19 8,-233-39 7,224 39-14,-285-14 4,274 18-9,-324-4 8,315 5-9,-355-10 2,347 10-2,-141 0 0,-54-1-5,1 2 4,0 2-4,5 2 4,7 1-4,-203 17 1,394-15-22,-294 28-2,306-25 2,-248 44-1,261-43 7,-191 39-10,203-38-10,-171 57-10,178-54 30,-145 72-43,182-85 54,-68 38-36,59-33 37,1 0-1,-1 1 1,1 0-1,1 1 0,-12 12 1,19-19 0,1-1 1,-1 1 0,1 0 0,0-1-1,-1 1 1,1 0 0,0 0 0,0-1 0,-1 1-1,1 0 1,0-1 0,0 1 0,0 0-1,0 0 1,0-1 0,0 1 0,0 0-1,0 0 1,0-1 0,0 1 0,1 0-1,-1 0 1,0-1 0,0 1 0,1 0-1,0 0 1,-1 1 0,1-1 0,-1 0 0,1 0 0,-1 0 0,1 0 0,-1-1 0,1 1 0,0 0 0,-1 0 0,1 0 0,0 0 0,0-1 0,0 1 0,0 0 0,0-1 0,0 1 0,1 0 0,2 0 14,-1 0 1,1-1-1,0 1 1,0-1-1,0 0 0,0 0 1,0 0-1,0 0 0,0-1 1,-1 1-1,5-2 0,14-2-4078,45-1-15395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56.418"/>
    </inkml:context>
    <inkml:brush xml:id="br0">
      <inkml:brushProperty name="width" value="0.05" units="cm"/>
      <inkml:brushProperty name="height" value="0.05" units="cm"/>
    </inkml:brush>
  </inkml:definitions>
  <inkml:trace contextRef="#ctx0" brushRef="#br0">5891 1244 22319,'-22'5'25,"-30"4"2406,-98 9 3002,136-16-5231,8-2-57,1 0 0,-1 1 0,1-2 0,-1 1 0,-7-2 0,-29-5 527,-7-9-537,-2-8-138,0-2 0,-61-43 0,84 52-1,-59-28 1,62 34 2,13 4-1,-1 1 1,0 1-1,-20-6 1,4 2 0,-67-19 1,-17 6 0,-11 7 0,11 10 0,9 10 0,0 8 0,0 6 0,-127 32-16,137-29 3,-24 6 10,-134 24 6,204-44 10,-71 12 0,-24 1-9,-3-3 2,-2-2-4,0 2 4,-1 2-5,-149 25-8,76-8 5,179-28-4,-160 45 4,162-41-4,-175 60 1,171-56-15,-180 84-7,179-79 15,-181 100 0,181-95 0,-194 121 2,193-116 3,-65 54 0,-16 24 6,11-1 1,13 0 0,10-1 0,10 1 1,50-53 4,-48 106 0,67-121 8,-27 168 4,41-202-15,1 0 0,-1 0 0,2 14 0,29 186 14,-28-199-14,0-1 0,0 0 0,7 13 0,103 192 14,-84-169-9,51 71 0,31 27-6,27 2-1,24-3 0,169 77-1,-316-209-1,0-1 0,26 11 0,-40-18 2,184 69-1,14-9-2,-198-60 3,84 20-13,140 20 0,12-12 7,-139-20-6,413 2 0,-405-13 0,161-8 4,57-9 7,3-8 1,1-9 0,-21-9 0,-21-10 0,-26-14 0,-21-14 0,156-92-1,-380 170-1,0-1 0,20-15 0,222-173 0,-247 187 0,0 1 1,-1-2 0,12-14-1,90-118 1,-7-16 0,-97 148 0,0 0 0,-1-1 0,0 0 0,-1 0 0,5-15 0,-9 25 1,69-216-1,-51 145 1,-4-1 0,7-81 0,-16 71 0,-4-1 0,-10-89 0,-5 55 0,-35-144 0,-77-144 0,73 271 1,-88-157-1,55 148 3,-118-150 0,-62-39 1,103 123-3910,-152-209-11754,734 976 11744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2.537"/>
    </inkml:context>
    <inkml:brush xml:id="br0">
      <inkml:brushProperty name="width" value="0.05" units="cm"/>
      <inkml:brushProperty name="height" value="0.05" units="cm"/>
    </inkml:brush>
  </inkml:definitions>
  <inkml:trace contextRef="#ctx0" brushRef="#br0">47 1 22319,'-9'1'-633,"6"-1"983,0 1-1,0-1 0,-1 1 0,1 0 0,0 0 0,-4 2 0,6-2-204,0-1-1,0 1 1,0 0-1,1-1 1,-1 1-1,0-1 1,1 1-1,-1 0 1,1 0-1,-1-1 0,1 1 1,-1 0-1,1 0 1,-1 0-1,1 0 1,0-1-1,-1 1 1,1 0-1,0 0 1,0 0-1,0 0 0,0 0 1,0 0-1,0 0 1,0 0-1,0 0 1,0 0-1,0 0 1,0-1-1,1 3 0,7 27 1028,20 52-1,31 60-388,30 53-798,-73-164 14,7 16-6,135 233-6,-125-219-13,125 252 0,-128-251 20,100 234 2,-106-240-9,84 215-6,-89-220 7,89 222-5,31 81-55,-137-349 63,0 0 1,1 1-1,-2-1 0,1 0 0,0 1 1,-1 0-1,1 8 0,-1 0-1,1 19-2,-2-32 11,0-1 1,0 1-1,0-1 0,0 0 0,0 1 1,0-1-1,0 0 0,0 1 0,0-1 1,0 0-1,0 1 0,0-1 0,0 1 1,0-1-1,-1 0 0,1 1 0,0-1 1,0 0-1,0 1 0,-1-1 0,1 0 1,0 0-1,0 1 0,-1-1 1,1 0-1,-1 1 0,-2 1-3,0 0 0,-1 0 1,0-1-1,1 1 0,-1-1 0,0 1 0,1-1 0,-1-1 1,0 1-1,0 0 0,0-1 0,0 0 0,0 0 0,0 0 1,0 0-1,0-1 0,0 1 0,0-1 0,-7-3 0,-9-2-17,1 0 1,-24-13-1,33 15 23,-19-12-89,-60-38 0,-51-37-3728,-73-44-15178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7:12.893"/>
    </inkml:context>
    <inkml:brush xml:id="br0">
      <inkml:brushProperty name="width" value="0.05" units="cm"/>
      <inkml:brushProperty name="height" value="0.05" units="cm"/>
    </inkml:brush>
  </inkml:definitions>
  <inkml:trace contextRef="#ctx0" brushRef="#br0">132 168 22047,'-86'17'4832,"83"-16"-4596,0 0-1,1 0 1,-1 1 0,1-1-1,0 0 1,-1 1-1,1-1 1,0 1 0,0 0-1,-3 3 1,1-2-49,1 5 507,-1 9-523,2 0 0,0 0-1,1 0 1,1 33 0,2-33-169,6 31 37,20 52 12,-22-82-22,1 0-1,1 0 1,19 30 0,-14-26-16,0-3 40,64 67 15,-59-71-47,86 50 13,-82-55-21,-9-5-5,2 0-1,-1 0 0,1-1-1,1-1 1,-1 0 0,0-1 0,28 1 0,92-14 36,-131 10-41,0 0 0,0 0 0,0 0 1,0 0-1,7-4 0,177-89 15,-181 90-15,0 0 0,0 0-1,-1-1 1,6-5-1,179-166 15,-154 139-8,130-146 8,-136 149-9,37-39 0,0 0-5,4 1 5,-61 58 939,-6 1-4010,-3 8 1285,9-20-17707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05.692"/>
    </inkml:context>
    <inkml:brush xml:id="br0">
      <inkml:brushProperty name="width" value="0.05" units="cm"/>
      <inkml:brushProperty name="height" value="0.05" units="cm"/>
    </inkml:brush>
  </inkml:definitions>
  <inkml:trace contextRef="#ctx0" brushRef="#br0">1461 211 22319,'18'-12'-551,"50"-30"8587,-67 41-7881,0 0-1,0 1 1,1-1-1,-1 0 1,0 1-1,0-1 0,1 1 1,-1 0-1,1-1 1,-1 1-1,0 0 0,3 0 1,1 0-163,0-1 0,0 0 1,0 0-1,-1 0 0,1 0 1,0-1-1,-1 0 0,1 0 0,-1 0 1,5-4-1,0 3 8,19-14 0,-10 5 0,10-6-3,1 0 24,35-29 0,-48 35-10,-16 12-11,0 0 0,-1 0 0,1 0 1,0 0-1,0 0 0,0 0 0,0-1 0,0 1 0,0 0 1,0 0-1,0 0 0,0 0 0,0 0 0,0 0 0,0 0 1,-1 0-1,1 0 0,0 0 0,0 0 0,0 0 0,0 0 1,0-1-1,0 1 0,0 0 0,0 0 0,0 0 0,0 0 1,0 0-1,0 0 0,0 0 0,0 0 0,0 0 0,0-1 1,0 1-1,0 0 0,0 0 0,0 0 0,0 0 0,0 0 1,0 0-1,0 0 0,1 0 0,-1 0 0,0 0 0,0-1 1,0 1-1,0 0 0,0 0 0,0 0 0,0 0 0,0 0 1,0 0-1,0 0 0,0 0 0,0 0 0,0 0 0,1 0 1,-1 0-1,-25 9 13,-17 9-7,-18 5-4,-20 6 4,-18 6-4,-16 2 4,-17 1-4,-184 42 4,257-66-12,-247 54-2,202-44 7,-1-4 1,27-7 0,23-7 0,18-4 0,14-7 1,2-2 5,0-8-4,-37-55-862,35 43-2173,-48-63-16466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07.429"/>
    </inkml:context>
    <inkml:brush xml:id="br0">
      <inkml:brushProperty name="width" value="0.05" units="cm"/>
      <inkml:brushProperty name="height" value="0.05" units="cm"/>
    </inkml:brush>
  </inkml:definitions>
  <inkml:trace contextRef="#ctx0" brushRef="#br0">625 278 22855,'0'1'56,"-1"-1"-1,0 1 0,0 0 1,0-1-1,0 1 0,0 0 0,1-1 1,-1 1-1,0-1 0,0 0 1,0 1-1,0-1 0,0 0 1,-1 1-1,1-1 0,0 0 1,0 0-1,0 0 0,0 0 0,0 0 1,0 0-1,0 0 0,0-1 1,0 1-1,0 0 0,0-1 1,0 1-1,0 0 0,0-1 1,0 1-1,-2-2 0,-1-1 391,1 0 1,-1 0-1,1 0 0,-1-1 0,-2-3 1,2 2-50,-7-6 540,-1 1-1,-17-11 0,11 7-755,5 3 228,-1 1 1,-17-10-1,15 10-369,6 3-42,-1 1 1,0 0 0,0 1-1,-17-5 1,11 3-3,5 2-7,0 1 1,0 0-1,-20-3 0,19 4 9,10 2 1,1 1 1,-1-1-1,1 1 1,-1-1-1,1 1 1,-1 0 0,0 0-1,1 0 1,-1 1-1,1-1 1,-1 0-1,-3 2 1,-5 1-1,4-2 1,1 0 0,0 1 0,-1-1 0,-11 6 0,9-1 0,1 0-1,-1 1 1,1 0 0,0 0-1,1 1 1,-1 0 0,-6 10-1,4 1-11,-30 114 0,33-95 0,-21 222 0,25-201 0,9 253 2,-2-249 3,28 237-2,-23-244 3,20 70 5,11 12 1,-7-29 0,-7-26 1,-7-23 5,-6-24-4,-3-15 4,-10-20-6,1-1 0,-1 0 0,0 1 0,0-1 0,0 0 0,0 1 0,1-1 0,-1 0 0,0 0 1,0 1-1,1-1 0,-1 0 0,0 0 0,0 0 0,1 1 0,-1-1 0,0 0 0,1 0 0,-1 0 0,0 0 0,0 1 1,1-1-1,-1 0 0,0 0 0,1 0 0,-1 0 0,0 0 0,1 0 0,-1 0 0,0 0 0,1 0 0,9-13 6,4-22-4,2-27 4,-1-29-5,4-41-1,0-34 0,4-171-1,-21 272-5,-13-264 4,6 266-4,-21-219 4,21 233-4,-21-173-2,13 109-1,14 109 9,1 6 0,-1-1 0,0 1 0,1 0 0,-1-1 0,0 1 1,0 0-1,0 0 0,0 0 0,0 0 0,-1 0 0,2 3 0,9 30 6,-1 14-4,-10-47-1,18 148 29,-1 106 15,-8-150-33,17 90 11,-6-79 0,-14-95-21,-2-17 1,0-21 1,-3 12-4,6-41-7,30-224-4,-36 258 12,6-22-7,37-140 4,-31 136-4,32-59 5,18-20 1,-48 92 0,34-41 0,-36 51 0,-1 1 0,29-22 0,-36 31 0,1 0 0,0 0 0,0 1 0,0 0 0,0 0 0,0 0 0,11-2 0,-12 4 0,0 1 0,-1-1 0,1 1 0,-1 0 0,1 0 0,0 1 0,-1-1 0,1 1 0,5 1 0,-3 0 0,0 1 0,0 0 0,0 0 0,0 0 0,7 5 0,-5-1 0,0-1 0,-1 1 0,13 13 0,-10-8 0,-2 0 0,12 18 0,15 37 0,-4 5 0,-3 9 0,3 24 0,0 16 0,-8-11 0,-6-9 0,16 107-29,-19-143 11,-4-29 1,24 54 0,-34-87 16,-1-2 0,1 0 0,-1 0 1,0 0-1,1 0 0,-1-1 0,1 1 1,-1 0-1,1 0 0,-1 0 1,1-1-1,-1 1 0,1 0 1,0-1-1,-1 1 0,1-1 0,0 1 1,1 0-1,3-11-5,-1-24 3,-4-7 3,1-12 0,4-2 0,2-1 1,4 9 5,5 5-4,4 5 4,5 5-4,-22 28 0,1 1-1,0 0 1,0 0-1,0 1 1,0-1 0,0 1-1,1 0 1,-1 0-1,1 0 1,-1 1-1,1 0 1,0 0-1,0 0 1,8-1-1,0 2 4,0 0-1,0 1 0,16 3 1,-28-4-6,2 0 3,0 0-1,0 1 1,0-1-1,0 1 0,0 0 1,0 0-1,0 0 1,0 0-1,-1 1 0,1-1 1,4 4-1,3 2 2,32 20 0,-5 5-3,-4 3 0,2 8-6,68 69-12,-86-97 18,4-10 0,-18-5 0,-1 0 0,1 0 0,-1 0 0,0 0 0,1 0 0,-1-1 0,1 1 0,3-3 0,1-1-1,0 0 1,0-1-1,-1 0 1,0 0-1,0 0 0,0-1 1,0 0-1,-1 0 1,0 0-1,4-9 0,37-64-8,-41 70 8,61-129-15,-49 97 9,90-204-13,-107 242 17,1 1 1,0 0-1,0 0 0,0 0 1,0 0-1,1 0 0,-1 0 0,1 0 1,-1 0-1,1 0 0,-1 0 1,5-2-1,0-1-2,-5 4 5,0 0 0,0 0-1,0 0 1,0 1 0,0-1 0,0 0-1,0 1 1,0-1 0,0 0 0,0 1 0,1-1-1,-1 1 1,0 0 0,0-1 0,1 1-1,-1 0 1,2 0 0,-2 0 0,1 1 0,0-1 0,-1 1 0,1 0 0,-1 0 0,1 0 0,-1 0 0,1 0 0,-1 0 0,0 0 0,0 1 0,1-1 1,-1 0-1,0 1 0,0-1 0,1 3 0,13 23-2,-13-23 0,5 14-10,21 101 0,-20-73-1,18 139-3,-2 50 3,-20-187-13,24 290-28,-24-305 52,1 38-14,-1 32 6,-4-99 9,1 1-1,-1-1 1,0 0 0,0 1 0,-1-1 0,1 1 0,-1-1-1,0 0 1,-2 6 0,-1 5-1,1-2 0,-13 35-28,-1-10 9,-1 0 0,-30 43-1,48-80 21,0 0-1,-1-1 0,1 1 0,-1 0 1,1 0-1,-1-1 0,0 1 0,1 0 1,-1-1-1,0 1 0,1-1 1,-1 1-1,0-1 0,0 1 0,1-1 1,-1 0-1,0 1 0,0-1 0,0 0 1,0 1-1,1-1 0,-1 0 0,0 0 1,0 0-1,0 0 0,0 0 0,0 0 1,0 0-1,0 0 0,1 0 0,-1 0 1,0-1-1,0 1 0,0 0 1,0-1-1,0 1 0,1 0 0,-1-1 1,0 1-1,0-1 0,1 1 0,-1-1 1,0 0-1,1 1 0,-1-1 0,1 0 1,-1 1-1,1-1 0,-1 0 0,1 0 1,-1 1-1,1-1 0,0 0 1,-1 0-1,1-1 0,-6-32-13,-2-36-1,-1-166-365,6 110-3139,-6-177-15619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08.155"/>
    </inkml:context>
    <inkml:brush xml:id="br0">
      <inkml:brushProperty name="width" value="0.05" units="cm"/>
      <inkml:brushProperty name="height" value="0.05" units="cm"/>
    </inkml:brush>
  </inkml:definitions>
  <inkml:trace contextRef="#ctx0" brushRef="#br0">106 239 22495,'6'-1'451,"1"0"-1,0-1 1,-1 0-1,0-1 0,1 1 1,-1-1-1,0-1 1,0 1-1,-1-1 0,1 0 1,-1 0-1,1 0 1,-2-1-1,1 0 1,0 0-1,5-8 0,-3 5-1,6-9 417,-10 7-757,0 0 0,0 0 0,1-10 0,-1-5-109,-7 1 1,-11 3 5,-9 3-4,20 16-1,0 0 0,0 1 0,0 0 0,0-1 0,-7 0 0,-27 2 1,32 1-1,1 0 0,0 0 0,0 1 0,0-1 0,-6 4 0,-25 18 1,6 6 4,26-24-6,1 0 1,-1 0-1,1 0 1,-5 8-1,7-9 1,-1 0 0,1 0-1,0 0 1,0 0 0,1 0-1,-1 0 1,0 7 0,2-4-1,-1-1 1,1 1-1,0-1 0,0 0 1,3 8-1,0-5 2,0 0-1,0 0 0,8 13 1,27 29 0,11-1 4,11-1-5,0 0-1,-3 5 0,-48-42 0,0 0 0,15 25 0,-19-26 0,0 0 0,-1 0 0,0 0 0,3 13 0,-5-9 0,-1 1 0,-1 0-1,0-1 1,-1 1 0,0 0 0,-6 31 0,-2-21-6,-7 4 4,-1 0 0,-1-2 0,-26 33 0,-34 36-6,57-73 7,4-9 1,23-24 0,-7 8 0,28-26 0,10-13 0,11-8 1,-41 40 0,163-182 45,-134 145-59,34-59 1,-71 104 9,1-1 1,-1 1 0,0 0 0,0-1-1,0 1 1,1-1 0,-1 1 0,0-1-1,1 1 1,-1 0 0,0-1-1,1 1 1,-1 0 0,0-1 0,1 1-1,-1 0 1,1-1 0,-1 1 0,0 0-1,1 0 1,-1 0 0,1-1-1,-1 1 1,1 0 0,0 0 0,5 9-74,-1-1 84,9 23-16,-13-30 8,-1 1 0,1 0 0,0 0 0,-1 0 0,1 0 0,-1 0 0,1 0 0,-1 0 0,0 0 0,0 0 0,0 0 0,0 0 0,0 0 0,-1 2 0,0 4 0,-5 56 0,3-45 0,-5 45 1,-1 12 5,-2 12-5,0 11-1,2 5 0,7-38 8,7 87 0,0-84 5,1 6-10,0-18-3,0-15 0,-1-14 0,-5-27 0,0-1 0,0 1 0,0-1 0,0 1 0,0-1 0,0 1 0,0-1 0,0 1 0,0-1 0,0 1 0,1-1 0,-1 1 0,0-1 0,0 1 0,0-1 0,1 1 0,-1-1 0,0 0 0,1 1 0,-1-1 0,0 0 0,1 1 0,-1-1 0,1 0 0,-1 1 0,1-1 0,0-1 0,1 0 0,-1-1 0,0 1 0,0 0 0,0-1 0,0 1 0,0-1 0,0 1 0,0-1 0,-1 0 0,2-2 0,15-44 0,3-25 0,3-30 0,14-127 188,-23 125-4280,30-191-15427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08.496"/>
    </inkml:context>
    <inkml:brush xml:id="br0">
      <inkml:brushProperty name="width" value="0.05" units="cm"/>
      <inkml:brushProperty name="height" value="0.05" units="cm"/>
    </inkml:brush>
  </inkml:definitions>
  <inkml:trace contextRef="#ctx0" brushRef="#br0">0 931 22583,'40'-130'392,"-29"93"1568,51-217 645,-51 201-1337,23-221 1076,-27 204-1658,-1 9-549,-3 24-137,0 23 2,0 25 5,1 12 4,6 46 26,-6-11-5,1 23-24,1 8-2,2 10-5,5 15-1,4 6 0,3-32 0,4-23 0,-19-53-1,1-1 0,0 1 1,0-1-1,1-1 0,1 1 0,-1-1 1,2 0-1,-1-1 0,2 0 0,-1 0 0,21 13 1,-26-20-1,0 0 0,0 0 1,0-1-1,0 0 1,0 0-1,0 0 0,0-1 1,0 1-1,1-1 0,-1 0 1,8-1-1,-5 1-2,-6 0 2,-1 0 0,1 0 0,-1 0 0,1 0 0,-1 0 1,1 0-1,-1 0 0,1 0 0,0 0 0,-1 0 0,0-1 0,1 1 0,-1 0 0,1 0 0,-1-1 0,1 1 1,-1 0-1,1-1 0,-1 1 0,0 0 0,1-1 0,8-7-101,-1 0 0,14-17 0,-3 1-2652,-16 19 1869,52-60-18721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08.912"/>
    </inkml:context>
    <inkml:brush xml:id="br0">
      <inkml:brushProperty name="width" value="0.05" units="cm"/>
      <inkml:brushProperty name="height" value="0.05" units="cm"/>
    </inkml:brush>
  </inkml:definitions>
  <inkml:trace contextRef="#ctx0" brushRef="#br0">311 487 22855,'-2'1'313,"-1"-2"0,1 1 0,-1 0-1,1 0 1,0-1 0,-1 1 0,1-1-1,0 0 1,0 0 0,-1 0 0,1 0-1,-3-2 1,4 2-153,0 1 0,1-1 0,-1 0 0,0 0 0,0 0 0,0 0 0,1 0 0,-1-1-1,0 1 1,1 0 0,-1 0 0,1 0 0,0 0 0,-1-1 0,1 1 0,0 0 0,0-1 0,0 1 0,0 0 0,0 0 0,0-1-1,0 1 1,0 0 0,0 0 0,0-1 0,1 1 0,0-2 0,2-7 527,5-5-550,23-16-141,2 1 0,50-35 0,-17 13 0,-3-4-27,82-74-33,-143 128 58,1-1-1,0 0 1,-1 1-1,1-1 1,-1 0-1,0 0 1,0-1-1,0 1 1,-1 0-1,2-5 1,0 3 0,-3 5 6,0-1-1,0 1 1,0 0 0,0 0-1,0 0 1,0 0 0,0 0-1,0 0 1,1 0 0,-1 0-1,0 0 1,0-1 0,0 1-1,0 0 1,0 0-1,0 0 1,0 0 0,0 0-1,0 0 1,0 0 0,0 0-1,0-1 1,0 1 0,0 0-1,0 0 1,0 0 0,0 0-1,0 0 1,0 0 0,0 0-1,0 0 1,0-1 0,-1 1-1,1 0 1,0 0 0,0 0-1,0 0 1,0 0 0,0 0-1,0 0 1,0 0 0,0 0-1,0 0 1,0-1-1,0 1 1,-1 0 0,1 0-1,0 0 1,0 0 0,0 0-1,0 0 1,0 0 0,0 0-1,0 0 1,-1 0 0,1 0-1,0 0 1,-3-1-2,1 0 0,-1 0 0,0 0 0,0 0 0,0 0 0,0 1 0,0-1 1,0 1-1,0 0 0,0 0 0,0 0 0,0 0 0,0 0 0,0 1 0,0-1 0,0 1 0,0 0 0,0 0 0,-3 2 0,-100 44-8,82-32 3,-42 30 0,-20 21 6,-95 104 0,180-169 1,-29 31-6,10-10 5,-8 9-1,2 1 0,-33 51-1,53-74 2,2-4 1,0 0-1,1 0 1,0 1-1,0-1 1,0 1-1,1 0 1,-1 0-1,1 0 1,1 0-1,-1 0 1,1 0-1,0 0 1,1 1-1,-1-1 1,2 12-1,-1-16 1,1 0 0,-1 1 0,1-1 0,0 0 0,0 0 0,0 1 0,0-1 0,0 0 0,1 0 0,1 3 0,0-2 0,1 0 0,-1 1 0,1-1 0,0-1 0,7 6 0,31 10 1,10-3 5,11-3-4,144 34 41,-188-43-40,-13-2-2,-1 0 1,1 1-1,-1-1 0,0 1 0,0 0 1,0 0-1,9 6 0,29 17 11,-39-23-11,1 1-1,-1 1 0,1-1 1,-1 0-1,-1 1 0,1 0 0,0 0 1,4 7-1,-6-6 0,1 0 0,-1 0 0,-1 0 0,1 0 0,-1 1 0,0-1 0,0 1 0,0-1 0,-1 12 0,-5 39-1,5-53 1,-1-1-1,1 1 1,-1-1-1,1 0 1,-1 0 0,0 0-1,1 0 1,-1 0-1,0 0 1,-1 0 0,1 0-1,0 0 1,-1-1-1,1 1 1,0 0-1,-4 2 1,-93 106-7,-79 66-3913,-79 88-15672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2.913"/>
    </inkml:context>
    <inkml:brush xml:id="br0">
      <inkml:brushProperty name="width" value="0.05" units="cm"/>
      <inkml:brushProperty name="height" value="0.05" units="cm"/>
    </inkml:brush>
  </inkml:definitions>
  <inkml:trace contextRef="#ctx0" brushRef="#br0">244 58 22679,'0'0'2448,"-1"5"-408,0 1-1723,0-1 0,-1 1 0,1-1 0,-1 1 0,0-1 0,-1 0 0,1 0 0,-1 0 0,0 0 0,0 0 0,-1 0 0,1-1 0,-1 0 0,-8 8 0,7-9-326,1-1 0,0 1 0,-1-1 0,1 0 0,-6 2 0,8-4 7,0 1 0,0-1 1,1 0-1,-1 0 0,0 0 0,0 0 0,0 0 0,1 0 0,-1 0 1,0 0-1,0-1 0,1 1 0,-1-1 0,0 1 0,0-1 0,1 0 1,-1 1-1,1-1 0,-4-2 0,-11-11-14,1 0 1,1 0-1,0-1 1,0-1-1,-19-31 1,14 19 11,19 27 5,-1-3-1,1 4 0,0 0 0,0 0 0,0 0 0,0 0 0,0 0 0,1 0 0,-1 0 0,0 0 0,0 0 0,0 0 0,0 1 0,0-1 0,0 0 0,0 0 0,1 0 0,-1 0 0,0 0 0,0-1 0,0 1 0,0 0 0,0 0 0,0 0 0,0 0 0,1 0 0,-1 0 0,0 0 0,0 0 0,0 0 0,0 0 0,0 0 0,0 0 0,0 0 0,0 0 0,0 0 0,0 0 0,1-1 0,-1 1 0,0 0 0,0 0 0,0 0 0,0 0 0,0 0 0,0 0 0,0 0 0,0 0 0,0-1 0,0 1 0,0 0 0,9 9 0,13 24 0,2 15 0,2 12 0,0 10 0,0 8 0,-4 5 0,-3 6 0,-6 2 0,-7 4 0,-8-7 0,-5-6 0,-3-14 808,-1-3-5509,1-8-10847,23-132 11662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3.298"/>
    </inkml:context>
    <inkml:brush xml:id="br0">
      <inkml:brushProperty name="width" value="0.05" units="cm"/>
      <inkml:brushProperty name="height" value="0.05" units="cm"/>
    </inkml:brush>
  </inkml:definitions>
  <inkml:trace contextRef="#ctx0" brushRef="#br0">1 727 31631,'7'-46'0,"6"-21"0,13-10 0,-17 53 0,23-42 0,-3 25-1,1 1 0,61-62 1,-89 100-1,2-3-1,1-1 0,1 2-1,-1-1 1,11-7-1,196-113-9,-167 105 0,175-45 2,-178 58 3,149-6-6,-187 13 8,1 0 1,0 0 0,0 1 0,-1-1 0,7 3-1,-11-3 5,21 4-6,-1 1 0,0 1 0,0 1 1,-1 1-1,0 0 0,23 15 0,1 8-95,-15-8-3669,35 26-15502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4.490"/>
    </inkml:context>
    <inkml:brush xml:id="br0">
      <inkml:brushProperty name="width" value="0.05" units="cm"/>
      <inkml:brushProperty name="height" value="0.05" units="cm"/>
    </inkml:brush>
  </inkml:definitions>
  <inkml:trace contextRef="#ctx0" brushRef="#br0">356 1484 21871,'-24'-65'379,"24"64"-306,-1 1-1,1-1 1,0 1-1,0-1 1,-1 1 0,1 0-1,-1-1 1,1 1 0,0 0-1,-1-1 1,1 1-1,-1 0 1,1-1 0,0 1-1,-1 0 1,1 0 0,-1-1-1,1 1 1,-1 0-1,1 0 1,-1 0 0,1 0-1,-1 0 1,1 0 0,-1 0-1,1 0 1,-1 0-1,1 0 1,-1 0 0,0 0-1,1 0 1,-1 0 0,1 0-1,-1 1 1,1-1-1,0 0 1,-1 0 0,1 1-1,-1-1 1,1 0 0,-1 0-1,1 1 1,0-1-1,-1 1 1,1-1 0,0 0-1,-1 1 1,1 0 0,-1-1 161,-6 8 288,0-1-1,0 1 1,1 1-1,0-1 0,0 1 1,1 0-1,0 0 1,1 1-1,-5 13 1,9-22-521,0 0 1,0 0-1,1 0 0,-1 0 1,0 0-1,0 0 1,1 0-1,-1-1 0,1 1 1,-1 0-1,1 0 1,-1 0-1,1 0 0,-1 0 1,1-1-1,0 1 1,-1 0-1,1 0 0,0-1 1,1 2-1,0 0 3,1 1 0,1 0 0,-1 0 0,1 0 0,-1-1 0,1 1 1,0-1-1,0 0 0,0 0 0,0 0 0,1-1 0,-1 1 0,0-1 0,1 0 0,4 0 0,-1 0 7,-1-1 1,1 0-1,0 0 0,0 0 1,0-1-1,14-4 0,-10 3-4,-8 1 0,0 0-1,0 0 0,0 0 1,0-1-1,-1 1 0,1-1 0,-1 0 1,7-4-1,11-9 27,27-24-1,-43 34-21,1-1-1,-1 0 0,0-1 0,-1 1 0,0-1 0,0 0 1,0 0-1,-1 0 0,0 0 0,3-11 0,-3 9 0,0-9 43,-7-73 22,-1 72-22,-48-78 15,52 95-66,0 1 0,0-1 0,0 0 1,-1 1-1,1-1 0,0 1 0,-1-1 0,0 1 0,-2-2 0,-99-64 32,79 59-21,-13 1-4,0 2 1,1 1-1,-70 3 0,36 14 2,35-6-4,3 3-6,31-10-1,1 0 0,-1 0 0,0 0 0,1 1 0,-1-1 0,1 0 0,-1 1 0,1-1 0,-1 0 0,0 1 0,1-1 0,-1 1 0,1-1 0,0 1 0,-1-1 0,1 1 0,-1-1 0,1 1 0,0-1 0,-1 1 0,1 1 0,0-2 0,0 1 0,0-1 0,1 1 0,-1-1 0,0 1 0,1-1 0,-1 1 0,0-1 0,1 1 0,-1-1 0,0 0 0,1 1 0,-1-1 0,1 0 0,-1 1 0,1-1 0,-1 0 0,1 1 0,-1-1 0,1 0 0,0 0 0,-1 0 0,2 1 0,4 0-1,0 1 1,0-1-1,0 0 1,0 0-1,0-1 1,0 1-1,10-2 1,14 0-3,166-6-35,-172 5 36,-15 0-1,-1 2 0,1-1-1,-1 1 1,16 2 0,83 10-13,-98-10 7,1 0 0,0 0 0,-1 1 0,1 1 0,-1 0 0,0 0 0,15 9 0,-13-6 4,2 3-14,4 9 9,17 25 0,-32-41 9,0-1-1,-1 1 1,1-1-1,-1 1 1,0-1-1,1 1 1,-1 0-1,-1 0 1,1 0-1,0-1 1,0 7-1,1 2 0,3 30 1,-5-8 1,-3-7 0,-7-5 0,-3-5 0,-3-7 0,15-9 0,1 0 0,-1 1 0,0-1 0,0 0 0,1 0 0,-1 0 0,0 0 0,0 0 0,1 0 0,-1 0 0,0 0 0,0-1 0,1 1 0,-1 0 0,0 0 0,0-1 0,1 1 0,-1 0 0,0-1 0,-3-3 0,0 0 0,0 0 0,1-1 0,0 1 0,0-1 0,0 0 0,-3-8 0,4 8-1,-1-2 0,0-1 0,0 0 1,1 0-1,0 0 0,1 0 0,-1 0 1,2 0-1,-1-14 0,1 10 0,-1 0 0,1 0 0,0 1 0,1-1 0,1 0 0,0 1 0,5-20 0,-3 16 0,7-28-11,-6 31 10,10-25 1,3 9 1,-17 27 0,0-1 0,1 0 0,-1 1 0,1-1 0,0 1 0,0-1 0,-1 1 0,1 0 0,4-3 0,-4 4 0,1-1 0,-1 0 0,1 1 0,-1-1 0,1 1 0,-1 0 0,1 0 0,-1 0 0,5 1 0,-2 0 0,1 0 1,-1 0-1,0 1 0,9 3 0,-7-2 2,0 1-1,0 0 0,9 8 1,21 23 0,-2 8 4,-2 5-4,-15-21-3,-1 1 1,19 44-1,-35-71 1,-1-1-1,0 0 1,0 0 0,0 1 0,1-1 0,-1 0 0,0 0 0,0 0 0,1 1-1,-1-1 1,0 0 0,0 0 0,1 0 0,-1 0 0,0 0 0,1 1 0,-1-1 0,0 0-1,1 0 1,-1 0 0,0 0 0,0 0 0,1 0 0,-1 0 0,0 0 0,1 0-1,-1 0 1,0 0 0,1 0 0,-1-1 0,0 1 0,1 0 0,-1 0 0,1 0-1,8-5-1,-9 5 2,11-8-2,0-1-1,11-12 1,-11 11 1,37-37-6,-5 3 6,13-16 1,0-8 0,-1-3 1,-9 13 5,-11 9-4,10-14 6,-35 45-2,-6 11-3,-4 6 0,-7 19 0,1 0-3,-5 13 0,2 8 0,0 29 3,10-56 10,24 53 4,-16-53-9,20 10 4,15 1-9,8-8-3,6-6 0,-2-5 0,-2-5 0,-43 0-3,-1 0 1,1-1-1,-1 0 0,0-1 0,1 0 1,-2 0-1,1-1 0,0 0 1,-1-1-1,1 0 0,-1-1 0,-1 0 1,1 0-1,-1-1 0,0 0 0,0 0 1,-1-1-1,0 0 0,-1 0 1,0-1-1,0 1 0,5-12 0,-10 19 3,0-1-1,-1 1 1,1 0-1,0 0 1,-1 0-1,0-1 1,1 1-1,-1 0 0,0-1 1,0 1-1,1 0 1,-1-1-1,0 1 1,0 0-1,-1-1 1,1 1-1,0 0 1,0-1-1,-1 1 0,1 0 1,0 0-1,-1-1 1,1 1-1,-1 0 1,0 0-1,1 0 1,-1 0-1,0-1 1,0 1-1,0 0 0,0 1 1,0-1-1,0 0 1,0 0-1,0 0 1,0 0-1,0 1 1,0-1-1,0 1 1,-1-1-1,1 1 0,0-1 1,-2 0-1,-4 1 0,0-1 0,0 1 0,0 1 0,0-1 0,0 1-1,1 0 1,-1 1 0,0-1 0,1 1 0,-1 1 0,1-1-1,-1 1 1,1 0 0,-11 8 0,-3 4 1,19-12 0,0-3 0,1 0 0,0 0 0,0 0 0,0 0 0,0 1 0,0-1 0,-1 0 0,1 0 0,0 0 0,0 0 0,0 0 0,0 1 0,0-1 0,0 0 0,0 0 0,0 0 0,-1 0 0,1 1 0,0-1 0,0 0 0,0 0 0,0 0 0,0 1 0,0-1 0,0 0 0,0 0 0,0 0 0,0 1 0,0-1 0,0 0 0,0 0 0,1 0 0,-1 1 0,0-1 0,0 0 0,23 3 1,-17-2 1,1-2 0,24-6 2,1-1 2,4-4-4,-4-5 4,-2-5-5,-19 13-5,-1-1 1,11-13-1,1 0-2,-22 23 5,0 1 0,2 2-2,0 17 1,-3-13 2,4 39 0,2-11 0,1 7 1,5-4 5,3-3-4,-11-30-1,0-1 0,0 0 0,0 0 0,0 0 0,6 4 0,24 16 1,4-7 4,3-8-4,-26-9 0,0-1 0,0 0 0,0-1 0,15-4-1,-27 5 0,14-6 13,24-20 5,-28 18-18,-2 0 1,14-16-1,-14 14-1,-1-2 0,12-17 0,-11 11 0,12-29 0,4-29 0,-7-12 0,2-97-1,-19 146-6,2-205-2,-3 200 2,16-153-9,-17 191 14,2-5 0,-1 1 1,1 0-1,5-16 0,-7 27 2,1-1-1,-1 1 1,0 0 0,0-1 0,1 1 0,-1 0 0,0-1-1,0 1 1,1 0 0,-1 0 0,0-1 0,1 1 0,-1 0-1,1 0 1,-1 0 0,0-1 0,1 1 0,-1 0 0,0 0 0,1 0-1,-1 0 1,1 0 0,-1 0 0,0 0 0,1 0 0,-1 0-1,1 0 1,-1 0 0,0 0 0,1 0 0,-1 0 0,1 0-1,-1 1 1,0-1 0,1 0 0,-1 0 0,0 0 0,1 1 0,-1-1-1,0 0 1,1 1 0,-1-1 0,4 3-1,-1 1 1,-1-1-1,1 1 0,0 0 1,-1-1-1,0 1 0,0 0 1,0 1-1,0-1 0,-1 0 1,3 9-1,0 1 0,7 32-5,-1 10 5,1 21 1,0 6 0,1 10 0,-1 18 0,1 9 1,-4-8 5,-7-12-4,-1-94-76,-1 0 1,1 0-1,-2 0 0,1-1 0,0 1 0,-1 0 0,0-1 0,-1 1 0,1-1 0,-1 1 0,0-1 0,0 0 0,-6 7 0,-6 10-2780,-29 59-16625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17.268"/>
    </inkml:context>
    <inkml:brush xml:id="br0">
      <inkml:brushProperty name="width" value="0.05" units="cm"/>
      <inkml:brushProperty name="height" value="0.05" units="cm"/>
    </inkml:brush>
  </inkml:definitions>
  <inkml:trace contextRef="#ctx0" brushRef="#br0">25 217 22679,'-6'-10'594,"4"6"-98,-1 0 1,1 0 0,0 0 0,0 0-1,0 0 1,1 0 0,-1 0-1,0-8 1,2 11-348,0 0 0,0 0 0,1 0 0,-1 0 0,1 0 0,-1 0 0,1 0 0,-1 0 0,1 1 0,0-1 0,-1 0 0,1 0 0,0 0 0,0 1 0,-1-1 0,1 0 0,0 1 0,0-1 0,0 1 0,0-1 0,0 1 0,0-1 0,0 1 0,0 0 0,0-1 0,0 1 0,2 0 0,17-11-121,98-82-95,-110 88 63,1 0 0,0 0 0,0 1-1,0 0 1,1 1 0,12-3-1,-8 2-1,3 1-27,69 5-10,-68 2 30,79 38-6,-79-29 7,6 12 7,28 40 0,-39-43-2,40 112-6,-42-96-5,0 1 0,7 61 1,-16-84 11,2 21-34,10 167-19,-10-166 7,31 122-10,-27-136 36,-3-16 22,0 0-1,1-1 0,-1 1 0,1-1 1,1 0-1,12 10 0,-18-17 2,-1 1 1,1-1-1,0 1 0,0-1 1,-1 1-1,1-1 0,0 0 1,0 1-1,0-1 0,0 0 1,0 0-1,-1 0 0,1 1 1,2-1-1,11 0-7,0-1-1,1 0 1,-1-1-1,22-5 1,-16-2-10,20-13-40,-2-1 1,63-52-1,-39 15-24,-4 5 7,-58 54 75,0 1 0,1-1 0,-1 1 0,0 0 0,0-1-1,1 1 1,-1 0 0,0 0 0,1-1 0,-1 1 0,0 0 0,1 0 0,-1-1 0,1 1-1,-1 0 1,0 0 0,1 0 0,-1 0 0,1 0 0,-1 0 0,1-1 0,-1 1 0,0 0-1,1 0 1,-1 0 0,1 0 0,-1 1 0,1-1 0,-1 0 0,0 0 0,1 0 0,-1 0 0,1 0-1,-1 0 1,0 1 0,1-1 0,-1 0 0,0 0 0,1 1 0,-1-1 0,0 0 0,1 0-1,-1 1 1,0-1 0,1 0 0,-1 1 0,0-1 0,0 1 0,1-1 0,-1 1 0,0-1-4,2 3-1,-1-1 5,0 0-1,0 1 0,0-1 1,-1 0-1,1 0 0,-1 0 1,1 1-1,-1-1 0,0 0 1,0 0-1,0 5 0,0-5 0,4 125-38,-4-87-39,7 246-36,-7-275 91,1-1 1,0 1-1,4 19 0,72 266-89,-75-290 113,0 1 0,1-1 0,-1 1 0,1-1 0,0 0 0,6 8 0,-9-14 1,71 104-7,42 27-3700,58 83-14826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4.847"/>
    </inkml:context>
    <inkml:brush xml:id="br0">
      <inkml:brushProperty name="width" value="0.05" units="cm"/>
      <inkml:brushProperty name="height" value="0.05" units="cm"/>
    </inkml:brush>
  </inkml:definitions>
  <inkml:trace contextRef="#ctx0" brushRef="#br0">1 92 22583,'117'31'4312,"-94"-26"-3498,0-1 0,0-1 0,0-1 0,0-1 0,30-3 0,7-7-690,162-53-147,-155 39 19,-27 9-3909,39-13-11700,-184 63 11711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5.174"/>
    </inkml:context>
    <inkml:brush xml:id="br0">
      <inkml:brushProperty name="width" value="0.05" units="cm"/>
      <inkml:brushProperty name="height" value="0.05" units="cm"/>
    </inkml:brush>
  </inkml:definitions>
  <inkml:trace contextRef="#ctx0" brushRef="#br0">0 242 22407,'0'0'8537,"6"-2"-7885,136-38-521,61-7-110,-183 43-18,-11 2 5,0 0 0,-1 0 0,15-7 0,-14 5-2,10-3 15,31-17-1,-44 21-14,-1 0-1,1-1 0,-1 1 0,0-1 0,0-1 0,-1 1 1,1-1-1,-1 1 0,0-1 0,0 0 0,3-7 0,3-10-1,-10 17-5,-2 1 1,2 4 0,1 0 0,-1-1 0,0 1 0,0 0 0,0-1 0,0 1 0,0-1 0,0 1 0,0 0 0,0-1 0,0 1 0,0-1 0,0 1 0,-1 0 0,1-1 0,0 1 0,0 0 0,0-1 0,0 1 0,-1-1 0,1 1 0,0 0 0,0 0 0,-1-1 0,1 1 0,0 0 0,0-1 0,-1 1 0,1 0 0,0 0 0,-1-1 0,-3 3 0,3-2 0,1 0 0,-1 0 0,1 1 0,-1-1 0,1 0 0,-1 0 0,1 1 0,-1-1 0,1 0 0,0 1 0,-1-1 0,1 1 0,-1-1 0,1 1 0,0-1 0,0 0 0,-1 1 0,1-1 0,-1 2 0,-4 25 0,0 18 1,4-37 1,-2 29 13,4 59-1,6 47 18,6 16 62,-5-79-67,3 34-1,1 35-20,-6-4 0,-8-7-5,-3-81-2,-19 86 1,24-140-1,-1 0 0,0 0 0,1-1 0,-1 1 1,-1 0-1,1 0 0,-3 4 0,-7 10-2,-1 0-1,-1 0 1,-27 26 0,40-42 2,-1-1 0,1 1 0,-1-1 0,1 1 0,-1-1 0,1 1 0,-1-1 0,0 1 0,1-1 0,-1 0 0,0 1 0,1-1 0,-1 0-1,0 0 1,1 1 0,-1-1 0,0 0 0,1 0 0,-1 0 0,0 0 0,0 0 0,1 0 0,-1 0 0,-1 0 0,-5-1-141,0-1 0,0 0 0,0 0 0,1-1 0,-1 1 0,1-1 0,-1-1 0,1 1 1,-8-7-1,-7-3-2389,-65-29-17095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15.530"/>
    </inkml:context>
    <inkml:brush xml:id="br0">
      <inkml:brushProperty name="width" value="0.05" units="cm"/>
      <inkml:brushProperty name="height" value="0.05" units="cm"/>
    </inkml:brush>
  </inkml:definitions>
  <inkml:trace contextRef="#ctx0" brushRef="#br0">0 244 22583,'0'0'0,"39"7"0,20 10 2304,41-22 8,38-14-752,123-30 0,94-24-1560,262-49-22655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26.748"/>
    </inkml:context>
    <inkml:brush xml:id="br0">
      <inkml:brushProperty name="width" value="0.05" units="cm"/>
      <inkml:brushProperty name="height" value="0.05" units="cm"/>
    </inkml:brush>
  </inkml:definitions>
  <inkml:trace contextRef="#ctx0" brushRef="#br0">207 42 21959,'0'0'0,"-14"-8"0,-7-6 2464,-6 13 0,-6 2-816,3-2 8,4-8-1656,-29-1-22583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27.077"/>
    </inkml:context>
    <inkml:brush xml:id="br0">
      <inkml:brushProperty name="width" value="0.05" units="cm"/>
      <inkml:brushProperty name="height" value="0.05" units="cm"/>
    </inkml:brush>
  </inkml:definitions>
  <inkml:trace contextRef="#ctx0" brushRef="#br0">92 1 22679,'0'0'0,"-5"5"0,-1 3 2360,-11-8 0,-6-3-2360,-17 1-20663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14.992"/>
    </inkml:context>
    <inkml:brush xml:id="br0">
      <inkml:brushProperty name="width" value="0.05" units="cm"/>
      <inkml:brushProperty name="height" value="0.05" units="cm"/>
    </inkml:brush>
  </inkml:definitions>
  <inkml:trace contextRef="#ctx0" brushRef="#br0">0 85 21959,'0'0'0,"14"-30"0,11-25 2056,-19 65 8,-2 35-456,6 8-22815,-20-106 21207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15.378"/>
    </inkml:context>
    <inkml:brush xml:id="br0">
      <inkml:brushProperty name="width" value="0.05" units="cm"/>
      <inkml:brushProperty name="height" value="0.05" units="cm"/>
    </inkml:brush>
  </inkml:definitions>
  <inkml:trace contextRef="#ctx0" brushRef="#br0">474 23 22231,'0'0'2266,"-10"0"-374,-116-12 2655,61 4-3707,59 8-839,-48-3 8,-34 12 9,73-7-16,-53 5 48,66-6-48,0-1-1,1 1 0,-1 0 1,0 0-1,0 0 0,0 0 1,1 0-1,-1 0 0,1 0 1,-1 0-1,1 1 0,-1-1 1,1 1-1,0-1 1,0 1-1,-2 2 0,1-2 0,1 0 0,0-1 0,1 1 1,-1-1-1,0 1 0,0-1 0,1 1 0,-1-1 0,1 1 0,-1 0 0,1-1 0,0 1 0,0 0 0,0-1 0,0 1 0,0 2 0,0 4 2,-1 7 204,1-1-799,-1 9-2924,-2 13-12125,7-84 11731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26.437"/>
    </inkml:context>
    <inkml:brush xml:id="br0">
      <inkml:brushProperty name="width" value="0.05" units="cm"/>
      <inkml:brushProperty name="height" value="0.05" units="cm"/>
    </inkml:brush>
  </inkml:definitions>
  <inkml:trace contextRef="#ctx0" brushRef="#br0">644 634 22047,'-85'21'390,"84"-21"-333,1 0 0,0 1 1,-1-1-1,1 0 0,-1 0 0,1 0 1,0 0-1,-1 0 0,1 0 1,-1 0-1,1 0 0,0 0 0,-1 0 1,1 0-1,-1 0 0,1 0 1,0 0-1,-1 0 0,1-1 1,0 1-1,-1 0 0,1 0 0,-1 0 1,1-1-1,0 1 0,0 0 1,-1 0-1,1-1 0,0 1 1,-1 0-1,1-1 0,0 1 0,0 0 1,0-1-1,-1 1 0,1 0 1,0-1-1,0 1 0,0 0 0,0-1 1,0 1-1,-1-1 0,1 1 1,0 0-1,0-1 0,0 1 1,0-1-1,0 1 0,0 0 0,1-1 1,-1 1-1,0 0 0,0-1 1,0 1-1,0-1 0,0 1 0,0 0 1,1-1-1,-1 1 0,0 0 1,0-1-1,1 1 0,-1 0 1,1-1-1,-1 0 119,4-7 277,1-1-1,-1 1 1,2 0 0,-1 0 0,1 1 0,8-8 0,-8 8-263,0 0 0,0 0-1,0-1 1,-1 0-1,0 0 1,0 0 0,-1-1-1,3-8 1,-1-3-175,-1 1 0,5-33 0,-9 45-11,0-1-1,-1 1 0,0-1 0,-1 1 0,1-1 0,-1 1 0,-1-1 0,1 1 0,-1 0 1,-4-9-1,-5-2-1,-6-1 4,-5 0-4,-7 0 4,-6 3-4,-18-3 4,42 19-12,-16 11 5,-4 10 1,-25 20 0,47-34 0,-39 22 0,39-23 0,-36 12 1,31-12 0,11-4 1,1-1 0,-1 0 0,1 0 0,-1 0 0,0-1 0,1 1 0,-6 0 0,-5-1 5,1 0 1,-24-4-1,10-1-7,3-3 0,2-8 0,1-5 0,4-6 0,6-7 0,7 23 2,-1-3-5,0 0 0,2 0 0,-2-22 0,-9-78-3,11 81-13,1 31 0,2 9 2,-1-2 12,7 64-76,24 105 0,-21-126 76,31 124-24,-30-130 22,1 2-26,69 214-10,-63-204 30,72 212-10,-73-214-10,58 195-16,-62-198 2,44 190-13,-48-193 40,37 295-33,-43-305 51,8 45-39,17 65-47,-24-129 49,1-3-103,-1 0 1,4 28-1,-14-135 7,-5-41 41,7 101-12,-35-156-26,29 141 79,-54-252-23,52 239 16,-25-152-269,16 84-3003,-32-184-14614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27.568"/>
    </inkml:context>
    <inkml:brush xml:id="br0">
      <inkml:brushProperty name="width" value="0.05" units="cm"/>
      <inkml:brushProperty name="height" value="0.05" units="cm"/>
    </inkml:brush>
  </inkml:definitions>
  <inkml:trace contextRef="#ctx0" brushRef="#br0">1 320 22047,'59'-17'383,"-58"17"-241,0 0-1,0 0 1,-1 0-1,1 0 1,0-1-1,0 1 1,-1 0-1,1-1 1,0 1 0,-1 0-1,1-1 1,0 1-1,-1-1 1,1 1-1,-1-1 1,1 1-1,-1-1 1,1 1-1,-1-1 1,1 0 0,-1 1-1,1-1 1,-1 0-1,0 1 1,1-1-1,-1 0 1,0 1-1,0-1 1,0 0 0,0 0-1,1 1 1,-1-1-1,0-1 1,-8-17 2186,7 18-2076,1 0-218,0 1 0,0 0 0,0-1-1,0 1 1,0 0 0,0-1 0,0 1 0,0 0-1,0 0 1,0-1 0,0 1 0,0 0 0,1 0-1,-1-1 1,0 1 0,0 0 0,0 0 0,0-1-1,1 1 1,-1 0 0,0 0 0,0-1 0,0 1-1,1 0 1,-1 0 0,0 0 0,0 0 0,1-1-1,-1 1 1,0 0 0,0 0 0,1 0 0,-1 0-1,0 0 1,0 0 0,1 0 0,-1 0 0,0 0 0,1 0-1,-1 0 1,16-3-44,-15 2 41,9 3-42,-10 1-11,-2-2 19,-1 0 0,0 0 0,1 0 0,-1-1 0,0 1 0,0-1 0,1 0 0,-1 0 0,-4 0 0,7 0 4,-1-1 2,39-12 2,11 0 1,19-1-4,93-16 8,-66 11 14,85-11-10,124-7 2,-242 30-8,224-29 11,-230 29 2,211-19 13,-218 22-21,307-17 24,-223 17-25,163 8 18,-207 5-29,-24 2-1,-21 2 0,-5 3 0,-6 1 1,-1 10 5,-2 7-4,-5 10 4,-6 8-4,-4 7 4,-4 7-5,16 204-11,-23-219 11,-1-15-7,5 179 4,-7-170-4,8 174 4,-7-178-4,29 265-39,-17-223 38,-6-51-5,13 45 4,6 8 7,0-14 1,0-11 0,-1-4 0,1-5 0,-2-7 0,1-7 0,-1 2 0,-2-2 0,8 11 0,-22-32 0,-9-16 0,0 0 0,0 0 0,1 1 0,-1-1 0,0 1 0,0-1 0,1 0 0,-1 1 0,0-1 0,0 1 0,0-1 0,0 1 0,0-1 0,0 0 0,0 1 0,0-1 0,0 1 0,0-1 0,0 1 0,0-1 0,0 1 0,0-1 0,0 1 0,0 0 0,-1 0 0,0 0 0,-1-1 0,1 1 0,0 0 0,0 0 0,0 0 0,0-1 0,-1 1 0,1-1 0,0 1 0,-3 0 0,-28 5 0,-17 2 0,-15 0 0,-15 0 0,-15 2 0,-112 4-1,160-10-6,-235 26-2,220-24 2,-243 18-6,243-20-13,-231 11-2,236-14 15,-217-5-6,221 2 7,-198-22 2,204 18 3,-63-13 0,-15-3 6,12 4 1,12 4 0,11 2 0,10 2 0,14 4 0,14 6 1,37-1 2,-37 5 1,9 1-4,14 2 0,16-8-691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28.751"/>
    </inkml:context>
    <inkml:brush xml:id="br0">
      <inkml:brushProperty name="width" value="0.05" units="cm"/>
      <inkml:brushProperty name="height" value="0.05" units="cm"/>
    </inkml:brush>
  </inkml:definitions>
  <inkml:trace contextRef="#ctx0" brushRef="#br0">0 1 22767,'0'0'6129,"5"2"-4890,14 5-996,-1-1 1,1-1-1,0-1 0,0 0 0,0-1 0,22 0 1,26-3-323,108-2-45,-152 1 121,30 0-53,116 11-96,-150-9 146,34 8-21,8 5 7,18 5 16,9 6 4,12 5 0,26 9 0,24 7 1,152 50 7,-245-77-1,221 82 2,-221-81-2,231 80 2,-231-80-2,86 29 0,28 9-5,-3 6 4,-5 1-5,-9-10-1,-8-7 0,-2 0 0,-3-1 0,-11-2 0,-12-4 0,-41-17 0,68 25-7,116 62-9,-197-77 7,-49-28 13,-12-7-2,-2 0-1,-1 1-1,0-1 0,0 1 0,0 0 0,1-1 0,-1 1 0,0 0 0,0-1 0,0 1 1,0 0-1,0-1 0,0 1 0,0 0 0,0-1 0,0 1 0,0-1 0,0 1 0,0 0 0,0-1 1,0 1-1,0 0 0,0-1 0,0 1 0,0 0 0,0-1 0,-1 1 0,1 0 0,0-1 0,-15-24 6,-15-13-4,-11-9 4,-7-8-4,-6-5 4,-5-4-4,-50-67-2,93 114 0,-30-36-4,40 47 2,1-2 0,1 1 1,-1 0-1,1-1 1,0 0-1,-4-12 0,8 17 2,0 1 0,-1 0 0,1 0-1,0 0 1,0 0 0,0-1 0,0 1-1,0 0 1,0 0 0,1-3 0,1 5-1,-1 0 1,0 0-1,1 0 1,-1 0 0,0 0-1,0 1 1,1-1-1,-1 0 1,0 1 0,0-1-1,0 1 1,1-1-1,-1 1 1,1 0 0,0 0-1,7 2 1,-7-3-1,1 1 1,-1 0-1,1 0 0,-1 0 1,1 1-1,-1-1 0,0 0 1,1 1-1,3 3 0,24 19 0,11 10 2,4 8 5,2 7-4,2 9 4,-2 8-4,-7 4 4,-9 2-4,-25-54 1,7 36 0,-10-36-2,0 34 0,-4-32 1,-1 0 0,-1-1 0,-1 1 0,-8 25 0,11-42-1,1-1 1,-1 0-1,0 0 1,0 1-1,0-1 1,0 0-1,-1 0 1,-1 2-1,-87 102 16,64-86-9,-157 79 8,126-69-3870,-53 30-11584,256-140 11578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35.162"/>
    </inkml:context>
    <inkml:brush xml:id="br0">
      <inkml:brushProperty name="width" value="0.05" units="cm"/>
      <inkml:brushProperty name="height" value="0.05" units="cm"/>
    </inkml:brush>
  </inkml:definitions>
  <inkml:trace contextRef="#ctx0" brushRef="#br0">5779 673 22495,'-75'17'398,"56"-15"1590,-51-7-130,-1-3 1,-69-18-1,66 8-734,46 9-954,-65-17-41,-19-6-129,-15-4 0,-126-13-3,206 43-9,-183-3 2,183 9 3,-207 10-2,202-5 2,-214 39-2,212-33 2,-211 45-2,212-43 3,-210 56 4,211-53-4,-78 26 5,-25 14 1,-1 6 0,-1 5 0,3 3 0,1 0 1,-7 3 5,-6 2-4,2 3 4,-1 5-4,-6 5 4,0 4-4,9 5 4,8 4-4,5 1 4,6 3-5,13 7-1,13 6 0,15 6 0,17 5 0,17 1 0,13 4 0,33-55 1,-18 116 1,35-142 11,5 221 4,5-219-9,41 220 8,-44-263-13,1-1 0,7 20-1,106 233 14,-110-252-13,1 0-1,12 16 0,75 100 5,38 21-5,18-6 4,21-7-4,26-12 4,28-12-4,23-11 4,25-13-4,18-19 4,18-22-5,14-19-1,13-18 0,5-20 0,4-20 0,279-82-1,-510 82-5,461-160 4,-461 143-4,-114 47 6,275-128-1,-5-15-3,-166 83-16,388-274-12,-400 263-8,338-301-12,-407 351 42,33-37 0,-56 58 10,178-208-20,-16-6 8,-145 191-8,23-42 0,82-158-20,-15-6 28,-107 229 12,8-18-7,0-1 1,9-38-1,-17 57 7,60-242-20,-19-4 13,-38 230 5,-1 0 0,-1 0-1,0 0 1,-3-21-1,-17-219-5,-23-3 6,42 259 2,-2-16-2,-2 0 1,0 0 0,0 1-1,-12-25 1,16 40 1,-111-252-7,-29 2 5,140 250 2,-8-14-1,0 0-1,-1 0 1,-1 1 0,0 0 0,-14-12 0,-184-184-6,-30 16 2,238 193 5,-11-10-3,-1 2 0,0-1 0,0 2 1,0 0-1,-1 0 0,-22-7 0,-261-98-17,-25 30 8,305 78 7,0 1-1,-1 0 0,1 1 1,0 1-1,-1 0 1,-23 3-1,40-2 6,-365 25-34,98 16-632,0 2-2520,-543 61-15598,793-102 18342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39.629"/>
    </inkml:context>
    <inkml:brush xml:id="br0">
      <inkml:brushProperty name="width" value="0.05" units="cm"/>
      <inkml:brushProperty name="height" value="0.05" units="cm"/>
    </inkml:brush>
  </inkml:definitions>
  <inkml:trace contextRef="#ctx0" brushRef="#br0">96 104 20343,'-2'-19'120,"1"9"345,-1-1-1,2 1 0,1-21 1,4 14 2018,1 12-168,1 15 72,14 56-915,-21-66-1468,0 1 1,0-1 0,0 0-1,0 0 1,0 0-1,0 0 1,0 1 0,0-1-1,0 0 1,0 0-1,0 0 1,0 0-1,0 1 1,0-1 0,0 0-1,0 0 1,0 0-1,0 1 1,0-1 0,0 0-1,0 0 1,0 0-1,0 0 1,0 0 0,0 1-1,0-1 1,0 0-1,0 0 1,-1 0 0,1 0-1,0 0 1,0 1-1,0-1 1,0 0 0,0 0-1,-1 0 1,1 0-1,0 0 1,0 0 0,0 0-1,0 0 1,-1 0-1,1 0 1,0 1 0,0-1-1,0 0 1,-12-2 105,11 1-107,-1 1 0,1-1 1,0 1-1,0 0 0,0 0 0,-1 0 1,1-1-1,0 1 0,0 0 0,0 0 1,-1 1-1,1-1 0,0 0 0,0 0 1,0 1-1,-3 0 0,3 0-3,1-1-1,-1 1 1,0 0 0,0 0-1,0 0 1,1 1-1,-1-1 1,1 0 0,-1 0-1,1 0 1,-1 0 0,1 1-1,-1-1 1,1 0 0,0 0-1,0 0 1,0 1-1,0-1 1,0 0 0,0 2-1,-1 6 1,-2 30 0,3 13 0,0 14 0,3 10 0,2 8 0,-1 5 0,0 4 0,-4 2 0,-5-1 0,-22 164-15,13-174 6,-12 56-16,26-140 25,0 0-1,0 0 1,0 0 0,0 0 0,0 1 0,0-1 0,0 0 0,0 0 0,0 0 0,0 0-1,0 0 1,0 0 0,0 0 0,-1 0 0,1 0 0,0 0 0,0 1 0,0-1-1,0 0 1,0 0 0,0 0 0,0 0 0,0 0 0,0 0 0,-1 0 0,1 0 0,0 0-1,0 0 1,0 0 0,0 0 0,0 0 0,0 0 0,0 0 0,-1 0 0,1 0-1,0 0 1,0 0 0,0 0 0,0 0 0,0 0 0,0 0 0,0 0 0,0 0 0,-1 0-1,1 0 1,0 0 0,0-1 0,0 1 0,0 0 0,0 0 0,0 0 0,0 0 0,0 0-1,0 0 1,0 0 0,0 0 0,-1 0 0,1-1 0,-5-5 0,2-2 171,-1-1-684,-3-4-2982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0.031"/>
    </inkml:context>
    <inkml:brush xml:id="br0">
      <inkml:brushProperty name="width" value="0.05" units="cm"/>
      <inkml:brushProperty name="height" value="0.05" units="cm"/>
    </inkml:brush>
  </inkml:definitions>
  <inkml:trace contextRef="#ctx0" brushRef="#br0">3 266 31047,'-1'-4'0,"0"-23"1,1 22 0,1-1-1,0 0 0,1 0 0,0 1 1,-1-1-1,2 1 0,-1-1 0,5-7 1,25-34-7,-27 40 7,6-3-7,70-37 1,-60 39-15,104-23-12,-96 26-7,133-10-13,19 8-55,-158 7 100,14 3-19,170 28-7,-200-30 25,-1 1 0,1-1 0,-1 1 0,7 3 0,147 71-49,-137-59 10,-15-10 29,0 0 10,-1-1-1,-1 1 1,1 0-1,-1 0 1,-1 1 0,1 0-1,-1 0 1,0 0 0,-1 1-1,0-1 1,3 11-1,4 26-49,-1 0 0,4 64 0,-9-11-17,4 79 0,-6-141 22,55 269-262,-57-303 311,-1 0-1,1-1 0,-1 1 0,0 0 0,0-1 0,0 1 0,0 0 1,0-1-1,0 1 0,-1 2 0,-5 29-33,-11 32 0,8-47-22,-59 66-32,49-68-8,-104 56-25,91-58 99,-171 56 4,159-57 35,-192 37 19,190-44 49,-167 12 75,177-18 111,-9-6-94,-49-13 1,93 19-166,0 0-1,0 0 1,0-1 0,0 1 0,0 0 0,0-1 0,0 1-1,0-1 1,0 1 0,0-1 0,0 1 0,0-1 0,0 0 0,0 1-1,1-1 1,-2-1 0,1 0 6,-2 0-2,1-1-1,-1 1 1,1-1-1,0 0 1,0 0 0,1 0-1,-1 0 1,1-1-1,-2-2 1,2 1-2,0 0-1,1 1 1,-1-1 0,1 1-1,0-1 1,1 0 0,-1 1 0,1-1-1,0 1 1,0-1 0,0 1-1,3-6 1,73-167-1712,-61 143-248,70-160-16789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0.716"/>
    </inkml:context>
    <inkml:brush xml:id="br0">
      <inkml:brushProperty name="width" value="0.05" units="cm"/>
      <inkml:brushProperty name="height" value="0.05" units="cm"/>
    </inkml:brush>
  </inkml:definitions>
  <inkml:trace contextRef="#ctx0" brushRef="#br0">1 267 21959,'16'-3'62,"-1"0"483,-1 0-1,1-2 1,18-7-1,124-55 4556,-89 39-4079,-61 26-881,42-17 186,96-21 0,-118 36-285,35 0 0,-59 4-39,-1 0 1,0 1-1,0-1 1,0 1-1,0 0 0,0 0 1,0 0-1,0 0 1,0 0-1,-1 0 1,1 0-1,0 1 1,0-1-1,-1 1 1,1-1-1,-1 1 0,0 0 1,1-1-1,-1 1 1,2 4-1,17 37 8,-17-36-9,4 11 7,-1 1-1,8 35 1,-8-30-7,13 58 13,-3-7-12,2 5 4,1 5-4,-3 3 4,-1 1-4,-2-6 4,-1-7-5,-3-15-1,0-14 0,-6-34 0,6 36 0,-6-29 0,-3-20 0,0 0 0,0 0 0,0 0 0,0 0 0,0 0 0,0 0 0,0 0 0,0 0 0,1 0 0,-1 0 0,0-1 0,0 1 0,0 0 0,0 0 0,0 0 0,0 0 0,0 0 0,1 0 0,-1 0 0,0 0 0,0 0 0,0 0 0,0 0 0,0 0 0,0 0 0,0 0 0,1 0 0,-1 0 0,0 0 0,0 0 0,0 0 0,0 0 0,0 0 0,0 0 0,0 1 0,1-1 0,-1 0 0,0 0 0,0 0 0,0 0 0,0 0 0,0 0 0,4-15 0,1-31 0,-2-93-1,-8 16-6,0 11 0,5-106 5,0 179-4,1 21 5,-1-19-2,11-73-1,8 24 2,-12 72-4,17-18 5,11-1 1,6 4 0,7 3 1,-26 18 8,0 1-1,1 1 1,0 1-1,1 1 1,40-3-1,-44 5-5,-14 2-1,0-1 0,0 1 0,0 0 1,0 0-1,1 1 0,-1 0 0,7 2 0,98 23 21,-90-18 10,77 55 10,-79-47-29,21 31 8,63 95 0,-48-46-10,46 84 4,-82-145-9,22 45 0,1 9-5,-35-71 1,10 32 0,-15-43-3,-1 0 1,0 1-1,0-1 0,0 1 1,-1 9-1,-1-11 1,0 1 0,0-1 0,0 1-1,-1-1 1,0 0 0,-3 8 0,1-7-1,0 0 1,0 1-1,-1-1 1,-10 11-1,6-8 2,-1 0 0,-21 16 0,12-13-2,-33 17 1,-147 54-2,157-70-5,-187 40 1,186-46-15,-141 20-7,155-26 14,16-2 9,-1-1 1,1 0-1,-1-1 0,-18-5 0,32 7 4,0 0-1,-1 0 1,1 0-1,-1-1 1,1 1 0,0 0-1,-1 0 1,1 0-1,-1-1 1,1 1-1,0 0 1,-1 0-1,1-1 1,0 1-1,-1 0 1,1-1-1,0 1 1,0 0-1,-1-1 1,1 1-1,0 0 1,0-1-1,0 1 1,-1-1-1,1 1 1,0 0 0,0-2-1,-3-7-208,1-1 1,0 0-1,1 1 0,0-1 1,0-16-1,1 2-2407,-9-67-16643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1.118"/>
    </inkml:context>
    <inkml:brush xml:id="br0">
      <inkml:brushProperty name="width" value="0.05" units="cm"/>
      <inkml:brushProperty name="height" value="0.05" units="cm"/>
    </inkml:brush>
  </inkml:definitions>
  <inkml:trace contextRef="#ctx0" brushRef="#br0">210 30 22319,'-38'-13'504,"-4"-2"3800,42 15-4193,-1 0-1,1 0 0,-1-1 0,1 1 1,-1 0-1,1 0 0,0 0 1,-1 0-1,1 0 0,-1 0 1,0 0-1,1 0 0,-1 0 1,1 0-1,-1 0 0,1 0 1,-1 0-1,1 0 0,0 0 1,-1 0-1,1 1 0,-1-1 1,1 0-1,-1 0 0,1 1 1,-1-1-1,1 0 0,0 1 1,-1-1-1,1 0 0,-1 1 1,-7 15 417,5-11-355,-12 27-45,0 17-128,-2 14 0,-13 75-1,21-99-3859,-8 37-11560,40-177 11566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3.703"/>
    </inkml:context>
    <inkml:brush xml:id="br0">
      <inkml:brushProperty name="width" value="0.05" units="cm"/>
      <inkml:brushProperty name="height" value="0.05" units="cm"/>
    </inkml:brush>
  </inkml:definitions>
  <inkml:trace contextRef="#ctx0" brushRef="#br0">50 192 22583,'84'28'378,"-84"-28"-326,0 0 1,0 1 0,0-1 0,0 0 0,1 0 0,-1 0-1,0 0 1,0 0 0,1 1 0,-1-1 0,0 0 0,0 0-1,0 0 1,1 0 0,-1 0 0,0 0 0,0 0-1,1 0 1,-1 0 0,0 0 0,0 0 0,1 0 0,-1 0-1,0 0 1,0 0 0,1 0 0,-1 0 0,0 0 0,0-1-1,0 1 1,1 0 0,-1 0 0,0 0 0,0 0-1,0 0 1,1-1 0,-1 1 0,0 0 0,0 0 0,0 0-1,0 0 1,1-1 0,-1 1 0,0 0 0,0 0 0,0-1-1,0 1 1,0 0 0,0 0 0,0 0 0,0-1 0,0 1-1,0 0 1,0 0 0,0-1 0,0 1 0,0 0-1,0-1 1,-5-11 510,5 12-469,-74-99 4107,46 50-3473,18 29-727,-9-15-37,15 48 10,3-2 12,0 1 0,0 0 0,1 0 0,1 0 0,3 17 1,1 19-42,13 115 2,-13-116 33,17 275-12,-18-248-8,17 325-9,-16-310 43,31 410 4,-28-386-4,12 193 5,5 89 2,14 372 10,-34-626 9,6 558 7,-11-561-13,-8 539 16,5-551 4,-22 433 17,21-460-31,-2 123 0,1 12-16,8-36-4,4-39 0,-4-111-1,14 69 1,-18-117-1,1 1 1,0-1 0,0 1 0,0-1-1,1 1 1,-1-1 0,0 1 0,0-1-1,0 1 1,0-1 0,0 1 0,0-1 0,1 1-1,-1-1 1,0 1 0,0-1 0,1 0-1,-1 1 1,0-1 0,1 1 0,-1-1-1,1 0 1,-1 1 0,0-1 0,1 0-1,0 1 1,0-1 0,0 1-1,1-1 1,-1 1 0,0-1-1,1 1 1,-1-1 0,0 0-1,1 0 1,-1 0 0,0 0-1,1 0 1,-1 0 0,0 0-1,1 0 1,-1-1-1,0 1 1,1 0 0,-1-1-1,0 1 1,3-2 0,18-15-11,-20 15 9,-1 1-2,1 0-1,-1-1 1,0 1 0,0-1 0,0 1-1,0-1 1,0 0 0,0 0-1,0 1 1,0-1 0,-1 0 0,1 0-1,0-2 1,76-249-80,-60 179 24,28-151 0,4-37 36,-29 139-36,29-233 0,20-189-3749,41-288-15177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4.628"/>
    </inkml:context>
    <inkml:brush xml:id="br0">
      <inkml:brushProperty name="width" value="0.05" units="cm"/>
      <inkml:brushProperty name="height" value="0.05" units="cm"/>
    </inkml:brush>
  </inkml:definitions>
  <inkml:trace contextRef="#ctx0" brushRef="#br0">1886 248 22135,'19'-11'1293,"-16"10"-994,0 0-1,-1-1 0,1 1 0,-1-1 0,1 1 1,-1-1-1,0 0 0,0 0 0,0 0 1,0 0-1,2-2 0,1 1 1022,6 1-420,-1-1-525,0 2 1,1-1-1,14 1 0,36-2 311,36 3-549,29 0-137,37-2 0,303-10-3,-362 9-10,178-6 0,24-1 7,-170 5-7,241-11 0,29 0 7,-237 8-7,727-37-4,-710 36 10,759-24-2,-752 28 2,781-16-5,-779 18-8,763 1-12,-772 3-7,704 17-6,-721-13 25,231 6 0,56 4 16,-37 3 4,-35 2 0,-43 1 0,-42 1 1,-33 9 5,-66-2-4,-127-16 5,241 63 5,-301-72-5,0 0 0,17 8 0,221 115 27,-243-122-31,0 0 1,-1 0 0,12 11-1,157 158 21,-169-166-21,0 0 0,10 18-1,120 225 14,-112-192-8,98 286 8,-99-268-9,34 132 0,10 60-5,-7 21 4,-4 20-5,23 303-2,-69-499-5,12 172 5,3 59 1,-1-6 0,0-5 0,-2-14 0,-3-17 1,-7-25 5,-8-23-5,-8-21-1,-7-53-1,4-114-5,-44 226 4,49-285 1,-1 0 0,0-1 0,-1 1-1,-5 12 1,8-20 1,-57 115-1,-12-10 0,64-99 0,1 0 0,-1 0 0,-1 0-1,-9 8 1,15-14 1,-103 89-1,-15-8 0,118-81 1,-8 5-1,1 0 0,-1-1 0,0 0 0,0 0 0,-10 2 0,18-6 1,-169 58-1,-69-4 1,-54-20 0,-49-16 0,-44-8 0,-44-6 0,-41 4 0,-35 1 0,-11 6 0,-14 8 0,-21 5 0,-13 4 0,-1-3 0,-5-5 0,-520 4-3,887-25-10,-834 0-6,824-3 7,-881 0 0,878 1 0,-825 10 2,843-8 3,-719 21-12,747-18-34,-226 14 0,22 0 37,244-15-10,-142-5 5,38-10 16,227 10 4,-1 0 1,1 0-1,0-1 1,0 0-1,0 0 1,0-1-1,1 0 0,-1 0 1,-8-5-1,-27-10 1,-72-41-1,88 40-1,0-1 0,-42-42-1,65 59 1,0-1 0,0-1-1,0 1 1,0 0-1,0-1 1,1 1 0,0-1-1,-1 0 1,1 0 0,1 0-1,-1 0 1,0 0-1,0-6 1,-16-39-15,-19-89 1,15-12-639,2-2-2494,-65-303-15837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5.937"/>
    </inkml:context>
    <inkml:brush xml:id="br0">
      <inkml:brushProperty name="width" value="0.05" units="cm"/>
      <inkml:brushProperty name="height" value="0.05" units="cm"/>
    </inkml:brush>
  </inkml:definitions>
  <inkml:trace contextRef="#ctx0" brushRef="#br0">129 237 22319,'-21'15'67,"13"-9"366,0 0 0,-1 0 0,0-1 0,-9 4 0,11-8 1357,9-6-1101,-1 2 1938,-1 3-2613,0 0-1,0 0 0,0-1 1,0 1-1,0 0 0,0 0 1,0 0-1,0 0 0,0 0 1,0 0-1,0 0 0,0 0 1,0-1-1,0 1 0,0 0 1,0 0-1,0 0 0,0 0 1,0 0-1,0 0 0,0 0 1,-1 0-1,1 0 0,0 0 1,0-1-1,0 1 0,0 0 1,0 0-1,0 0 0,0 0 1,0 0-1,0 0 0,0 0 1,0 0-1,-1 0 1,1 0-1,0 0 0,0 0 1,0 0-1,0 0 0,0 0 1,0 0-1,0 0 0,0 0 1,0 0-1,-1 0 0,1 0 1,0 0-1,0 0 0,0 0 1,0 0-1,0 0 0,0 0 1,0 0-1,0 0 0,0 0 1,-1 0-1,1 0 0,0 0 1,0 0-1,0 0 0,0 0 1,0 0-1,0 0 0,0 1 1,0-1-1,-7 16 191,1 1-1,1 0 1,-4 23 0,1 17-203,0 16-1,3 13 0,8 86 1,1-135 6,22 186 2,-19-180-2,13 55 0,8 9-6,-4-28-1,-3-23 0,-3-15 0,-4-17 0,-1-15 1,-13-9-1,0 1 0,1-1 0,-1 0-1,0 0 1,0 0 0,1 0-1,-1 0 1,0 0 0,1 1-1,-1-1 1,0 0 0,1 0 0,-1 0-1,0 0 1,1 0 0,-1 0-1,0 0 1,0 0 0,1-1 0,-1 1-1,0 0 1,1 0 0,-1 0-1,0 0 1,0 0 0,1 0-1,-1 0 1,0-1 0,1 1 0,-1 0-1,0 0 1,0 0 0,0-1-1,1 1 1,-1 0 0,0 0-1,0-1 1,0 1 0,0 0 0,1-1-1,-1 1 1,0 0 0,0 0-1,0-1 1,0 1 0,0 0 0,0-1-1,0 1 1,0 0 0,0-1-1,0 1 1,0 0 0,0 0-1,0-1 1,0 1 0,0 0 0,0-1-1,0 1 1,-9-86-23,4 55-10,-16-55-1,-4-9-35,-32-151 11,47 192 51,-9-79 0,5-29 6,13 14 1,11 17 1,-8 106 4,2 1-1,1 0 1,1 0-1,1 1 0,0-1 1,19-35-1,-6 21 16,-18 35-20,-1 0 1,2 0-1,-1 0 1,0 0-1,0 1 1,1-1-1,0 1 1,3-3-1,-2 2 0,0 0 0,1 1 0,-1 0 0,1 0 0,9-3 0,-8 4 0,0-1 0,0 1 0,0 1 0,1-1 0,7 1 0,-9 1 0,1-1 0,0 1 0,0 1 0,-1-1 0,11 5 0,-7-2 0,-1 0 0,1 1 0,9 7 0,1 3-1,-1 1 1,-1 1-1,0 0 0,18 25 0,38 64-4,-56-77-1,0 0 1,17 43 0,-6-9-25,43 103 2,-58-137 15,46 72-10,-55-95 17,1-1 0,-1 1-1,1-1 1,0 0 0,1 0-1,-1 0 1,1-1 0,0 0-1,0 0 1,0 0 0,12 4-1,-11-5 1,9 2-41,1-5 32,1 0 0,-1-2 0,21-3 0,-20-3-5,4-7-13,0-1-1,-2-1 1,0-1 0,-1 0-1,22-29 1,14-32-47,27-44 11,-68 101 52,2 0-1,31-34 1,-34 42 9,2 0-38,56-26-20,-58 38-21,0 3 58,0 1 0,0 1 0,20 7 0,-19-1-30,0 6 23,-1 1-1,0 0 1,17 32-1,21 48-31,-46-88 60,-1 1-1,0 0 1,-1 1 0,4 12 0,-1 1 2,14 48 3,-11-37 91,-2 1 0,-1 0 0,-2 1-1,0 40 1,-4-72-12,-1 38 86,2-29-72,2-23 63,9-114 2,-6 66-114,-4 30-21,2 0-1,8-31 1,-7 39-6,7-37 28,35-92-1,-23 90-17,-23 59-23,-1-1-1,1 1 1,-1 0 0,0-1-1,1 1 1,-1 0-1,1-1 1,-1 1-1,0 0 1,1 0-1,-1-1 1,1 1-1,-1 0 1,1 0-1,-1 0 1,1 0-1,-1 0 1,1 0 0,-1 0-1,1 0 1,-1 0-1,1 0 1,-1 0-1,1 0 1,-1 0-1,1 0 1,-1 0-1,1 1 1,-1-1-1,1 0 1,-1 0 0,1 1-1,-1-1 1,1 1-1,0-1 1,2 2 0,-1 1 1,1-1-1,-1 1 0,1 0 0,-1-1 0,0 1 0,0 0 0,0 0 0,0 1 0,-1-1 0,1 0 0,-1 1 0,0-1 1,0 0-1,1 7 0,10 45 1,-2 15 4,-2 11-4,11 105 21,-2 67 14,-17-181-33,-1-46 4,-17 48-213,4-27-3404,-16 63-15537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7.316"/>
    </inkml:context>
    <inkml:brush xml:id="br0">
      <inkml:brushProperty name="width" value="0.05" units="cm"/>
      <inkml:brushProperty name="height" value="0.05" units="cm"/>
    </inkml:brush>
  </inkml:definitions>
  <inkml:trace contextRef="#ctx0" brushRef="#br0">376 1606 22047,'-17'-45'390,"15"40"1558,8 20 1978,-4-12-3157,-2 0-612,1-1 0,0 0 0,0 0 0,0 1 0,0-1 0,0 0 1,1 0-1,-1 0 0,1 0 0,-1 0 0,1-1 0,0 1 0,3 2 0,-3-2-157,-2-3 0,1 1 0,-1 0 0,1-1 0,-1 1 0,0 0 0,1-1 0,-1 1 0,1-1 0,-1 1 0,0 0 0,0-1 0,1 1 0,-1-1 0,0 1 0,0-1 0,0 1 0,1-1 0,-1 1 0,0-1 0,0 1 0,0-1 0,0 0 0,0 0 0,1-2 0,0-1-1,0 1 1,0-1 0,0 1-1,-1 0 1,0-1 0,0 1-1,0-1 1,0 1 0,-1-6-1,-6-82-3,5 34 4,-1-12 0,4-12 0,4-9 0,6-11 0,3-16 0,6-22 0,9-16 0,3 9 0,6 12 0,38-88-16,-67 197 9,0-1-12,2-1 1,19-36-1,-30 63 19,0-1 0,1 1 0,-1-1 0,0 1 0,0 0 0,0-1 0,1 1 0,-1-1 0,0 1 0,0 0 0,1-1 0,-1 1 0,0 0 0,1-1 0,-1 1 0,0 0 0,1-1 0,-1 1 0,0 0 0,1 0 0,-1 0 0,1-1-1,-1 1 1,1 0 0,-1 0 0,0 0 0,1 0 0,-1 0 0,1 0 0,-1 0 0,1 0 0,-1 0 0,1 0 0,-1 0 0,1 0 0,0 0 0,11 2 0,7 7 6,-1 1-1,0 1 1,0 1 0,19 17 0,23 14 10,2-10-4,-4-7 25,73 21 0,-46-24-31,86 11 0,-134-29-12,67 2 5,30-4 1,153-10-6,-277 6 5,309-22-15,-212 9-9,76-20-6,-152 28 37,2 2-2,-26 6-2,-2 0 0,-2-1 1,-1-1-1,0 1 1,0 0 0,0 0 0,0 0 0,0 0 0,0 0 0,0 0 0,0 0 0,0 1-1,-1-1 1,1 0 0,0 1 0,-1 0 0,1-1 0,-1 1 0,2 3 0,2 3 2,-1 0 1,0 0 0,0 1-1,-1-1 1,0 1-1,0 0 1,1 14 0,-1-1 4,1 42 1,-4-45-9,1-9 1,-1 0-1,-1 1 1,-2 13-1,-31 181 28,12-122-28,-4 5 4,-3 7-5,-7 14-1,-7 8 0,-2-7 0,-3-5 0,8-6 0,6-8 0,23-62-1,-2-2-1,-1 1 1,-1-2 0,-1 0-1,-20 24 1,25-36 1,4-6-2,0 0 1,-1-1 0,1 0 0,-11 7-1,-81 62 0,83-66 0,0 0 1,-1 0 0,0-2-1,-24 9 1,20-8 0,12-5-1,1 0 1,-1-1 0,0 0 0,-17 3-1,4-1 2,-57 10 0,-28-7 0,-24-9 0,-10-14 0,-7-16 1,-5-8 5,-2-9-4,-123-52 9,230 81 9,-65-24 0,-13-2-16,70 28-6,-1 3 0,-69-8-1,83 17-17,-65 0 0,150 4-2004,-3-1-15198,-73 4 13380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7.747"/>
    </inkml:context>
    <inkml:brush xml:id="br0">
      <inkml:brushProperty name="width" value="0.05" units="cm"/>
      <inkml:brushProperty name="height" value="0.05" units="cm"/>
    </inkml:brush>
  </inkml:definitions>
  <inkml:trace contextRef="#ctx0" brushRef="#br0">2054 11 22319,'39'-9'655,"-30"8"1037,-31 5 133,-39 8 92,-120 19 953,115-22-2748,-5 1-116,-4-2-4,-6-1 4,-7 1-5,-11 2-1,-14 1 0,-155 28-1,217-29-5,-194 48 4,198-44-4,45-13 6,-249 95-17,222-84 10,-5 1-1,1 2 0,-60 37 0,90-50-119,-102 75 256,59-32-3999,8-5-15302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8.367"/>
    </inkml:context>
    <inkml:brush xml:id="br0">
      <inkml:brushProperty name="width" value="0.05" units="cm"/>
      <inkml:brushProperty name="height" value="0.05" units="cm"/>
    </inkml:brush>
  </inkml:definitions>
  <inkml:trace contextRef="#ctx0" brushRef="#br0">0 32 15688,'0'0'0,"40"-17"0,0 2-11288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35.783"/>
    </inkml:context>
    <inkml:brush xml:id="br0">
      <inkml:brushProperty name="width" value="0.05" units="cm"/>
      <inkml:brushProperty name="height" value="0.05" units="cm"/>
    </inkml:brush>
  </inkml:definitions>
  <inkml:trace contextRef="#ctx0" brushRef="#br0">44 50 22767,'-27'-28'2320,"17"18"8,4-2 1600,22 21-3144,7 0-784,17 10-23815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8.767"/>
    </inkml:context>
    <inkml:brush xml:id="br0">
      <inkml:brushProperty name="width" value="0.05" units="cm"/>
      <inkml:brushProperty name="height" value="0.05" units="cm"/>
    </inkml:brush>
  </inkml:definitions>
  <inkml:trace contextRef="#ctx0" brushRef="#br0">281 282 21239,'64'-9'383,"-64"9"-308,1 0 0,-1 0 0,1 0 0,-1 0 0,1 0 0,-1 0 0,1-1 0,-1 1 1,1 0-1,-1 0 0,0-1 0,1 1 0,-1 0 0,0 0 0,1-1 0,-1 1 0,0-1 0,1 1 0,-1 0 0,0-1 0,1 1 0,-1-1 0,0 1 0,0 0 1,0-1-1,0 1 0,1-1 0,-1 1 0,0-1 0,0 1 0,0-1 0,0 1 0,0-1 0,0 1 0,0-1 0,0 1 0,0-1 0,0 1 0,0-1 0,-1 1 0,1-1 1,0 1-1,0 0 0,0-1 0,-1 1 0,1-1 0,-1 0 0,1 1 155,-2-5-1,0 1-1,-1-1 0,1 1 0,-1 0 1,0 0-1,-1 0 0,1 0 1,0 0-1,-1 1 0,0 0 1,0-1-1,-8-3 0,-6-4 597,-37-15-1,40 20-716,0 0-1,-24-16 1,35 18-80,1 1-1,-1 0 1,1-1-1,0 0 1,0 1-1,0-1 1,0-1-1,1 1 1,0 0-1,0 0 1,0-1 0,-3-8-1,3 2 9,-1 1-1,2 0 1,-1 0-1,1-16 1,1 24-16,-2 10-7,0 0-1,0 1 1,1-1 0,0 0-1,0 1 1,1-1 0,1 14-1,-1-9-5,-3 210 46,-8 57-33,9-218 8,-5 243 14,6-244-29,-2 230 10,3-235 10,-4 207 11,3-214-24,-8 207 13,-1-84 15,10-159-31,1-3-8,-1-1-1,-1 1 1,0-1-1,0 0 1,-4 13-1,4-30-5,-3-33-3,-2-30 0,-6-63-235,5 52-3386,-10-107-15658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9.356"/>
    </inkml:context>
    <inkml:brush xml:id="br0">
      <inkml:brushProperty name="width" value="0.05" units="cm"/>
      <inkml:brushProperty name="height" value="0.05" units="cm"/>
    </inkml:brush>
  </inkml:definitions>
  <inkml:trace contextRef="#ctx0" brushRef="#br0">35 195 21959,'2'48'380,"-2"-48"-325,0-1-1,-1 1 0,1 0 1,0 0-1,0 0 1,0 0-1,0-1 0,0 1 1,0 0-1,0 0 0,-1 0 1,1 0-1,0 0 1,0-1-1,0 1 0,0 0 1,0 0-1,-1 0 1,1 0-1,0 0 0,0 0 1,0 0-1,-1 0 0,1 0 1,0 0-1,0 0 1,0 0-1,0-1 0,-1 1 1,1 0-1,0 1 0,0-1 1,0 0-1,-1 0 1,1 0-1,0 0 0,0 0 1,0 0-1,-1 0 0,1 0 1,0 0-1,0 0 1,0 0-1,0 0 0,-1 1 1,1-1-1,0 0 1,0 0-1,0 0 0,0 0 1,0 0-1,0 1 0,0-1 1,-1 0-1,1 0 1,0 0-1,0 0 0,0 1 1,0-1-1,0 0 0,0 0 1,0 0-1,0 1 1,0-1-1,0 0 0,0 0 1,0 0-1,0 1 0,0-1 1,-26-41 3509,25 33-2363,1 7-1056,0 0-138,1 1-1,-1 0 1,0-1-1,0 1 0,1-1 1,-1 1-1,0-1 1,1 1-1,-1 0 1,0-1-1,1 1 0,-1 0 1,1-1-1,-1 1 1,0 0-1,1-1 0,-1 1 1,1 0-1,-1 0 1,1-1-1,11-2-4,0 0-1,0 1 1,0 0 0,23 0-1,54 3 13,-59 0-11,127-10 20,-125 6-22,177-23 23,-145 15-17,63-11 0,34-7-6,-17 4-1,-14 4 0,-85 13-1,113-13-14,-146 20 10,1 0 0,-1 1 0,0 1 0,0 0 0,0 1 0,0 0 0,0 0 0,0 2-1,16 6 1,-26-10 4,0 1 0,0 0 0,-1 1 0,1-1-1,0 0 1,-1 0 0,1 1 0,-1-1 0,0 1-1,1-1 1,-1 1 0,0 0 0,0-1 0,1 4-1,3 4 0,16 29 1,-6 16 1,-4 12 0,6 91-1,-15-121-5,1 199 4,-3-184-4,-3 205 4,1-205-4,-13 187 4,11-192-4,-24 181 4,20-184-4,-39 164 4,35-167-4,-27 53 5,-17 12 1,30-67-1,-3 0 0,-48 49 0,74-84-1,-1 1 1,1-1-1,-1 0 0,1 0 0,-1-1 0,-6 4 0,-181 91-17,150-83 7,-162 32-10,162-42-45,40-4 65,-64 2-97,-103-10 0,148 6 58,-18-1-9,0-2 0,-55-15 0,-28-19-28,104 30 12,10 3 52,0-1 0,0 0 0,1 0 0,0-1 0,-10-15 0,13 8-39,4 1 74,0 0 1,1 0-1,1 0 0,0 0 0,1 0 1,7-20-1,48-91-2413,-46 101 819,56-117-16906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49.722"/>
    </inkml:context>
    <inkml:brush xml:id="br0">
      <inkml:brushProperty name="width" value="0.05" units="cm"/>
      <inkml:brushProperty name="height" value="0.05" units="cm"/>
    </inkml:brush>
  </inkml:definitions>
  <inkml:trace contextRef="#ctx0" brushRef="#br0">0 2333 22135,'5'10'2404,"-7"-22"-584,2-1-1198,-1 0-1,2 0 0,0 0 1,0 0-1,5-18 0,22-67 522,1 12-1014,10-12-129,8-17 0,8-32 0,6-26 0,-2 0 0,-1 0 0,-4 16 0,-2 13 0,-1 14 0,-2 15 0,-4 12 0,-5 11 0,0 8 0,-4 7 0,5-36-1098,-30 79-1644,29-89-16457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0.261"/>
    </inkml:context>
    <inkml:brush xml:id="br0">
      <inkml:brushProperty name="width" value="0.05" units="cm"/>
      <inkml:brushProperty name="height" value="0.05" units="cm"/>
    </inkml:brush>
  </inkml:definitions>
  <inkml:trace contextRef="#ctx0" brushRef="#br0">113 4 22319,'-3'0'219,"-1"-1"-1,1 0 0,0 1 0,-1-1 0,1 1 1,-1 0-1,1 0 0,-1 0 0,1 1 1,0-1-1,-1 1 0,1 0 0,0 0 1,-1 0-1,1 0 0,0 1 0,0-1 1,0 1-1,0 0 0,0 0 0,-3 2 1,0 5 1027,0 7-822,0 1 0,1 0 1,1 0-1,0 1 0,1-1 0,0 26 0,2 35-289,2 13-135,1 11 0,1 4 0,2 5 0,9 13 0,5-3 0,6 9-1,-24-127 0,0 1 0,1-1 0,-1 1 1,0-1-1,1 0 0,0 0 0,0 1 0,0-1 1,0-1-1,0 1 0,1 0 0,-1 0 0,1-1 0,0 0 1,0 1-1,0-1 0,0 0 0,0 0 0,4 1 1,-5-2-1,1-1 0,0 1 1,-1-1-1,1 0 0,0 1 1,-1-1-1,1 0 0,0-1 1,0 1-1,-1 0 0,1-1 1,0 0-1,-1 1 0,1-1 1,-1 0-1,1 0 0,-1-1 1,1 1-1,-1 0 0,0-1 0,3-2 1,-2 3-1,-1-1 0,1 1 0,-1-1 0,1 1 0,-1-1 0,1 0 0,-1 0 0,0 0 0,0 0 0,0 0 0,0-1 0,3-4 0,3-4-1,26-37 1,-1-4 1,2-8 0,2-5 0,-2-5 1,-5 2 5,-5 3-4,-10 16 4,-15 45-6,1 0 0,0 0 1,-1 1-1,1-1 1,-1 0-1,-1-8 0,1 11 1,0 0-1,0 0 0,-1 0 0,1 0 1,-1 0-1,1 0 0,0 1 0,-1-1 0,0 0 1,1 0-1,-1 0 0,1 1 0,-1-1 1,0 0-1,0 1 0,1-1 0,-1 1 1,0-1-1,0 1 0,0-1 0,0 1 0,-1-1 1,0 0-1,-1 1 0,1-1 0,0 1 0,-1 0 0,1 0 0,0 0 0,-1 0 1,1 0-1,0 0 0,-1 1 0,-1 0 0,-3 1 0,0 1 0,0 0 0,1 0 0,-7 4 0,-37 27 0,-2 12 0,-1 10 0,26-22-1,-30 50 1,44-60-6,-3 15-9,1 1 0,-15 71 0,28-98 10,1-3-7,0-1 0,1 1 1,1 13-1,0-12-5,0 0 0,5 19 0,-5-26 13,0 0-1,0 0 1,1 1-1,-1-1 1,1 0-1,0 0 1,1 0-1,-1-1 1,1 1 0,5 6-1,-5-8 3,0 0 1,-1-1-1,1 1 0,0-1 0,0 1 1,0-1-1,1 0 0,-1-1 0,0 1 1,0 0-1,0-1 0,1 0 0,-1 1 0,0-1 1,1-1-1,-1 1 0,0 0 0,5-2 1,40-11-2,65-32 817,-28 2-5463,-11 5-14443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0.984"/>
    </inkml:context>
    <inkml:brush xml:id="br0">
      <inkml:brushProperty name="width" value="0.05" units="cm"/>
      <inkml:brushProperty name="height" value="0.05" units="cm"/>
    </inkml:brush>
  </inkml:definitions>
  <inkml:trace contextRef="#ctx0" brushRef="#br0">100 1 22047,'-22'15'1008,"-55"39"5237,77-53-6183,0 0-1,0 0 1,0-1-1,0 1 1,0 0-1,0 0 1,0-1-1,0 1 1,0 0-1,1-1 1,-1 1-1,0 0 1,0-1-1,1 1 1,-1 0-1,1-1 1,-1 1-1,1 0 1,-1-1-1,1 1 1,-1-1-1,1 1 1,-1-1-1,2 1 1,3 6-2,18 36-108,-2 2 0,25 75 1,-36-93 50,39 122-11,-36-105 2,9 32 5,5 23 2,-3 21 5,-3 15-4,-12-75 1,14 162 9,-20-132-5,-1 2-5,-2-33 4,-1-27-4,-3-12 4,4-20-6,0 0 0,1 0 0,-1 0 0,0 0 0,0 1 0,0-1 0,0 0 0,0 0 0,0 0 0,0 0 0,0 1 0,0-1 0,0 0 0,0 0 0,0 0 0,-1 0 0,1 0 0,0 1 0,0-1 1,0 0-1,0 0 0,0 0 0,0 0 0,0 0 0,0 0 0,0 1 0,0-1 0,0 0 0,-1 0 0,1 0 0,0 0 0,0 0 0,0 0 0,0 0 0,0 0 0,0 0 0,-1 0 0,1 0 0,0 0 0,0 1 0,0-1 0,0 0 0,0 0 0,-1 0 0,1 0 1,0 0-1,0 0 0,0 0 0,0 0 0,-1-1 0,1 1 0,0 0 0,0 0 0,0 0 0,0 0 0,0 0 0,0 0 0,-1 0 0,1 0 0,0 0 0,0 0 0,0 0 0,0 0 0,0-1 0,0 1 0,0 0 0,-1 0 0,1 0 0,-12-30 6,-4-32-4,-14-106 8,23 124 3,-13-94 0,-10-81-3786,-16-113-15106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1.499"/>
    </inkml:context>
    <inkml:brush xml:id="br0">
      <inkml:brushProperty name="width" value="0.05" units="cm"/>
      <inkml:brushProperty name="height" value="0.05" units="cm"/>
    </inkml:brush>
  </inkml:definitions>
  <inkml:trace contextRef="#ctx0" brushRef="#br0">137 455 22135,'-2'1'145,"0"0"-1,1-1 0,-1 1 1,0-1-1,0 0 0,1 0 0,-1 1 1,0-1-1,0 0 0,1-1 1,-1 1-1,0 0 0,0 0 1,1-1-1,-1 1 0,0-1 0,1 1 1,-3-2-1,-36-16 3994,30 14-3483,-40-17 1153,48 21-1815,23 3-9,54-3 7,-67 0 7,0 0 0,1-1 0,-1 1 0,0-2 0,10-2 0,9-1 0,2 1 1,53-11-6,117-27 5,-148 29-4,276-71 4,-258 66-4,266-68 4,-270 71-4,89-19 5,22 0 1,-15 9 0,-12 8 0,-19 7 0,-19 6 0,-11 8 0,-15 9 1,-6 2 5,-63-12-5,0 2-1,22 8 1,-18-2 2,1 1-1,-2 1 0,0 0 0,18 17 0,-18-10 18,63 104 7,-69-95-14,40 132 4,-46-126-9,5 61 4,-4 28-9,-7 124-6,-3-202-9,-29 185 0,22-185 0,-51 184 0,44-187 0,-86 155 2,78-164 3,-39 40 0,42-52 7,-39 30-1,26-29 1,-1-1-1,-57 27 1,88-47-1,1-1 0,-1 1 0,0-1 1,-1 1-1,1-1 0,-5 0 0,-83 14 0,54-13 1,-45-3 0,-49-11 0,-10-11 1,-8-6 5,-3-5-5,-162-42-8,209 51 6,-14-3 1,5-3 0,6-4 0,-38-24-928,99 39-1992,-114-47-16319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1.953"/>
    </inkml:context>
    <inkml:brush xml:id="br0">
      <inkml:brushProperty name="width" value="0.05" units="cm"/>
      <inkml:brushProperty name="height" value="0.05" units="cm"/>
    </inkml:brush>
  </inkml:definitions>
  <inkml:trace contextRef="#ctx0" brushRef="#br0">180 36 22495,'-9'2'-267,"-4"-1"1723,13-1-1400,0 0 0,0 0 0,0-1 1,0 1-1,-1 0 0,1 0 0,0 0 0,0 0 0,0 0 0,0 0 0,0-1 0,0 1 0,-1 0 0,1 0 0,0 0 0,0 0 0,0-1 0,0 1 0,0 0 0,0 0 0,0 0 0,0 0 1,0-1-1,0 1 0,0 0 0,0 0 0,0 0 0,0-1 0,0 1 0,0 0 0,0 0 0,0 0 0,0 0 0,0-1 0,0 1 0,0 0 0,0 0 0,0 0 0,0-1 0,0 1 0,1 0 1,-1 0-1,0 0 0,0 0 0,0 0 0,0-1 0,0 1 0,0 0 0,1 0 0,-1 0 0,0 0 0,0 0 0,1 0 0,14-18 2126,-15 17-2039,1 0 1,0 0-1,-1 0 0,1 0 0,0 0 0,0 1 0,0-1 1,0 0-1,-1 1 0,1-1 0,0 0 0,0 1 1,0-1-1,0 1 0,1 0 0,-1-1 0,0 1 1,1 0-1,-1 0-101,-3 6 37,-14 11-85,9-10-2,1 0-1,0 0 1,-7 10-1,-104 198-74,109-192 70,-9 90-10,19-90-9,5 4 14,23 52 0,-17-59 5,-12-19 12,13 15-4,0-1 0,1 0 0,0-1 0,1-1 0,28 18 0,89 46-5,-65-39-2,-46-25 10,48 31 1,-13-6 1,-13-3 0,-12-1 0,-29-31 0,0 1 0,0 0 0,0 1 0,-1-1 0,3 8 0,-4-9 0,0 1 0,0 0 0,0-1-1,-1 1 1,0 0 0,0 0 0,0-1 0,0 1 0,-1 0 0,1-1-1,-1 1 1,0 0 0,0-1 0,0 1 0,0-1 0,-3 4 0,0 1-2,0-1 1,-1 0 0,0 0 0,0 0 0,-11 10 0,13-14 0,0 0 1,-1-1-1,1 0 1,-1 0-1,0 0 1,1 0 0,-1 0-1,0-1 1,0 0-1,0 1 1,0-2-1,-1 1 1,1 0-1,-4-1 1,2 1-1,5-1 0,-1 0 1,1 1 0,-1-1 0,1 0-1,0 0 1,-1 0 0,1-1-1,-1 1 1,1 0 0,-1 0-1,1-1 1,0 1 0,-1-1 0,1 1-1,0-1 1,0 0 0,-1 0-1,1 1 1,0-1 0,-2-2-1,-1 0 1,-19-16-1,23 18 0,-1 0 1,1 1 0,-1-1-1,0 0 1,1 1 0,-1-1-1,1 0 1,0 1 0,-1-1-1,1 0 1,0 0 0,-1 0-1,1 0 1,0 1 0,-1-2-1,-12-65-54,5 10-3458,8 54 3233,-18-116-18952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2.447"/>
    </inkml:context>
    <inkml:brush xml:id="br0">
      <inkml:brushProperty name="width" value="0.05" units="cm"/>
      <inkml:brushProperty name="height" value="0.05" units="cm"/>
    </inkml:brush>
  </inkml:definitions>
  <inkml:trace contextRef="#ctx0" brushRef="#br0">248 74 22135,'-3'7'610,"1"1"1,-1 0-1,1 0 0,0 1 0,1-1 0,0 0 0,0 1 0,1-1 0,0 1 0,1-1 0,1 10 0,9 39 453,-2-11-390,3 13-538,2 4-135,-1 3 0,1-1 0,1-3 0,-4-12 0,-3-9 0,0 7 1,-8-45 7,0-6 4,-14-48 12,-1 6-21,-1-8-3,-2-8 0,12 20 1,-3-53-1,9 92 0,-1-6 2,0-1 0,1 1 0,0-1 0,0 1 0,4-17 0,0 4 0,11-51 0,4 9 4,6 7-5,-1 12-1,2 12 1,2 10 5,2 11-5,-1 8-1,1 11 0,-24-5 0,0 1 0,-1-1-1,0 2 1,1-1 0,-1 0 0,8 10 0,-8-3-6,5 24 5,-3 15 2,-3 5 5,-3 6-4,2 2 4,3 2-4,7-1 4,3 1-4,-6 2 4,-8-56-6,-1 1 1,-1-1-1,0 0 1,-2 14-1,-1-13 1,0 0 1,0-1-1,-1 0 0,-10 20 0,9-21-1,0 0 0,-1-1 1,0 0-1,-1 0 0,0 0 1,0-1-1,-10 9 0,-7 2 2,-1-1-1,-1-1 0,-38 19 1,-69 26 1,120-56-2,-76 38-3845,-77 43-11572,388-203 11562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3.844"/>
    </inkml:context>
    <inkml:brush xml:id="br0">
      <inkml:brushProperty name="width" value="0.05" units="cm"/>
      <inkml:brushProperty name="height" value="0.05" units="cm"/>
    </inkml:brush>
  </inkml:definitions>
  <inkml:trace contextRef="#ctx0" brushRef="#br0">2563 441 22495,'-2'18'821,"-1"1"0,0-1-1,-2 1 1,0-1 0,-1 0 0,-1-1-1,-1 0 1,-13 24 0,14-30-641,-17 21 598,7-13-681,-1 0 0,0-1 0,-1-1 0,-1-1 0,-1-1 0,-36 21 0,42-28-97,8-3-2,0-1 1,-1-1-1,-14 6 0,-31 9 1,-14 1 1,-5-3 0,-4-3 0,0-3 0,-3-4 0,-3-4 0,-7-3 0,-29-3 0,-18-3 0,6-1 0,6-1 0,15-1 0,13-3 0,18-2 0,14-4 0,5-4 0,3-8 0,6-2 0,4-4 0,15 5-7,1-1 1,1-1-1,-37-59 0,35 43-11,21 31 16,-22-40 1,-79-144-23,39 86 1,64 104 23,3 5-3,1 1 0,-1-1 0,-1 1 1,1 0-1,-13-11 0,17 17 3,-6-2 0,-1 14 0,7-9 0,-28 50 0,8-19 0,-6 6-3845,1 1-11536,56-85 11536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4.216"/>
    </inkml:context>
    <inkml:brush xml:id="br0">
      <inkml:brushProperty name="width" value="0.05" units="cm"/>
      <inkml:brushProperty name="height" value="0.05" units="cm"/>
    </inkml:brush>
  </inkml:definitions>
  <inkml:trace contextRef="#ctx0" brushRef="#br0">179 424 22135,'0'0'6144,"-4"-5"-4864,-77-119 505,60 83-1786,-2-4-1,-27-60-29,50 104 30,0 0 1,0 0-1,1 0 0,-1 0 1,0 0-1,0 0 1,1 0-1,-1 0 0,0 0 1,1 0-1,-1 0 1,1 0-1,-1 0 0,1 0 1,0 0-1,-1 0 1,1 0-1,0 1 0,0-2 1,1 0-2,3-4 1,0 1 0,1 0 0,-1 0 0,1 0 0,0 1 0,0 0 0,0 0 0,10-4 0,-3 2 1,0 1 0,17-6 0,-13 7 0,0 1 0,21-2 0,-11 4 1,34 2-1,34 11 6,6 12-4,1 14 4,5 12-4,22 17 4,12 16-4,-12 3 4,-12 1-5,72 48-2231,-163-117 624,151 106-17573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8:47.992"/>
    </inkml:context>
    <inkml:brush xml:id="br0">
      <inkml:brushProperty name="width" value="0.05" units="cm"/>
      <inkml:brushProperty name="height" value="0.05" units="cm"/>
    </inkml:brush>
  </inkml:definitions>
  <inkml:trace contextRef="#ctx0" brushRef="#br0">5508 657 22679,'-49'-8'1770,"31"4"-261,0 1 0,-35 0-1,-105 8 1512,90-2-2920,-103-2-176,97-1 56,-118-15-19,111 3 30,-124-30-7,112 18-8,-60-10-3,116 27 14,-190-32-6,178 32 7,-197-19 2,195 23 3,-77-1 0,-29 4 6,1 3 1,-3 4 0,-4 7 0,-4 6 1,3 5 5,2 7-4,-6 16 4,-2 13-5,2 9-1,2 6 0,-144 69 3,255-116 10,-204 138 4,208-133-9,-207 132 8,211-133-8,11-8-2,-174 133 11,-15 51 35,166-137-48,11-1-4,37-52 0,-13 33 0,15-27 0,-7 28 0,10-27 0,-4 32 0,8-34 0,1 43 0,4-37 0,7 37 0,5-8 1,30 79-1,-29-100 8,75 159 8,-68-158-8,114 153 12,-133-186-14,1 1-1,1-2 0,-1 1 1,9 6-1,196 150 30,-162-133-21,214 94 10,-205-102-16,95 27 4,41 4-9,199 14-2,-317-57 6,113 9 0,44-4-6,224-23-4,-369 1-9,366-67 0,-360 54 0,386-114 0,-383 102 0,377-158 2,-382 149 3,128-67 0,34-29 6,-10-14 1,-13-15 0,-21-5 0,-19-6 0,-24-4 0,-27-6 1,-89 104 2,-4-2 1,34-92-1,-74 164 1,-1 0 1,5-20-1,24-117 9,-26 104-11,4-82-1,-12 92-1,-1 0 0,-10-54 0,3 52 0,-1 0 0,-15-38 0,-1 20 0,-1 1-1,-64-97 1,57 110-7,-147-146-2,140 156 2,-173-92-2,207 122 8,0 0-1,0 0 1,0 1 0,0 0 0,-7-2 0,-55-9-4,-78-6 1,107 20-2,-93 19-243,51-3-3431,-115 18-15959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5.454"/>
    </inkml:context>
    <inkml:brush xml:id="br0">
      <inkml:brushProperty name="width" value="0.05" units="cm"/>
      <inkml:brushProperty name="height" value="0.05" units="cm"/>
    </inkml:brush>
  </inkml:definitions>
  <inkml:trace contextRef="#ctx0" brushRef="#br0">155 637 21959,'0'3'5,"-1"62"4288,16 118 1,-7-141-3647,5 13-518,47 135-173,-54-170 41,-4-13-1,1 1 0,0-1 0,0 1 0,1-1 0,5 8 0,9 15-7,2 0-1,1-2 0,30 31 1,-38-46 7,-5-5-6,1 0 1,1 0-1,10 6 0,7 5-7,1-2-1,0-1 1,58 23 0,-67-32 13,-9-4-6,1 0 1,0 0-1,22 2 0,-17-3-6,7 2 0,1-2 0,-1 0 0,1-1 0,34-4 0,94-19-51,-119 13 15,151-57-10,-147 48 36,142-92-7,-146 84-7,105-118-17,-116 113 10,61-134-20,-81 161 60,0 0 0,0 0-1,-1-1 1,0 1-1,0 0 1,1-5-1,10-175-60,-12 180 62,0 0 1,0 0-1,-1 0 0,1 0 0,-1 0 0,0 0 0,0 0 0,-2-4 0,-93-209-69,92 209 65,0 1-1,0 0 0,-1 0 1,-7-8-1,-170-189-58,176 198 65,1 0-1,-1 1 1,0 0 0,-1 0 0,-7-4-1,-234-128-23,239 133 25,-1 0 0,1 0-1,-17-4 1,26 8 3,-139-34-13,-5 13 7,144 21 6,-11-1-3,1 0 0,0 0 0,-15 2 0,-105 9-5,3 14 8,120-22 2,1-1-1,-1 1 0,1 0 0,0 0 0,-8 5 0,14-7-1,-103 55 7,-32 38-3683,-80 45-14710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6.648"/>
    </inkml:context>
    <inkml:brush xml:id="br0">
      <inkml:brushProperty name="width" value="0.05" units="cm"/>
      <inkml:brushProperty name="height" value="0.05" units="cm"/>
    </inkml:brush>
  </inkml:definitions>
  <inkml:trace contextRef="#ctx0" brushRef="#br0">5554 29 21959,'48'-19'396,"-38"15"1584,-25 4 1980,5 4-2623,8-3-1186,-1 0 0,1 0 1,0-1-1,-1 1 0,1 0 0,-1-1 1,1 1-1,-1-1 0,1 0 1,-1 0-1,-3 0 0,-34-9-155,36 7 3,0 1 0,1 0 0,-1 0 0,0 1 0,0-1 0,-1 1 0,1 0 0,0 0 0,0 0 0,-4 1 0,-27 4 0,-12 8 1,19-3 6,1 2-1,-1 0 1,2 2 0,0 1 0,0 1-1,-39 34 1,-132 105 31,129-99-33,35-31 4,-172 123 8,161-118-9,-65 45 0,-27 13-5,-9-4 4,-7-1-4,2-6 4,-2-6-4,-153 41 1,249-95-22,-221 55-2,219-60 2,-261 35-1,254-39 7,-262 24-6,262-29 7,-265 0 2,265-4 3,-252-14-2,256 9 3,-84-12 5,-24-13 1,12-15 0,10-10 0,-111-53-1,216 87-5,-139-100 2,149 96-9,-38-44 0,0-18 10,39 45-2,2-1 0,-32-66 0,26 36-11,-35-102 0,64 156 15,2 4-2,0 0 1,-2-21-1,4 15-10,0 1-1,2 0 1,0-1 0,5-32-1,-5 53 13,0 0-1,0 0 1,1 0-1,-1-1 1,0 1-1,1 0 1,-1 0 0,1 0-1,-1 0 1,1 0-1,0 0 1,-1 0-1,1 0 1,0 0-1,1-1 1,1-1-2,-2 2 2,0 1 1,0-1 0,0 0 0,0 0 0,0 0-1,0 1 1,0-1 0,1 0 0,-1 1 0,0-1-1,0 1 1,3-1 0,22 2 0,-21 0 0,-1 1 0,1-1 1,-1 0-1,0 1 0,8 4 0,-5-1 2,-1 1-1,0-1 0,0 1 0,0 0 1,-1 0-1,0 0 0,0 1 1,-1 0-1,6 10 0,26 65 12,-28-62-11,-6-15 5,0 0-1,0 0 1,0 1-1,0-1 1,-1 0-1,0 1 1,1 10-1,0 1 2,6 55-3838,8 40-15356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9:57.034"/>
    </inkml:context>
    <inkml:brush xml:id="br0">
      <inkml:brushProperty name="width" value="0.05" units="cm"/>
      <inkml:brushProperty name="height" value="0.05" units="cm"/>
    </inkml:brush>
  </inkml:definitions>
  <inkml:trace contextRef="#ctx0" brushRef="#br0">148 885 22135,'-12'54'384,"3"-37"3058,-7-4-2702,12-11-434,3-1-179,-1-1 0,1 1 0,-1-1 0,0 0 0,1 0 0,-1 0-1,0 0 1,1 0 0,-1 0 0,1 0 0,-1 0 0,0-1 0,1 1 0,-1-1 0,1 1-1,-1-1 1,1 1 0,-1-1 0,1 0 0,-1 0 0,1 0 0,0 0 0,-1 0 0,1 0-1,0 0 1,0 0 0,0 0 0,-2-3 0,-13-17 520,1-12-518,5-12-129,2-10 0,2-10 0,0-10 0,4-6 0,2-3 0,2 1 0,4 1 0,0 7 0,1 4 0,-6 57 1,1-6-3,0 0 1,1 0-1,1 0 0,1 0 0,8-22 1,-12 40 0,0 1 1,-1 0-1,1 0 0,0-1 1,0 1-1,0 0 1,0 0-1,0 0 0,0 0 1,0 0-1,1 0 1,-1 0-1,0 1 0,0-1 1,1 0-1,-1 1 1,1-1-1,-1 1 0,2-1 1,2-1-2,25-7 0,-15 9-5,79 23-2,-62-13 7,-1 2 0,0 1 1,30 17-1,-38-18 1,15 9-5,74 47 5,61 42-3846,90 56-15385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135"/>
    </inkml:context>
    <inkml:brush xml:id="br0">
      <inkml:brushProperty name="width" value="0.1" units="cm"/>
      <inkml:brushProperty name="height" value="0.1" units="cm"/>
    </inkml:brush>
  </inkml:definitions>
  <inkml:trace contextRef="#ctx0" brushRef="#br0">22 0 3952,'0'0'0,"-5"4"0,0 1 0,-7 3-2488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527"/>
    </inkml:context>
    <inkml:brush xml:id="br0">
      <inkml:brushProperty name="width" value="0.1" units="cm"/>
      <inkml:brushProperty name="height" value="0.1" units="cm"/>
    </inkml:brush>
  </inkml:definitions>
  <inkml:trace contextRef="#ctx0" brushRef="#br0">53 1132 3504,'11'-5'-46,"-13"12"417,-18 20 1143,16-21-953,-33 39 3585,36-45-4063,1 1 0,0-1 0,0 1 0,0-1 0,0 1 0,0-1 0,0 1 0,0-1 0,0 1 0,1-1 0,-1 1 0,0-1 0,0 1 0,0-1 0,0 0 0,1 1 0,-1-1 0,0 1 0,0-1 0,1 1 0,-1-1 0,0 0 0,1 1 0,-1-1 0,0 0 0,1 1 0,-1-1 0,1 0 0,-1 0 0,1 1 0,16 10 1214,-14-10-1179,28 17 1161,1-2 0,62 22 0,-7-15-860,-68-21-306,101-4 47,-90-2-38,157-36 39,-131 24-106,131-45 3,34-14 22,-120 41 260,178-61 0,27-10-229,-178 61 104,539-199 51,-545 194-244,136-73 3,74-50-2488,205-99-9876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2.735"/>
    </inkml:context>
    <inkml:brush xml:id="br0">
      <inkml:brushProperty name="width" value="0.1" units="cm"/>
      <inkml:brushProperty name="height" value="0.1" units="cm"/>
    </inkml:brush>
  </inkml:definitions>
  <inkml:trace contextRef="#ctx0" brushRef="#br0">48 1 10672,'-2'0'3,"-2"-1"93,1 1 0,-1 0 0,1 0 0,-1 1 0,0-1 0,1 1 0,-1 0 0,1-1 0,-1 2 1,-6 1-1,19 13 900,-8-10-1118,1 0 0,1-1 0,-1 1 0,1-1 0,4 7 0,-6-10-7,1 1 1,0-1-1,1 0 1,-1-1-1,0 1 1,0 0-1,1-1 1,-1 1-1,1-1 1,0 1-1,-1-1 1,1 0 0,4 1-1,3 0-100,0 0 1,1-1-1,-1 0 1,0 0-1,1-1 0,17-2 1,24 0 464,142 9 1185,-42 7 62,41 6-83,-111-14-1000,116 14 1027,-120-9-862,-27-3-217,-8-1 309,72 2 0,-103-9-537,21 0 448,60-7 0,-61 6-257,-21 1-133,-24 3-105,-26 0-234,-48-2 1,29-1-1803,-101 1-9530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9.183"/>
    </inkml:context>
    <inkml:brush xml:id="br0">
      <inkml:brushProperty name="width" value="0.1" units="cm"/>
      <inkml:brushProperty name="height" value="0.1" units="cm"/>
    </inkml:brush>
  </inkml:definitions>
  <inkml:trace contextRef="#ctx0" brushRef="#br0">67 78 1888,'-28'0'76,"-4"-1"-238,26 2 733,10 1 888,27 3 67,13 2 814,-42-5-2250,1-1 0,0 1 1,-1 0-1,1 0 0,-1 0 0,1 0 0,-1 0 0,0 0 0,0 0 0,0 1 0,0-1 0,0 1 0,0 0 0,2 5 0,3 3 130,-6-7-144,0 0 1,0 0-1,-1 0 1,1 0-1,-1 0 0,0 0 1,0 0-1,0 0 0,-1 8 1,0-1 30,1-9-92,-1 0 1,2 0 0,-1 0-1,0 0 1,0 0-1,0 0 1,1 0 0,0 0-1,-1 0 1,1 0 0,0 0-1,0 0 1,0 0-1,0 0 1,0-1 0,0 1-1,0 0 1,1-1-1,-1 1 1,1-1 0,-1 1-1,1-1 1,-1 0 0,1 0-1,0 0 1,0 0-1,3 2 1,2-1 30,1 0 0,-1 0 0,1-1 0,0 0 0,-1-1 1,12 0-1,18-2 190,0-2 1,67-17-1,-35 5-12,91-20 547,-91 23-615,107-10 270,-96 17 45,129-14 562,-133 14-698,87-7 193,-91 6-345,100-15 101,-106 15-240,-30 4-34,-4 1 50,61-12-1,-91 14-58,13-3-23,-1-1-1,1 0 0,-1-1 1,0-1-1,24-13 0,-38 19 246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249"/>
    </inkml:context>
    <inkml:brush xml:id="br0">
      <inkml:brushProperty name="width" value="0.1" units="cm"/>
      <inkml:brushProperty name="height" value="0.1" units="cm"/>
    </inkml:brush>
  </inkml:definitions>
  <inkml:trace contextRef="#ctx0" brushRef="#br0">18 201 3768,'0'0'0,"-6"-15"0,-6-13 1280,12 17 0,8 11-320,9-5 0,3 3-416,9-24 0,11-17-544,27-27-6664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607"/>
    </inkml:context>
    <inkml:brush xml:id="br0">
      <inkml:brushProperty name="width" value="0.1" units="cm"/>
      <inkml:brushProperty name="height" value="0.1" units="cm"/>
    </inkml:brush>
  </inkml:definitions>
  <inkml:trace contextRef="#ctx0" brushRef="#br0">0 0 14704,'0'0'0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4.103"/>
    </inkml:context>
    <inkml:brush xml:id="br0">
      <inkml:brushProperty name="width" value="0.1" units="cm"/>
      <inkml:brushProperty name="height" value="0.1" units="cm"/>
    </inkml:brush>
  </inkml:definitions>
  <inkml:trace contextRef="#ctx0" brushRef="#br0">1 702 5112,'17'-11'190,"13"-4"684,169-62 831,-190 74-1669,168-69 423,-24 1 35,-116 54 501,189-83 302,-180 80-803,161-72 126,-172 74-480,116-90-1472,-15 10-6168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06:18.862"/>
    </inkml:context>
    <inkml:brush xml:id="br0">
      <inkml:brushProperty name="width" value="0.05" units="cm"/>
      <inkml:brushProperty name="height" value="0.05" units="cm"/>
    </inkml:brush>
  </inkml:definitions>
  <inkml:trace contextRef="#ctx0" brushRef="#br0">14 1 22767,'-12'88'387,"12"-88"-247,0 1 0,0-1 0,-1 1 0,1 0 0,0-1 0,0 1-1,0 0 1,0-1 0,0 1 0,0-1 0,0 1 0,0 0 0,0-1 0,0 1 0,0 0 0,0-1 0,1 1 0,-1-1 0,0 1 0,0 0 0,1-1-1,0 2 1,2-4 515,3-7 138,-1 0 0,0-1 0,0 1-1,4-13 1,2-9-1,-5 20-797,-1 14-6,2 23-11,-5-19 20,7 36 2,0 7 0,-1 9 0,12 111-8,-12-86 1,5 32 6,10 38 1,8 26 0,28 163 1,-48-278 6,47 286 2,-47-278-1,12 112 4,-1 39-9,-8-1-3,-8-3 0,2-5 0,-3-4 0,-1-9 0,-3-10 0,-7-6 0,-6-5 0,-22 169-15,30-304 10,-14 187-14,18-34-5,-1-184 19,0-5 3,1-1 0,0 1-1,1 0 1,-1 0-1,2 0 1,-1 0 0,6 16-1,-4-24 232,-1-1-886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30-05-2022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BDD6BD-A5DB-4444-88A3-918BF36A4FC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3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74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7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807B1-6ADB-4F58-AD19-DFF6AC32F6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47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807B1-6ADB-4F58-AD19-DFF6AC32F68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61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807B1-6ADB-4F58-AD19-DFF6AC32F68F}"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BDD6BD-A5DB-4444-88A3-918BF36A4FC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06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807B1-6ADB-4F58-AD19-DFF6AC32F68F}"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BDD6BD-A5DB-4444-88A3-918BF36A4FC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34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807B1-6ADB-4F58-AD19-DFF6AC32F68F}"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BDD6BD-A5DB-4444-88A3-918BF36A4FCD}" type="slidenum">
              <a:rPr lang="en-IN" smtClean="0"/>
              <a:t>‹#›</a:t>
            </a:fld>
            <a:endParaRPr lang="en-IN"/>
          </a:p>
        </p:txBody>
      </p:sp>
    </p:spTree>
    <p:extLst>
      <p:ext uri="{BB962C8B-B14F-4D97-AF65-F5344CB8AC3E}">
        <p14:creationId xmlns:p14="http://schemas.microsoft.com/office/powerpoint/2010/main" val="317208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807B1-6ADB-4F58-AD19-DFF6AC32F68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6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1807B1-6ADB-4F58-AD19-DFF6AC32F68F}" type="datetimeFigureOut">
              <a:rPr lang="en-IN" smtClean="0"/>
              <a:t>30-05-2022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0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1807B1-6ADB-4F58-AD19-DFF6AC32F68F}" type="datetimeFigureOut">
              <a:rPr lang="en-IN" smtClean="0"/>
              <a:t>30-05-2022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BDD6BD-A5DB-4444-88A3-918BF36A4FC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4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1.xml"/><Relationship Id="rId63" Type="http://schemas.openxmlformats.org/officeDocument/2006/relationships/image" Target="../media/image32.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0.png"/><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6.xml"/><Relationship Id="rId53" Type="http://schemas.openxmlformats.org/officeDocument/2006/relationships/image" Target="../media/image2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5.png"/><Relationship Id="rId5" Type="http://schemas.openxmlformats.org/officeDocument/2006/relationships/image" Target="../media/image3.png"/><Relationship Id="rId95" Type="http://schemas.openxmlformats.org/officeDocument/2006/relationships/image" Target="../media/image48.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2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5.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3.png"/><Relationship Id="rId161"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customXml" Target="../ink/ink3.xml"/><Relationship Id="rId23" Type="http://schemas.openxmlformats.org/officeDocument/2006/relationships/image" Target="../media/image12.png"/><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119" Type="http://schemas.openxmlformats.org/officeDocument/2006/relationships/image" Target="../media/image60.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68.png"/><Relationship Id="rId151" Type="http://schemas.openxmlformats.org/officeDocument/2006/relationships/image" Target="../media/image76.png"/><Relationship Id="rId156" Type="http://schemas.openxmlformats.org/officeDocument/2006/relationships/customXml" Target="../ink/ink78.xml"/><Relationship Id="rId13" Type="http://schemas.openxmlformats.org/officeDocument/2006/relationships/image" Target="../media/image7.png"/><Relationship Id="rId18" Type="http://schemas.openxmlformats.org/officeDocument/2006/relationships/customXml" Target="../ink/ink9.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3.png"/><Relationship Id="rId141" Type="http://schemas.openxmlformats.org/officeDocument/2006/relationships/image" Target="../media/image71.png"/><Relationship Id="rId146" Type="http://schemas.openxmlformats.org/officeDocument/2006/relationships/customXml" Target="../ink/ink73.xml"/><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15.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15" Type="http://schemas.openxmlformats.org/officeDocument/2006/relationships/image" Target="../media/image58.png"/><Relationship Id="rId131"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79.png"/><Relationship Id="rId61" Type="http://schemas.openxmlformats.org/officeDocument/2006/relationships/image" Target="../media/image31.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10.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8" Type="http://schemas.openxmlformats.org/officeDocument/2006/relationships/customXml" Target="../ink/ink4.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98" Type="http://schemas.openxmlformats.org/officeDocument/2006/relationships/customXml" Target="../ink/ink49.xml"/><Relationship Id="rId121" Type="http://schemas.openxmlformats.org/officeDocument/2006/relationships/image" Target="../media/image61.png"/><Relationship Id="rId142" Type="http://schemas.openxmlformats.org/officeDocument/2006/relationships/customXml" Target="../ink/ink71.xml"/><Relationship Id="rId163" Type="http://schemas.openxmlformats.org/officeDocument/2006/relationships/image" Target="../media/image82.png"/><Relationship Id="rId3" Type="http://schemas.openxmlformats.org/officeDocument/2006/relationships/image" Target="../media/image2.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88" Type="http://schemas.openxmlformats.org/officeDocument/2006/relationships/customXml" Target="../ink/ink44.xml"/><Relationship Id="rId111" Type="http://schemas.openxmlformats.org/officeDocument/2006/relationships/image" Target="../media/image56.png"/><Relationship Id="rId132" Type="http://schemas.openxmlformats.org/officeDocument/2006/relationships/customXml" Target="../ink/ink66.xml"/><Relationship Id="rId153" Type="http://schemas.openxmlformats.org/officeDocument/2006/relationships/image" Target="../media/image77.png"/><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106" Type="http://schemas.openxmlformats.org/officeDocument/2006/relationships/customXml" Target="../ink/ink53.xml"/><Relationship Id="rId127" Type="http://schemas.openxmlformats.org/officeDocument/2006/relationships/image" Target="../media/image64.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143" Type="http://schemas.openxmlformats.org/officeDocument/2006/relationships/image" Target="../media/image72.png"/><Relationship Id="rId148" Type="http://schemas.openxmlformats.org/officeDocument/2006/relationships/customXml" Target="../ink/ink74.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5.png"/><Relationship Id="rId26" Type="http://schemas.openxmlformats.org/officeDocument/2006/relationships/customXml" Target="../ink/ink13.xml"/><Relationship Id="rId47" Type="http://schemas.openxmlformats.org/officeDocument/2006/relationships/image" Target="../media/image24.png"/><Relationship Id="rId68" Type="http://schemas.openxmlformats.org/officeDocument/2006/relationships/customXml" Target="../ink/ink34.xml"/><Relationship Id="rId89" Type="http://schemas.openxmlformats.org/officeDocument/2006/relationships/image" Target="../media/image45.png"/><Relationship Id="rId112" Type="http://schemas.openxmlformats.org/officeDocument/2006/relationships/customXml" Target="../ink/ink56.xml"/><Relationship Id="rId133" Type="http://schemas.openxmlformats.org/officeDocument/2006/relationships/image" Target="../media/image67.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3.png"/><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customXml" Target="../ink/ink88.xml"/><Relationship Id="rId3" Type="http://schemas.openxmlformats.org/officeDocument/2006/relationships/customXml" Target="../ink/ink83.xml"/><Relationship Id="rId7" Type="http://schemas.openxmlformats.org/officeDocument/2006/relationships/customXml" Target="../ink/ink85.xml"/><Relationship Id="rId12" Type="http://schemas.openxmlformats.org/officeDocument/2006/relationships/image" Target="../media/image190.png"/><Relationship Id="rId2" Type="http://schemas.openxmlformats.org/officeDocument/2006/relationships/image" Target="../media/image84.png"/><Relationship Id="rId16"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customXml" Target="../ink/ink87.xml"/><Relationship Id="rId5" Type="http://schemas.openxmlformats.org/officeDocument/2006/relationships/customXml" Target="../ink/ink84.xml"/><Relationship Id="rId15" Type="http://schemas.openxmlformats.org/officeDocument/2006/relationships/customXml" Target="../ink/ink89.xml"/><Relationship Id="rId10" Type="http://schemas.openxmlformats.org/officeDocument/2006/relationships/image" Target="../media/image189.png"/><Relationship Id="rId4" Type="http://schemas.openxmlformats.org/officeDocument/2006/relationships/image" Target="../media/image186.png"/><Relationship Id="rId9" Type="http://schemas.openxmlformats.org/officeDocument/2006/relationships/customXml" Target="../ink/ink86.xml"/><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9A1-A296-4E6A-863E-E09AA415EB50}"/>
              </a:ext>
            </a:extLst>
          </p:cNvPr>
          <p:cNvSpPr>
            <a:spLocks noGrp="1"/>
          </p:cNvSpPr>
          <p:nvPr>
            <p:ph type="ctrTitle"/>
          </p:nvPr>
        </p:nvSpPr>
        <p:spPr/>
        <p:txBody>
          <a:bodyPr/>
          <a:lstStyle/>
          <a:p>
            <a:r>
              <a:rPr lang="en-US" dirty="0"/>
              <a:t>Docker</a:t>
            </a:r>
            <a:endParaRPr lang="en-IN" dirty="0"/>
          </a:p>
        </p:txBody>
      </p:sp>
      <p:sp>
        <p:nvSpPr>
          <p:cNvPr id="3" name="Subtitle 2">
            <a:extLst>
              <a:ext uri="{FF2B5EF4-FFF2-40B4-BE49-F238E27FC236}">
                <a16:creationId xmlns:a16="http://schemas.microsoft.com/office/drawing/2014/main" id="{D061865A-1562-4B12-A767-12D7DE0D21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350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8" name="Ink 27">
                <a:extLst>
                  <a:ext uri="{FF2B5EF4-FFF2-40B4-BE49-F238E27FC236}">
                    <a16:creationId xmlns:a16="http://schemas.microsoft.com/office/drawing/2014/main" id="{A93F654A-1770-08F0-A045-A497A362F0EF}"/>
                  </a:ext>
                </a:extLst>
              </p14:cNvPr>
              <p14:cNvContentPartPr/>
              <p14:nvPr/>
            </p14:nvContentPartPr>
            <p14:xfrm>
              <a:off x="4410341" y="278962"/>
              <a:ext cx="735840" cy="688680"/>
            </p14:xfrm>
          </p:contentPart>
        </mc:Choice>
        <mc:Fallback>
          <p:pic>
            <p:nvPicPr>
              <p:cNvPr id="28" name="Ink 27">
                <a:extLst>
                  <a:ext uri="{FF2B5EF4-FFF2-40B4-BE49-F238E27FC236}">
                    <a16:creationId xmlns:a16="http://schemas.microsoft.com/office/drawing/2014/main" id="{A93F654A-1770-08F0-A045-A497A362F0EF}"/>
                  </a:ext>
                </a:extLst>
              </p:cNvPr>
              <p:cNvPicPr/>
              <p:nvPr/>
            </p:nvPicPr>
            <p:blipFill>
              <a:blip r:embed="rId3"/>
              <a:stretch>
                <a:fillRect/>
              </a:stretch>
            </p:blipFill>
            <p:spPr>
              <a:xfrm>
                <a:off x="4401341" y="270322"/>
                <a:ext cx="753480" cy="706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 name="Ink 29">
                <a:extLst>
                  <a:ext uri="{FF2B5EF4-FFF2-40B4-BE49-F238E27FC236}">
                    <a16:creationId xmlns:a16="http://schemas.microsoft.com/office/drawing/2014/main" id="{C053D6FC-EE67-7645-42FA-9E29CEF870C3}"/>
                  </a:ext>
                </a:extLst>
              </p14:cNvPr>
              <p14:cNvContentPartPr/>
              <p14:nvPr/>
            </p14:nvContentPartPr>
            <p14:xfrm>
              <a:off x="3605741" y="669562"/>
              <a:ext cx="887760" cy="2163240"/>
            </p14:xfrm>
          </p:contentPart>
        </mc:Choice>
        <mc:Fallback>
          <p:pic>
            <p:nvPicPr>
              <p:cNvPr id="30" name="Ink 29">
                <a:extLst>
                  <a:ext uri="{FF2B5EF4-FFF2-40B4-BE49-F238E27FC236}">
                    <a16:creationId xmlns:a16="http://schemas.microsoft.com/office/drawing/2014/main" id="{C053D6FC-EE67-7645-42FA-9E29CEF870C3}"/>
                  </a:ext>
                </a:extLst>
              </p:cNvPr>
              <p:cNvPicPr/>
              <p:nvPr/>
            </p:nvPicPr>
            <p:blipFill>
              <a:blip r:embed="rId5"/>
              <a:stretch>
                <a:fillRect/>
              </a:stretch>
            </p:blipFill>
            <p:spPr>
              <a:xfrm>
                <a:off x="3597101" y="660562"/>
                <a:ext cx="905400" cy="218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1C974557-A2C0-B3AA-BCCB-FAEC2FDF2BEF}"/>
                  </a:ext>
                </a:extLst>
              </p14:cNvPr>
              <p14:cNvContentPartPr/>
              <p14:nvPr/>
            </p14:nvContentPartPr>
            <p14:xfrm>
              <a:off x="4114781" y="1087162"/>
              <a:ext cx="207000" cy="372600"/>
            </p14:xfrm>
          </p:contentPart>
        </mc:Choice>
        <mc:Fallback>
          <p:pic>
            <p:nvPicPr>
              <p:cNvPr id="50" name="Ink 49">
                <a:extLst>
                  <a:ext uri="{FF2B5EF4-FFF2-40B4-BE49-F238E27FC236}">
                    <a16:creationId xmlns:a16="http://schemas.microsoft.com/office/drawing/2014/main" id="{1C974557-A2C0-B3AA-BCCB-FAEC2FDF2BEF}"/>
                  </a:ext>
                </a:extLst>
              </p:cNvPr>
              <p:cNvPicPr/>
              <p:nvPr/>
            </p:nvPicPr>
            <p:blipFill>
              <a:blip r:embed="rId7"/>
              <a:stretch>
                <a:fillRect/>
              </a:stretch>
            </p:blipFill>
            <p:spPr>
              <a:xfrm>
                <a:off x="4105781" y="1078522"/>
                <a:ext cx="2246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6" name="Ink 75">
                <a:extLst>
                  <a:ext uri="{FF2B5EF4-FFF2-40B4-BE49-F238E27FC236}">
                    <a16:creationId xmlns:a16="http://schemas.microsoft.com/office/drawing/2014/main" id="{365CAD3F-4185-1F87-6E2F-0179F243A488}"/>
                  </a:ext>
                </a:extLst>
              </p14:cNvPr>
              <p14:cNvContentPartPr/>
              <p14:nvPr/>
            </p14:nvContentPartPr>
            <p14:xfrm>
              <a:off x="6296741" y="-426088"/>
              <a:ext cx="2222640" cy="1667520"/>
            </p14:xfrm>
          </p:contentPart>
        </mc:Choice>
        <mc:Fallback>
          <p:pic>
            <p:nvPicPr>
              <p:cNvPr id="76" name="Ink 75">
                <a:extLst>
                  <a:ext uri="{FF2B5EF4-FFF2-40B4-BE49-F238E27FC236}">
                    <a16:creationId xmlns:a16="http://schemas.microsoft.com/office/drawing/2014/main" id="{365CAD3F-4185-1F87-6E2F-0179F243A488}"/>
                  </a:ext>
                </a:extLst>
              </p:cNvPr>
              <p:cNvPicPr/>
              <p:nvPr/>
            </p:nvPicPr>
            <p:blipFill>
              <a:blip r:embed="rId9"/>
              <a:stretch>
                <a:fillRect/>
              </a:stretch>
            </p:blipFill>
            <p:spPr>
              <a:xfrm>
                <a:off x="6287741" y="-434728"/>
                <a:ext cx="2240280" cy="1685160"/>
              </a:xfrm>
              <a:prstGeom prst="rect">
                <a:avLst/>
              </a:prstGeom>
            </p:spPr>
          </p:pic>
        </mc:Fallback>
      </mc:AlternateContent>
      <p:grpSp>
        <p:nvGrpSpPr>
          <p:cNvPr id="112" name="Group 111">
            <a:extLst>
              <a:ext uri="{FF2B5EF4-FFF2-40B4-BE49-F238E27FC236}">
                <a16:creationId xmlns:a16="http://schemas.microsoft.com/office/drawing/2014/main" id="{4D25B420-3D78-2278-926E-3C98835C62A9}"/>
              </a:ext>
            </a:extLst>
          </p:cNvPr>
          <p:cNvGrpSpPr/>
          <p:nvPr/>
        </p:nvGrpSpPr>
        <p:grpSpPr>
          <a:xfrm>
            <a:off x="470861" y="-162038"/>
            <a:ext cx="11038320" cy="6220630"/>
            <a:chOff x="470861" y="-162038"/>
            <a:chExt cx="11038320" cy="6220630"/>
          </a:xfrm>
        </p:grpSpPr>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2DA48BC4-765C-9FB5-04EC-C9D996227CF8}"/>
                    </a:ext>
                  </a:extLst>
                </p14:cNvPr>
                <p14:cNvContentPartPr/>
                <p14:nvPr/>
              </p14:nvContentPartPr>
              <p14:xfrm>
                <a:off x="470861" y="891322"/>
                <a:ext cx="617400" cy="765000"/>
              </p14:xfrm>
            </p:contentPart>
          </mc:Choice>
          <mc:Fallback>
            <p:pic>
              <p:nvPicPr>
                <p:cNvPr id="4" name="Ink 3">
                  <a:extLst>
                    <a:ext uri="{FF2B5EF4-FFF2-40B4-BE49-F238E27FC236}">
                      <a16:creationId xmlns:a16="http://schemas.microsoft.com/office/drawing/2014/main" id="{2DA48BC4-765C-9FB5-04EC-C9D996227CF8}"/>
                    </a:ext>
                  </a:extLst>
                </p:cNvPr>
                <p:cNvPicPr/>
                <p:nvPr/>
              </p:nvPicPr>
              <p:blipFill>
                <a:blip r:embed="rId11"/>
                <a:stretch>
                  <a:fillRect/>
                </a:stretch>
              </p:blipFill>
              <p:spPr>
                <a:xfrm>
                  <a:off x="462221" y="882682"/>
                  <a:ext cx="635040" cy="782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8" name="Ink 67">
                  <a:extLst>
                    <a:ext uri="{FF2B5EF4-FFF2-40B4-BE49-F238E27FC236}">
                      <a16:creationId xmlns:a16="http://schemas.microsoft.com/office/drawing/2014/main" id="{00DCD83A-E0B1-AC8F-5785-2138253F4354}"/>
                    </a:ext>
                  </a:extLst>
                </p14:cNvPr>
                <p14:cNvContentPartPr/>
                <p14:nvPr/>
              </p14:nvContentPartPr>
              <p14:xfrm>
                <a:off x="1715021" y="939562"/>
                <a:ext cx="2730600" cy="1848960"/>
              </p14:xfrm>
            </p:contentPart>
          </mc:Choice>
          <mc:Fallback>
            <p:pic>
              <p:nvPicPr>
                <p:cNvPr id="68" name="Ink 67">
                  <a:extLst>
                    <a:ext uri="{FF2B5EF4-FFF2-40B4-BE49-F238E27FC236}">
                      <a16:creationId xmlns:a16="http://schemas.microsoft.com/office/drawing/2014/main" id="{00DCD83A-E0B1-AC8F-5785-2138253F4354}"/>
                    </a:ext>
                  </a:extLst>
                </p:cNvPr>
                <p:cNvPicPr/>
                <p:nvPr/>
              </p:nvPicPr>
              <p:blipFill>
                <a:blip r:embed="rId13"/>
                <a:stretch>
                  <a:fillRect/>
                </a:stretch>
              </p:blipFill>
              <p:spPr>
                <a:xfrm>
                  <a:off x="1706021" y="930562"/>
                  <a:ext cx="2748240" cy="1866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9" name="Ink 68">
                  <a:extLst>
                    <a:ext uri="{FF2B5EF4-FFF2-40B4-BE49-F238E27FC236}">
                      <a16:creationId xmlns:a16="http://schemas.microsoft.com/office/drawing/2014/main" id="{187AA6FA-ECBF-328F-80A5-7FBF64A3E1E7}"/>
                    </a:ext>
                  </a:extLst>
                </p14:cNvPr>
                <p14:cNvContentPartPr/>
                <p14:nvPr/>
              </p14:nvContentPartPr>
              <p14:xfrm>
                <a:off x="9686861" y="1580362"/>
                <a:ext cx="29160" cy="18360"/>
              </p14:xfrm>
            </p:contentPart>
          </mc:Choice>
          <mc:Fallback>
            <p:pic>
              <p:nvPicPr>
                <p:cNvPr id="69" name="Ink 68">
                  <a:extLst>
                    <a:ext uri="{FF2B5EF4-FFF2-40B4-BE49-F238E27FC236}">
                      <a16:creationId xmlns:a16="http://schemas.microsoft.com/office/drawing/2014/main" id="{187AA6FA-ECBF-328F-80A5-7FBF64A3E1E7}"/>
                    </a:ext>
                  </a:extLst>
                </p:cNvPr>
                <p:cNvPicPr/>
                <p:nvPr/>
              </p:nvPicPr>
              <p:blipFill>
                <a:blip r:embed="rId15"/>
                <a:stretch>
                  <a:fillRect/>
                </a:stretch>
              </p:blipFill>
              <p:spPr>
                <a:xfrm>
                  <a:off x="9678221" y="1571362"/>
                  <a:ext cx="46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2" name="Ink 71">
                  <a:extLst>
                    <a:ext uri="{FF2B5EF4-FFF2-40B4-BE49-F238E27FC236}">
                      <a16:creationId xmlns:a16="http://schemas.microsoft.com/office/drawing/2014/main" id="{7D0D5650-ADD2-F047-0D6C-EDCBEEAFEF68}"/>
                    </a:ext>
                  </a:extLst>
                </p14:cNvPr>
                <p14:cNvContentPartPr/>
                <p14:nvPr/>
              </p14:nvContentPartPr>
              <p14:xfrm>
                <a:off x="6377741" y="-162038"/>
                <a:ext cx="2272320" cy="1282320"/>
              </p14:xfrm>
            </p:contentPart>
          </mc:Choice>
          <mc:Fallback>
            <p:pic>
              <p:nvPicPr>
                <p:cNvPr id="72" name="Ink 71">
                  <a:extLst>
                    <a:ext uri="{FF2B5EF4-FFF2-40B4-BE49-F238E27FC236}">
                      <a16:creationId xmlns:a16="http://schemas.microsoft.com/office/drawing/2014/main" id="{7D0D5650-ADD2-F047-0D6C-EDCBEEAFEF68}"/>
                    </a:ext>
                  </a:extLst>
                </p:cNvPr>
                <p:cNvPicPr/>
                <p:nvPr/>
              </p:nvPicPr>
              <p:blipFill>
                <a:blip r:embed="rId17"/>
                <a:stretch>
                  <a:fillRect/>
                </a:stretch>
              </p:blipFill>
              <p:spPr>
                <a:xfrm>
                  <a:off x="6368741" y="-171038"/>
                  <a:ext cx="2289960" cy="1299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DB13C95A-52BB-AFAF-0DBC-3D3D213A9DAF}"/>
                    </a:ext>
                  </a:extLst>
                </p14:cNvPr>
                <p14:cNvContentPartPr/>
                <p14:nvPr/>
              </p14:nvContentPartPr>
              <p14:xfrm>
                <a:off x="1799621" y="692962"/>
                <a:ext cx="147960" cy="1694160"/>
              </p14:xfrm>
            </p:contentPart>
          </mc:Choice>
          <mc:Fallback>
            <p:pic>
              <p:nvPicPr>
                <p:cNvPr id="5" name="Ink 4">
                  <a:extLst>
                    <a:ext uri="{FF2B5EF4-FFF2-40B4-BE49-F238E27FC236}">
                      <a16:creationId xmlns:a16="http://schemas.microsoft.com/office/drawing/2014/main" id="{DB13C95A-52BB-AFAF-0DBC-3D3D213A9DAF}"/>
                    </a:ext>
                  </a:extLst>
                </p:cNvPr>
                <p:cNvPicPr/>
                <p:nvPr/>
              </p:nvPicPr>
              <p:blipFill>
                <a:blip r:embed="rId19"/>
                <a:stretch>
                  <a:fillRect/>
                </a:stretch>
              </p:blipFill>
              <p:spPr>
                <a:xfrm>
                  <a:off x="1790981" y="684322"/>
                  <a:ext cx="165600" cy="1711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19709519-DE83-E579-223B-B9A613EA489D}"/>
                    </a:ext>
                  </a:extLst>
                </p14:cNvPr>
                <p14:cNvContentPartPr/>
                <p14:nvPr/>
              </p14:nvContentPartPr>
              <p14:xfrm>
                <a:off x="1762181" y="708082"/>
                <a:ext cx="24840" cy="37440"/>
              </p14:xfrm>
            </p:contentPart>
          </mc:Choice>
          <mc:Fallback>
            <p:pic>
              <p:nvPicPr>
                <p:cNvPr id="6" name="Ink 5">
                  <a:extLst>
                    <a:ext uri="{FF2B5EF4-FFF2-40B4-BE49-F238E27FC236}">
                      <a16:creationId xmlns:a16="http://schemas.microsoft.com/office/drawing/2014/main" id="{19709519-DE83-E579-223B-B9A613EA489D}"/>
                    </a:ext>
                  </a:extLst>
                </p:cNvPr>
                <p:cNvPicPr/>
                <p:nvPr/>
              </p:nvPicPr>
              <p:blipFill>
                <a:blip r:embed="rId21"/>
                <a:stretch>
                  <a:fillRect/>
                </a:stretch>
              </p:blipFill>
              <p:spPr>
                <a:xfrm>
                  <a:off x="1753181" y="699082"/>
                  <a:ext cx="424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 name="Ink 6">
                  <a:extLst>
                    <a:ext uri="{FF2B5EF4-FFF2-40B4-BE49-F238E27FC236}">
                      <a16:creationId xmlns:a16="http://schemas.microsoft.com/office/drawing/2014/main" id="{2B07FE43-E1DC-0715-FCEB-522542DAAF90}"/>
                    </a:ext>
                  </a:extLst>
                </p14:cNvPr>
                <p14:cNvContentPartPr/>
                <p14:nvPr/>
              </p14:nvContentPartPr>
              <p14:xfrm>
                <a:off x="1765781" y="555082"/>
                <a:ext cx="2684520" cy="2104560"/>
              </p14:xfrm>
            </p:contentPart>
          </mc:Choice>
          <mc:Fallback>
            <p:pic>
              <p:nvPicPr>
                <p:cNvPr id="7" name="Ink 6">
                  <a:extLst>
                    <a:ext uri="{FF2B5EF4-FFF2-40B4-BE49-F238E27FC236}">
                      <a16:creationId xmlns:a16="http://schemas.microsoft.com/office/drawing/2014/main" id="{2B07FE43-E1DC-0715-FCEB-522542DAAF90}"/>
                    </a:ext>
                  </a:extLst>
                </p:cNvPr>
                <p:cNvPicPr/>
                <p:nvPr/>
              </p:nvPicPr>
              <p:blipFill>
                <a:blip r:embed="rId23"/>
                <a:stretch>
                  <a:fillRect/>
                </a:stretch>
              </p:blipFill>
              <p:spPr>
                <a:xfrm>
                  <a:off x="1756781" y="546082"/>
                  <a:ext cx="2702160" cy="2122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 name="Ink 8">
                  <a:extLst>
                    <a:ext uri="{FF2B5EF4-FFF2-40B4-BE49-F238E27FC236}">
                      <a16:creationId xmlns:a16="http://schemas.microsoft.com/office/drawing/2014/main" id="{26ED9F62-ED4E-CB70-32CC-DA44C29BB326}"/>
                    </a:ext>
                  </a:extLst>
                </p14:cNvPr>
                <p14:cNvContentPartPr/>
                <p14:nvPr/>
              </p14:nvContentPartPr>
              <p14:xfrm>
                <a:off x="1822301" y="2190202"/>
                <a:ext cx="2552400" cy="878040"/>
              </p14:xfrm>
            </p:contentPart>
          </mc:Choice>
          <mc:Fallback>
            <p:pic>
              <p:nvPicPr>
                <p:cNvPr id="9" name="Ink 8">
                  <a:extLst>
                    <a:ext uri="{FF2B5EF4-FFF2-40B4-BE49-F238E27FC236}">
                      <a16:creationId xmlns:a16="http://schemas.microsoft.com/office/drawing/2014/main" id="{26ED9F62-ED4E-CB70-32CC-DA44C29BB326}"/>
                    </a:ext>
                  </a:extLst>
                </p:cNvPr>
                <p:cNvPicPr/>
                <p:nvPr/>
              </p:nvPicPr>
              <p:blipFill>
                <a:blip r:embed="rId25"/>
                <a:stretch>
                  <a:fillRect/>
                </a:stretch>
              </p:blipFill>
              <p:spPr>
                <a:xfrm>
                  <a:off x="1813661" y="2181562"/>
                  <a:ext cx="2570040" cy="895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Ink 10">
                  <a:extLst>
                    <a:ext uri="{FF2B5EF4-FFF2-40B4-BE49-F238E27FC236}">
                      <a16:creationId xmlns:a16="http://schemas.microsoft.com/office/drawing/2014/main" id="{A4BE08CD-E7BB-CA36-875F-645009EA6D2B}"/>
                    </a:ext>
                  </a:extLst>
                </p14:cNvPr>
                <p14:cNvContentPartPr/>
                <p14:nvPr/>
              </p14:nvContentPartPr>
              <p14:xfrm>
                <a:off x="2279861" y="797362"/>
                <a:ext cx="160560" cy="402840"/>
              </p14:xfrm>
            </p:contentPart>
          </mc:Choice>
          <mc:Fallback>
            <p:pic>
              <p:nvPicPr>
                <p:cNvPr id="11" name="Ink 10">
                  <a:extLst>
                    <a:ext uri="{FF2B5EF4-FFF2-40B4-BE49-F238E27FC236}">
                      <a16:creationId xmlns:a16="http://schemas.microsoft.com/office/drawing/2014/main" id="{A4BE08CD-E7BB-CA36-875F-645009EA6D2B}"/>
                    </a:ext>
                  </a:extLst>
                </p:cNvPr>
                <p:cNvPicPr/>
                <p:nvPr/>
              </p:nvPicPr>
              <p:blipFill>
                <a:blip r:embed="rId27"/>
                <a:stretch>
                  <a:fillRect/>
                </a:stretch>
              </p:blipFill>
              <p:spPr>
                <a:xfrm>
                  <a:off x="2271221" y="788362"/>
                  <a:ext cx="17820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Ink 11">
                  <a:extLst>
                    <a:ext uri="{FF2B5EF4-FFF2-40B4-BE49-F238E27FC236}">
                      <a16:creationId xmlns:a16="http://schemas.microsoft.com/office/drawing/2014/main" id="{E3B17952-5974-3634-D62C-2EAEF1284E0E}"/>
                    </a:ext>
                  </a:extLst>
                </p14:cNvPr>
                <p14:cNvContentPartPr/>
                <p14:nvPr/>
              </p14:nvContentPartPr>
              <p14:xfrm>
                <a:off x="2193821" y="669922"/>
                <a:ext cx="319680" cy="172440"/>
              </p14:xfrm>
            </p:contentPart>
          </mc:Choice>
          <mc:Fallback>
            <p:pic>
              <p:nvPicPr>
                <p:cNvPr id="12" name="Ink 11">
                  <a:extLst>
                    <a:ext uri="{FF2B5EF4-FFF2-40B4-BE49-F238E27FC236}">
                      <a16:creationId xmlns:a16="http://schemas.microsoft.com/office/drawing/2014/main" id="{E3B17952-5974-3634-D62C-2EAEF1284E0E}"/>
                    </a:ext>
                  </a:extLst>
                </p:cNvPr>
                <p:cNvPicPr/>
                <p:nvPr/>
              </p:nvPicPr>
              <p:blipFill>
                <a:blip r:embed="rId29"/>
                <a:stretch>
                  <a:fillRect/>
                </a:stretch>
              </p:blipFill>
              <p:spPr>
                <a:xfrm>
                  <a:off x="2185181" y="660922"/>
                  <a:ext cx="3373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Ink 12">
                  <a:extLst>
                    <a:ext uri="{FF2B5EF4-FFF2-40B4-BE49-F238E27FC236}">
                      <a16:creationId xmlns:a16="http://schemas.microsoft.com/office/drawing/2014/main" id="{8B9799BE-4983-28CE-8CF8-3998D0B26D6C}"/>
                    </a:ext>
                  </a:extLst>
                </p14:cNvPr>
                <p14:cNvContentPartPr/>
                <p14:nvPr/>
              </p14:nvContentPartPr>
              <p14:xfrm>
                <a:off x="2522501" y="742282"/>
                <a:ext cx="531000" cy="318600"/>
              </p14:xfrm>
            </p:contentPart>
          </mc:Choice>
          <mc:Fallback>
            <p:pic>
              <p:nvPicPr>
                <p:cNvPr id="13" name="Ink 12">
                  <a:extLst>
                    <a:ext uri="{FF2B5EF4-FFF2-40B4-BE49-F238E27FC236}">
                      <a16:creationId xmlns:a16="http://schemas.microsoft.com/office/drawing/2014/main" id="{8B9799BE-4983-28CE-8CF8-3998D0B26D6C}"/>
                    </a:ext>
                  </a:extLst>
                </p:cNvPr>
                <p:cNvPicPr/>
                <p:nvPr/>
              </p:nvPicPr>
              <p:blipFill>
                <a:blip r:embed="rId31"/>
                <a:stretch>
                  <a:fillRect/>
                </a:stretch>
              </p:blipFill>
              <p:spPr>
                <a:xfrm>
                  <a:off x="2513861" y="733642"/>
                  <a:ext cx="5486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 name="Ink 13">
                  <a:extLst>
                    <a:ext uri="{FF2B5EF4-FFF2-40B4-BE49-F238E27FC236}">
                      <a16:creationId xmlns:a16="http://schemas.microsoft.com/office/drawing/2014/main" id="{6E23ACA2-CDFD-D649-F74F-046D7CC63D8A}"/>
                    </a:ext>
                  </a:extLst>
                </p14:cNvPr>
                <p14:cNvContentPartPr/>
                <p14:nvPr/>
              </p14:nvContentPartPr>
              <p14:xfrm>
                <a:off x="3174461" y="831562"/>
                <a:ext cx="267480" cy="192960"/>
              </p14:xfrm>
            </p:contentPart>
          </mc:Choice>
          <mc:Fallback>
            <p:pic>
              <p:nvPicPr>
                <p:cNvPr id="14" name="Ink 13">
                  <a:extLst>
                    <a:ext uri="{FF2B5EF4-FFF2-40B4-BE49-F238E27FC236}">
                      <a16:creationId xmlns:a16="http://schemas.microsoft.com/office/drawing/2014/main" id="{6E23ACA2-CDFD-D649-F74F-046D7CC63D8A}"/>
                    </a:ext>
                  </a:extLst>
                </p:cNvPr>
                <p:cNvPicPr/>
                <p:nvPr/>
              </p:nvPicPr>
              <p:blipFill>
                <a:blip r:embed="rId33"/>
                <a:stretch>
                  <a:fillRect/>
                </a:stretch>
              </p:blipFill>
              <p:spPr>
                <a:xfrm>
                  <a:off x="3165461" y="822562"/>
                  <a:ext cx="2851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Ink 14">
                  <a:extLst>
                    <a:ext uri="{FF2B5EF4-FFF2-40B4-BE49-F238E27FC236}">
                      <a16:creationId xmlns:a16="http://schemas.microsoft.com/office/drawing/2014/main" id="{F9F830F8-9523-74DD-FB51-EBD4D609C390}"/>
                    </a:ext>
                  </a:extLst>
                </p14:cNvPr>
                <p14:cNvContentPartPr/>
                <p14:nvPr/>
              </p14:nvContentPartPr>
              <p14:xfrm>
                <a:off x="3803381" y="841282"/>
                <a:ext cx="43920" cy="32040"/>
              </p14:xfrm>
            </p:contentPart>
          </mc:Choice>
          <mc:Fallback>
            <p:pic>
              <p:nvPicPr>
                <p:cNvPr id="15" name="Ink 14">
                  <a:extLst>
                    <a:ext uri="{FF2B5EF4-FFF2-40B4-BE49-F238E27FC236}">
                      <a16:creationId xmlns:a16="http://schemas.microsoft.com/office/drawing/2014/main" id="{F9F830F8-9523-74DD-FB51-EBD4D609C390}"/>
                    </a:ext>
                  </a:extLst>
                </p:cNvPr>
                <p:cNvPicPr/>
                <p:nvPr/>
              </p:nvPicPr>
              <p:blipFill>
                <a:blip r:embed="rId35"/>
                <a:stretch>
                  <a:fillRect/>
                </a:stretch>
              </p:blipFill>
              <p:spPr>
                <a:xfrm>
                  <a:off x="3794381" y="832642"/>
                  <a:ext cx="615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 name="Ink 15">
                  <a:extLst>
                    <a:ext uri="{FF2B5EF4-FFF2-40B4-BE49-F238E27FC236}">
                      <a16:creationId xmlns:a16="http://schemas.microsoft.com/office/drawing/2014/main" id="{99C0C7C8-32A4-A017-E55E-CF405B7743A7}"/>
                    </a:ext>
                  </a:extLst>
                </p14:cNvPr>
                <p14:cNvContentPartPr/>
                <p14:nvPr/>
              </p14:nvContentPartPr>
              <p14:xfrm>
                <a:off x="3868541" y="826522"/>
                <a:ext cx="91800" cy="16920"/>
              </p14:xfrm>
            </p:contentPart>
          </mc:Choice>
          <mc:Fallback>
            <p:pic>
              <p:nvPicPr>
                <p:cNvPr id="16" name="Ink 15">
                  <a:extLst>
                    <a:ext uri="{FF2B5EF4-FFF2-40B4-BE49-F238E27FC236}">
                      <a16:creationId xmlns:a16="http://schemas.microsoft.com/office/drawing/2014/main" id="{99C0C7C8-32A4-A017-E55E-CF405B7743A7}"/>
                    </a:ext>
                  </a:extLst>
                </p:cNvPr>
                <p:cNvPicPr/>
                <p:nvPr/>
              </p:nvPicPr>
              <p:blipFill>
                <a:blip r:embed="rId37"/>
                <a:stretch>
                  <a:fillRect/>
                </a:stretch>
              </p:blipFill>
              <p:spPr>
                <a:xfrm>
                  <a:off x="3859541" y="8175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Ink 16">
                  <a:extLst>
                    <a:ext uri="{FF2B5EF4-FFF2-40B4-BE49-F238E27FC236}">
                      <a16:creationId xmlns:a16="http://schemas.microsoft.com/office/drawing/2014/main" id="{EB916221-5387-C667-1AF2-FEAF450C654D}"/>
                    </a:ext>
                  </a:extLst>
                </p14:cNvPr>
                <p14:cNvContentPartPr/>
                <p14:nvPr/>
              </p14:nvContentPartPr>
              <p14:xfrm>
                <a:off x="3734981" y="747322"/>
                <a:ext cx="55800" cy="343800"/>
              </p14:xfrm>
            </p:contentPart>
          </mc:Choice>
          <mc:Fallback>
            <p:pic>
              <p:nvPicPr>
                <p:cNvPr id="17" name="Ink 16">
                  <a:extLst>
                    <a:ext uri="{FF2B5EF4-FFF2-40B4-BE49-F238E27FC236}">
                      <a16:creationId xmlns:a16="http://schemas.microsoft.com/office/drawing/2014/main" id="{EB916221-5387-C667-1AF2-FEAF450C654D}"/>
                    </a:ext>
                  </a:extLst>
                </p:cNvPr>
                <p:cNvPicPr/>
                <p:nvPr/>
              </p:nvPicPr>
              <p:blipFill>
                <a:blip r:embed="rId39"/>
                <a:stretch>
                  <a:fillRect/>
                </a:stretch>
              </p:blipFill>
              <p:spPr>
                <a:xfrm>
                  <a:off x="3725981" y="738682"/>
                  <a:ext cx="734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 name="Ink 17">
                  <a:extLst>
                    <a:ext uri="{FF2B5EF4-FFF2-40B4-BE49-F238E27FC236}">
                      <a16:creationId xmlns:a16="http://schemas.microsoft.com/office/drawing/2014/main" id="{841508B8-C52F-BCDE-7D26-1AA82983D3AD}"/>
                    </a:ext>
                  </a:extLst>
                </p14:cNvPr>
                <p14:cNvContentPartPr/>
                <p14:nvPr/>
              </p14:nvContentPartPr>
              <p14:xfrm>
                <a:off x="3969341" y="730762"/>
                <a:ext cx="162720" cy="295560"/>
              </p14:xfrm>
            </p:contentPart>
          </mc:Choice>
          <mc:Fallback>
            <p:pic>
              <p:nvPicPr>
                <p:cNvPr id="18" name="Ink 17">
                  <a:extLst>
                    <a:ext uri="{FF2B5EF4-FFF2-40B4-BE49-F238E27FC236}">
                      <a16:creationId xmlns:a16="http://schemas.microsoft.com/office/drawing/2014/main" id="{841508B8-C52F-BCDE-7D26-1AA82983D3AD}"/>
                    </a:ext>
                  </a:extLst>
                </p:cNvPr>
                <p:cNvPicPr/>
                <p:nvPr/>
              </p:nvPicPr>
              <p:blipFill>
                <a:blip r:embed="rId41"/>
                <a:stretch>
                  <a:fillRect/>
                </a:stretch>
              </p:blipFill>
              <p:spPr>
                <a:xfrm>
                  <a:off x="3960341" y="722122"/>
                  <a:ext cx="1803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 name="Ink 19">
                  <a:extLst>
                    <a:ext uri="{FF2B5EF4-FFF2-40B4-BE49-F238E27FC236}">
                      <a16:creationId xmlns:a16="http://schemas.microsoft.com/office/drawing/2014/main" id="{5B1F168E-E058-E7D2-387B-79C1FE8D1CC7}"/>
                    </a:ext>
                  </a:extLst>
                </p14:cNvPr>
                <p14:cNvContentPartPr/>
                <p14:nvPr/>
              </p14:nvContentPartPr>
              <p14:xfrm>
                <a:off x="2131901" y="1365082"/>
                <a:ext cx="668880" cy="535680"/>
              </p14:xfrm>
            </p:contentPart>
          </mc:Choice>
          <mc:Fallback>
            <p:pic>
              <p:nvPicPr>
                <p:cNvPr id="20" name="Ink 19">
                  <a:extLst>
                    <a:ext uri="{FF2B5EF4-FFF2-40B4-BE49-F238E27FC236}">
                      <a16:creationId xmlns:a16="http://schemas.microsoft.com/office/drawing/2014/main" id="{5B1F168E-E058-E7D2-387B-79C1FE8D1CC7}"/>
                    </a:ext>
                  </a:extLst>
                </p:cNvPr>
                <p:cNvPicPr/>
                <p:nvPr/>
              </p:nvPicPr>
              <p:blipFill>
                <a:blip r:embed="rId43"/>
                <a:stretch>
                  <a:fillRect/>
                </a:stretch>
              </p:blipFill>
              <p:spPr>
                <a:xfrm>
                  <a:off x="2122901" y="1356442"/>
                  <a:ext cx="6865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1" name="Ink 20">
                  <a:extLst>
                    <a:ext uri="{FF2B5EF4-FFF2-40B4-BE49-F238E27FC236}">
                      <a16:creationId xmlns:a16="http://schemas.microsoft.com/office/drawing/2014/main" id="{81C72377-9D99-3F86-4F35-847A6D1E27AE}"/>
                    </a:ext>
                  </a:extLst>
                </p14:cNvPr>
                <p14:cNvContentPartPr/>
                <p14:nvPr/>
              </p14:nvContentPartPr>
              <p14:xfrm>
                <a:off x="3035501" y="1155562"/>
                <a:ext cx="596520" cy="580680"/>
              </p14:xfrm>
            </p:contentPart>
          </mc:Choice>
          <mc:Fallback>
            <p:pic>
              <p:nvPicPr>
                <p:cNvPr id="21" name="Ink 20">
                  <a:extLst>
                    <a:ext uri="{FF2B5EF4-FFF2-40B4-BE49-F238E27FC236}">
                      <a16:creationId xmlns:a16="http://schemas.microsoft.com/office/drawing/2014/main" id="{81C72377-9D99-3F86-4F35-847A6D1E27AE}"/>
                    </a:ext>
                  </a:extLst>
                </p:cNvPr>
                <p:cNvPicPr/>
                <p:nvPr/>
              </p:nvPicPr>
              <p:blipFill>
                <a:blip r:embed="rId45"/>
                <a:stretch>
                  <a:fillRect/>
                </a:stretch>
              </p:blipFill>
              <p:spPr>
                <a:xfrm>
                  <a:off x="3026861" y="1146562"/>
                  <a:ext cx="61416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 name="Ink 21">
                  <a:extLst>
                    <a:ext uri="{FF2B5EF4-FFF2-40B4-BE49-F238E27FC236}">
                      <a16:creationId xmlns:a16="http://schemas.microsoft.com/office/drawing/2014/main" id="{C0EDBD8A-F1CF-9EC5-5FFE-F215169EAD3F}"/>
                    </a:ext>
                  </a:extLst>
                </p14:cNvPr>
                <p14:cNvContentPartPr/>
                <p14:nvPr/>
              </p14:nvContentPartPr>
              <p14:xfrm>
                <a:off x="3728501" y="1151962"/>
                <a:ext cx="291600" cy="313560"/>
              </p14:xfrm>
            </p:contentPart>
          </mc:Choice>
          <mc:Fallback>
            <p:pic>
              <p:nvPicPr>
                <p:cNvPr id="22" name="Ink 21">
                  <a:extLst>
                    <a:ext uri="{FF2B5EF4-FFF2-40B4-BE49-F238E27FC236}">
                      <a16:creationId xmlns:a16="http://schemas.microsoft.com/office/drawing/2014/main" id="{C0EDBD8A-F1CF-9EC5-5FFE-F215169EAD3F}"/>
                    </a:ext>
                  </a:extLst>
                </p:cNvPr>
                <p:cNvPicPr/>
                <p:nvPr/>
              </p:nvPicPr>
              <p:blipFill>
                <a:blip r:embed="rId47"/>
                <a:stretch>
                  <a:fillRect/>
                </a:stretch>
              </p:blipFill>
              <p:spPr>
                <a:xfrm>
                  <a:off x="3719501" y="1142962"/>
                  <a:ext cx="30924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3" name="Ink 22">
                  <a:extLst>
                    <a:ext uri="{FF2B5EF4-FFF2-40B4-BE49-F238E27FC236}">
                      <a16:creationId xmlns:a16="http://schemas.microsoft.com/office/drawing/2014/main" id="{6E91B285-73D7-CC17-8E6B-EC58CA8F7495}"/>
                    </a:ext>
                  </a:extLst>
                </p14:cNvPr>
                <p14:cNvContentPartPr/>
                <p14:nvPr/>
              </p14:nvContentPartPr>
              <p14:xfrm>
                <a:off x="2495141" y="1982482"/>
                <a:ext cx="79920" cy="381240"/>
              </p14:xfrm>
            </p:contentPart>
          </mc:Choice>
          <mc:Fallback>
            <p:pic>
              <p:nvPicPr>
                <p:cNvPr id="23" name="Ink 22">
                  <a:extLst>
                    <a:ext uri="{FF2B5EF4-FFF2-40B4-BE49-F238E27FC236}">
                      <a16:creationId xmlns:a16="http://schemas.microsoft.com/office/drawing/2014/main" id="{6E91B285-73D7-CC17-8E6B-EC58CA8F7495}"/>
                    </a:ext>
                  </a:extLst>
                </p:cNvPr>
                <p:cNvPicPr/>
                <p:nvPr/>
              </p:nvPicPr>
              <p:blipFill>
                <a:blip r:embed="rId49"/>
                <a:stretch>
                  <a:fillRect/>
                </a:stretch>
              </p:blipFill>
              <p:spPr>
                <a:xfrm>
                  <a:off x="2486501" y="1973842"/>
                  <a:ext cx="9756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4" name="Ink 23">
                  <a:extLst>
                    <a:ext uri="{FF2B5EF4-FFF2-40B4-BE49-F238E27FC236}">
                      <a16:creationId xmlns:a16="http://schemas.microsoft.com/office/drawing/2014/main" id="{739A413A-D3C3-2BEC-EED5-893A11109D8B}"/>
                    </a:ext>
                  </a:extLst>
                </p14:cNvPr>
                <p14:cNvContentPartPr/>
                <p14:nvPr/>
              </p14:nvContentPartPr>
              <p14:xfrm>
                <a:off x="2513501" y="1990762"/>
                <a:ext cx="1170720" cy="448560"/>
              </p14:xfrm>
            </p:contentPart>
          </mc:Choice>
          <mc:Fallback>
            <p:pic>
              <p:nvPicPr>
                <p:cNvPr id="24" name="Ink 23">
                  <a:extLst>
                    <a:ext uri="{FF2B5EF4-FFF2-40B4-BE49-F238E27FC236}">
                      <a16:creationId xmlns:a16="http://schemas.microsoft.com/office/drawing/2014/main" id="{739A413A-D3C3-2BEC-EED5-893A11109D8B}"/>
                    </a:ext>
                  </a:extLst>
                </p:cNvPr>
                <p:cNvPicPr/>
                <p:nvPr/>
              </p:nvPicPr>
              <p:blipFill>
                <a:blip r:embed="rId51"/>
                <a:stretch>
                  <a:fillRect/>
                </a:stretch>
              </p:blipFill>
              <p:spPr>
                <a:xfrm>
                  <a:off x="2504501" y="1981762"/>
                  <a:ext cx="118836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56728CF8-56FC-CB7D-66FE-D8EB17DAB962}"/>
                    </a:ext>
                  </a:extLst>
                </p14:cNvPr>
                <p14:cNvContentPartPr/>
                <p14:nvPr/>
              </p14:nvContentPartPr>
              <p14:xfrm>
                <a:off x="2881781" y="2639482"/>
                <a:ext cx="129960" cy="60120"/>
              </p14:xfrm>
            </p:contentPart>
          </mc:Choice>
          <mc:Fallback>
            <p:pic>
              <p:nvPicPr>
                <p:cNvPr id="25" name="Ink 24">
                  <a:extLst>
                    <a:ext uri="{FF2B5EF4-FFF2-40B4-BE49-F238E27FC236}">
                      <a16:creationId xmlns:a16="http://schemas.microsoft.com/office/drawing/2014/main" id="{56728CF8-56FC-CB7D-66FE-D8EB17DAB962}"/>
                    </a:ext>
                  </a:extLst>
                </p:cNvPr>
                <p:cNvPicPr/>
                <p:nvPr/>
              </p:nvPicPr>
              <p:blipFill>
                <a:blip r:embed="rId53"/>
                <a:stretch>
                  <a:fillRect/>
                </a:stretch>
              </p:blipFill>
              <p:spPr>
                <a:xfrm>
                  <a:off x="2872781" y="2630482"/>
                  <a:ext cx="1476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0432D2C7-2CB0-7D98-13A0-F67FF90FA011}"/>
                    </a:ext>
                  </a:extLst>
                </p14:cNvPr>
                <p14:cNvContentPartPr/>
                <p14:nvPr/>
              </p14:nvContentPartPr>
              <p14:xfrm>
                <a:off x="3278141" y="2645962"/>
                <a:ext cx="14760" cy="53640"/>
              </p14:xfrm>
            </p:contentPart>
          </mc:Choice>
          <mc:Fallback>
            <p:pic>
              <p:nvPicPr>
                <p:cNvPr id="26" name="Ink 25">
                  <a:extLst>
                    <a:ext uri="{FF2B5EF4-FFF2-40B4-BE49-F238E27FC236}">
                      <a16:creationId xmlns:a16="http://schemas.microsoft.com/office/drawing/2014/main" id="{0432D2C7-2CB0-7D98-13A0-F67FF90FA011}"/>
                    </a:ext>
                  </a:extLst>
                </p:cNvPr>
                <p:cNvPicPr/>
                <p:nvPr/>
              </p:nvPicPr>
              <p:blipFill>
                <a:blip r:embed="rId55"/>
                <a:stretch>
                  <a:fillRect/>
                </a:stretch>
              </p:blipFill>
              <p:spPr>
                <a:xfrm>
                  <a:off x="3269501" y="2637322"/>
                  <a:ext cx="324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10D21BA9-B427-394C-0132-4B4E1752E929}"/>
                    </a:ext>
                  </a:extLst>
                </p14:cNvPr>
                <p14:cNvContentPartPr/>
                <p14:nvPr/>
              </p14:nvContentPartPr>
              <p14:xfrm>
                <a:off x="5244101" y="487042"/>
                <a:ext cx="206640" cy="127440"/>
              </p14:xfrm>
            </p:contentPart>
          </mc:Choice>
          <mc:Fallback>
            <p:pic>
              <p:nvPicPr>
                <p:cNvPr id="32" name="Ink 31">
                  <a:extLst>
                    <a:ext uri="{FF2B5EF4-FFF2-40B4-BE49-F238E27FC236}">
                      <a16:creationId xmlns:a16="http://schemas.microsoft.com/office/drawing/2014/main" id="{10D21BA9-B427-394C-0132-4B4E1752E929}"/>
                    </a:ext>
                  </a:extLst>
                </p:cNvPr>
                <p:cNvPicPr/>
                <p:nvPr/>
              </p:nvPicPr>
              <p:blipFill>
                <a:blip r:embed="rId57"/>
                <a:stretch>
                  <a:fillRect/>
                </a:stretch>
              </p:blipFill>
              <p:spPr>
                <a:xfrm>
                  <a:off x="5235101" y="478042"/>
                  <a:ext cx="2242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C98E995E-FB2E-CBF4-869D-EB3068EF98EE}"/>
                    </a:ext>
                  </a:extLst>
                </p14:cNvPr>
                <p14:cNvContentPartPr/>
                <p14:nvPr/>
              </p14:nvContentPartPr>
              <p14:xfrm>
                <a:off x="5132861" y="469762"/>
                <a:ext cx="360" cy="360"/>
              </p14:xfrm>
            </p:contentPart>
          </mc:Choice>
          <mc:Fallback>
            <p:pic>
              <p:nvPicPr>
                <p:cNvPr id="33" name="Ink 32">
                  <a:extLst>
                    <a:ext uri="{FF2B5EF4-FFF2-40B4-BE49-F238E27FC236}">
                      <a16:creationId xmlns:a16="http://schemas.microsoft.com/office/drawing/2014/main" id="{C98E995E-FB2E-CBF4-869D-EB3068EF98EE}"/>
                    </a:ext>
                  </a:extLst>
                </p:cNvPr>
                <p:cNvPicPr/>
                <p:nvPr/>
              </p:nvPicPr>
              <p:blipFill>
                <a:blip r:embed="rId59"/>
                <a:stretch>
                  <a:fillRect/>
                </a:stretch>
              </p:blipFill>
              <p:spPr>
                <a:xfrm>
                  <a:off x="5123861" y="4607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92628863-28DF-2DFB-2DF3-13F8D1C2DC03}"/>
                    </a:ext>
                  </a:extLst>
                </p14:cNvPr>
                <p14:cNvContentPartPr/>
                <p14:nvPr/>
              </p14:nvContentPartPr>
              <p14:xfrm>
                <a:off x="4265981" y="1170322"/>
                <a:ext cx="529920" cy="155160"/>
              </p14:xfrm>
            </p:contentPart>
          </mc:Choice>
          <mc:Fallback>
            <p:pic>
              <p:nvPicPr>
                <p:cNvPr id="47" name="Ink 46">
                  <a:extLst>
                    <a:ext uri="{FF2B5EF4-FFF2-40B4-BE49-F238E27FC236}">
                      <a16:creationId xmlns:a16="http://schemas.microsoft.com/office/drawing/2014/main" id="{92628863-28DF-2DFB-2DF3-13F8D1C2DC03}"/>
                    </a:ext>
                  </a:extLst>
                </p:cNvPr>
                <p:cNvPicPr/>
                <p:nvPr/>
              </p:nvPicPr>
              <p:blipFill>
                <a:blip r:embed="rId61"/>
                <a:stretch>
                  <a:fillRect/>
                </a:stretch>
              </p:blipFill>
              <p:spPr>
                <a:xfrm>
                  <a:off x="4257341" y="1161682"/>
                  <a:ext cx="5475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B6B9F96F-EBF2-4631-CAB0-E3C6E2BC300D}"/>
                    </a:ext>
                  </a:extLst>
                </p14:cNvPr>
                <p14:cNvContentPartPr/>
                <p14:nvPr/>
              </p14:nvContentPartPr>
              <p14:xfrm>
                <a:off x="4046381" y="1917322"/>
                <a:ext cx="578520" cy="258840"/>
              </p14:xfrm>
            </p:contentPart>
          </mc:Choice>
          <mc:Fallback>
            <p:pic>
              <p:nvPicPr>
                <p:cNvPr id="48" name="Ink 47">
                  <a:extLst>
                    <a:ext uri="{FF2B5EF4-FFF2-40B4-BE49-F238E27FC236}">
                      <a16:creationId xmlns:a16="http://schemas.microsoft.com/office/drawing/2014/main" id="{B6B9F96F-EBF2-4631-CAB0-E3C6E2BC300D}"/>
                    </a:ext>
                  </a:extLst>
                </p:cNvPr>
                <p:cNvPicPr/>
                <p:nvPr/>
              </p:nvPicPr>
              <p:blipFill>
                <a:blip r:embed="rId63"/>
                <a:stretch>
                  <a:fillRect/>
                </a:stretch>
              </p:blipFill>
              <p:spPr>
                <a:xfrm>
                  <a:off x="4037381" y="1908322"/>
                  <a:ext cx="5961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4" name="Ink 73">
                  <a:extLst>
                    <a:ext uri="{FF2B5EF4-FFF2-40B4-BE49-F238E27FC236}">
                      <a16:creationId xmlns:a16="http://schemas.microsoft.com/office/drawing/2014/main" id="{D3F37FC5-DFA2-64E6-2978-072F69D63AA1}"/>
                    </a:ext>
                  </a:extLst>
                </p14:cNvPr>
                <p14:cNvContentPartPr/>
                <p14:nvPr/>
              </p14:nvContentPartPr>
              <p14:xfrm>
                <a:off x="4377941" y="796472"/>
                <a:ext cx="690120" cy="560160"/>
              </p14:xfrm>
            </p:contentPart>
          </mc:Choice>
          <mc:Fallback>
            <p:pic>
              <p:nvPicPr>
                <p:cNvPr id="74" name="Ink 73">
                  <a:extLst>
                    <a:ext uri="{FF2B5EF4-FFF2-40B4-BE49-F238E27FC236}">
                      <a16:creationId xmlns:a16="http://schemas.microsoft.com/office/drawing/2014/main" id="{D3F37FC5-DFA2-64E6-2978-072F69D63AA1}"/>
                    </a:ext>
                  </a:extLst>
                </p:cNvPr>
                <p:cNvPicPr/>
                <p:nvPr/>
              </p:nvPicPr>
              <p:blipFill>
                <a:blip r:embed="rId65"/>
                <a:stretch>
                  <a:fillRect/>
                </a:stretch>
              </p:blipFill>
              <p:spPr>
                <a:xfrm>
                  <a:off x="4368941" y="787472"/>
                  <a:ext cx="70776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F73D0D5D-DFD7-7A02-C993-7D0F3C0D17F8}"/>
                    </a:ext>
                  </a:extLst>
                </p14:cNvPr>
                <p14:cNvContentPartPr/>
                <p14:nvPr/>
              </p14:nvContentPartPr>
              <p14:xfrm>
                <a:off x="9381221" y="3574402"/>
                <a:ext cx="288360" cy="792360"/>
              </p14:xfrm>
            </p:contentPart>
          </mc:Choice>
          <mc:Fallback>
            <p:pic>
              <p:nvPicPr>
                <p:cNvPr id="40" name="Ink 39">
                  <a:extLst>
                    <a:ext uri="{FF2B5EF4-FFF2-40B4-BE49-F238E27FC236}">
                      <a16:creationId xmlns:a16="http://schemas.microsoft.com/office/drawing/2014/main" id="{F73D0D5D-DFD7-7A02-C993-7D0F3C0D17F8}"/>
                    </a:ext>
                  </a:extLst>
                </p:cNvPr>
                <p:cNvPicPr/>
                <p:nvPr/>
              </p:nvPicPr>
              <p:blipFill>
                <a:blip r:embed="rId67"/>
                <a:stretch>
                  <a:fillRect/>
                </a:stretch>
              </p:blipFill>
              <p:spPr>
                <a:xfrm>
                  <a:off x="9372581" y="3565402"/>
                  <a:ext cx="306000" cy="810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AE80B20E-FDAF-6236-E629-8470EAA2055F}"/>
                    </a:ext>
                  </a:extLst>
                </p14:cNvPr>
                <p14:cNvContentPartPr/>
                <p14:nvPr/>
              </p14:nvContentPartPr>
              <p14:xfrm>
                <a:off x="9654101" y="3470002"/>
                <a:ext cx="1546200" cy="610200"/>
              </p14:xfrm>
            </p:contentPart>
          </mc:Choice>
          <mc:Fallback>
            <p:pic>
              <p:nvPicPr>
                <p:cNvPr id="42" name="Ink 41">
                  <a:extLst>
                    <a:ext uri="{FF2B5EF4-FFF2-40B4-BE49-F238E27FC236}">
                      <a16:creationId xmlns:a16="http://schemas.microsoft.com/office/drawing/2014/main" id="{AE80B20E-FDAF-6236-E629-8470EAA2055F}"/>
                    </a:ext>
                  </a:extLst>
                </p:cNvPr>
                <p:cNvPicPr/>
                <p:nvPr/>
              </p:nvPicPr>
              <p:blipFill>
                <a:blip r:embed="rId69"/>
                <a:stretch>
                  <a:fillRect/>
                </a:stretch>
              </p:blipFill>
              <p:spPr>
                <a:xfrm>
                  <a:off x="9645101" y="3461362"/>
                  <a:ext cx="156384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67B06595-51CD-09D5-62AC-26B382F42730}"/>
                    </a:ext>
                  </a:extLst>
                </p14:cNvPr>
                <p14:cNvContentPartPr/>
                <p14:nvPr/>
              </p14:nvContentPartPr>
              <p14:xfrm>
                <a:off x="11087981" y="3642442"/>
                <a:ext cx="93240" cy="104400"/>
              </p14:xfrm>
            </p:contentPart>
          </mc:Choice>
          <mc:Fallback>
            <p:pic>
              <p:nvPicPr>
                <p:cNvPr id="43" name="Ink 42">
                  <a:extLst>
                    <a:ext uri="{FF2B5EF4-FFF2-40B4-BE49-F238E27FC236}">
                      <a16:creationId xmlns:a16="http://schemas.microsoft.com/office/drawing/2014/main" id="{67B06595-51CD-09D5-62AC-26B382F42730}"/>
                    </a:ext>
                  </a:extLst>
                </p:cNvPr>
                <p:cNvPicPr/>
                <p:nvPr/>
              </p:nvPicPr>
              <p:blipFill>
                <a:blip r:embed="rId71"/>
                <a:stretch>
                  <a:fillRect/>
                </a:stretch>
              </p:blipFill>
              <p:spPr>
                <a:xfrm>
                  <a:off x="11079341" y="3633802"/>
                  <a:ext cx="1108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FA8581EC-B9D8-4BCA-49FB-A523BB003C20}"/>
                    </a:ext>
                  </a:extLst>
                </p14:cNvPr>
                <p14:cNvContentPartPr/>
                <p14:nvPr/>
              </p14:nvContentPartPr>
              <p14:xfrm>
                <a:off x="10994741" y="3542722"/>
                <a:ext cx="434160" cy="431280"/>
              </p14:xfrm>
            </p:contentPart>
          </mc:Choice>
          <mc:Fallback>
            <p:pic>
              <p:nvPicPr>
                <p:cNvPr id="44" name="Ink 43">
                  <a:extLst>
                    <a:ext uri="{FF2B5EF4-FFF2-40B4-BE49-F238E27FC236}">
                      <a16:creationId xmlns:a16="http://schemas.microsoft.com/office/drawing/2014/main" id="{FA8581EC-B9D8-4BCA-49FB-A523BB003C20}"/>
                    </a:ext>
                  </a:extLst>
                </p:cNvPr>
                <p:cNvPicPr/>
                <p:nvPr/>
              </p:nvPicPr>
              <p:blipFill>
                <a:blip r:embed="rId73"/>
                <a:stretch>
                  <a:fillRect/>
                </a:stretch>
              </p:blipFill>
              <p:spPr>
                <a:xfrm>
                  <a:off x="10986101" y="3533722"/>
                  <a:ext cx="4518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34DD53C5-21CC-1B91-E930-73AE7C16CDBA}"/>
                    </a:ext>
                  </a:extLst>
                </p14:cNvPr>
                <p14:cNvContentPartPr/>
                <p14:nvPr/>
              </p14:nvContentPartPr>
              <p14:xfrm>
                <a:off x="9393821" y="847762"/>
                <a:ext cx="11160" cy="10440"/>
              </p14:xfrm>
            </p:contentPart>
          </mc:Choice>
          <mc:Fallback>
            <p:pic>
              <p:nvPicPr>
                <p:cNvPr id="46" name="Ink 45">
                  <a:extLst>
                    <a:ext uri="{FF2B5EF4-FFF2-40B4-BE49-F238E27FC236}">
                      <a16:creationId xmlns:a16="http://schemas.microsoft.com/office/drawing/2014/main" id="{34DD53C5-21CC-1B91-E930-73AE7C16CDBA}"/>
                    </a:ext>
                  </a:extLst>
                </p:cNvPr>
                <p:cNvPicPr/>
                <p:nvPr/>
              </p:nvPicPr>
              <p:blipFill>
                <a:blip r:embed="rId75"/>
                <a:stretch>
                  <a:fillRect/>
                </a:stretch>
              </p:blipFill>
              <p:spPr>
                <a:xfrm>
                  <a:off x="9385181" y="839122"/>
                  <a:ext cx="28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5" name="Ink 34">
                  <a:extLst>
                    <a:ext uri="{FF2B5EF4-FFF2-40B4-BE49-F238E27FC236}">
                      <a16:creationId xmlns:a16="http://schemas.microsoft.com/office/drawing/2014/main" id="{7DC2C1BD-D531-B3F7-752C-4F27D92F22E7}"/>
                    </a:ext>
                  </a:extLst>
                </p14:cNvPr>
                <p14:cNvContentPartPr/>
                <p14:nvPr/>
              </p14:nvContentPartPr>
              <p14:xfrm>
                <a:off x="8598941" y="388402"/>
                <a:ext cx="127080" cy="2349360"/>
              </p14:xfrm>
            </p:contentPart>
          </mc:Choice>
          <mc:Fallback>
            <p:pic>
              <p:nvPicPr>
                <p:cNvPr id="35" name="Ink 34">
                  <a:extLst>
                    <a:ext uri="{FF2B5EF4-FFF2-40B4-BE49-F238E27FC236}">
                      <a16:creationId xmlns:a16="http://schemas.microsoft.com/office/drawing/2014/main" id="{7DC2C1BD-D531-B3F7-752C-4F27D92F22E7}"/>
                    </a:ext>
                  </a:extLst>
                </p:cNvPr>
                <p:cNvPicPr/>
                <p:nvPr/>
              </p:nvPicPr>
              <p:blipFill>
                <a:blip r:embed="rId77"/>
                <a:stretch>
                  <a:fillRect/>
                </a:stretch>
              </p:blipFill>
              <p:spPr>
                <a:xfrm>
                  <a:off x="8589941" y="379762"/>
                  <a:ext cx="144720" cy="2367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6" name="Ink 35">
                  <a:extLst>
                    <a:ext uri="{FF2B5EF4-FFF2-40B4-BE49-F238E27FC236}">
                      <a16:creationId xmlns:a16="http://schemas.microsoft.com/office/drawing/2014/main" id="{629714F0-B911-7658-8558-294620585EC1}"/>
                    </a:ext>
                  </a:extLst>
                </p14:cNvPr>
                <p14:cNvContentPartPr/>
                <p14:nvPr/>
              </p14:nvContentPartPr>
              <p14:xfrm>
                <a:off x="8454941" y="348442"/>
                <a:ext cx="2407320" cy="2288160"/>
              </p14:xfrm>
            </p:contentPart>
          </mc:Choice>
          <mc:Fallback>
            <p:pic>
              <p:nvPicPr>
                <p:cNvPr id="36" name="Ink 35">
                  <a:extLst>
                    <a:ext uri="{FF2B5EF4-FFF2-40B4-BE49-F238E27FC236}">
                      <a16:creationId xmlns:a16="http://schemas.microsoft.com/office/drawing/2014/main" id="{629714F0-B911-7658-8558-294620585EC1}"/>
                    </a:ext>
                  </a:extLst>
                </p:cNvPr>
                <p:cNvPicPr/>
                <p:nvPr/>
              </p:nvPicPr>
              <p:blipFill>
                <a:blip r:embed="rId79"/>
                <a:stretch>
                  <a:fillRect/>
                </a:stretch>
              </p:blipFill>
              <p:spPr>
                <a:xfrm>
                  <a:off x="8446301" y="339442"/>
                  <a:ext cx="2424960" cy="2305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7" name="Ink 36">
                  <a:extLst>
                    <a:ext uri="{FF2B5EF4-FFF2-40B4-BE49-F238E27FC236}">
                      <a16:creationId xmlns:a16="http://schemas.microsoft.com/office/drawing/2014/main" id="{0EEB9916-7E4A-E624-C5B7-3030C818306B}"/>
                    </a:ext>
                  </a:extLst>
                </p14:cNvPr>
                <p14:cNvContentPartPr/>
                <p14:nvPr/>
              </p14:nvContentPartPr>
              <p14:xfrm>
                <a:off x="9615221" y="2132242"/>
                <a:ext cx="414360" cy="973800"/>
              </p14:xfrm>
            </p:contentPart>
          </mc:Choice>
          <mc:Fallback>
            <p:pic>
              <p:nvPicPr>
                <p:cNvPr id="37" name="Ink 36">
                  <a:extLst>
                    <a:ext uri="{FF2B5EF4-FFF2-40B4-BE49-F238E27FC236}">
                      <a16:creationId xmlns:a16="http://schemas.microsoft.com/office/drawing/2014/main" id="{0EEB9916-7E4A-E624-C5B7-3030C818306B}"/>
                    </a:ext>
                  </a:extLst>
                </p:cNvPr>
                <p:cNvPicPr/>
                <p:nvPr/>
              </p:nvPicPr>
              <p:blipFill>
                <a:blip r:embed="rId81"/>
                <a:stretch>
                  <a:fillRect/>
                </a:stretch>
              </p:blipFill>
              <p:spPr>
                <a:xfrm>
                  <a:off x="9606581" y="2123602"/>
                  <a:ext cx="432000" cy="991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8" name="Ink 37">
                  <a:extLst>
                    <a:ext uri="{FF2B5EF4-FFF2-40B4-BE49-F238E27FC236}">
                      <a16:creationId xmlns:a16="http://schemas.microsoft.com/office/drawing/2014/main" id="{1D3DBE9C-8C70-FADF-7E57-7AF2C462A054}"/>
                    </a:ext>
                  </a:extLst>
                </p14:cNvPr>
                <p14:cNvContentPartPr/>
                <p14:nvPr/>
              </p14:nvContentPartPr>
              <p14:xfrm>
                <a:off x="9644381" y="2895802"/>
                <a:ext cx="552960" cy="304920"/>
              </p14:xfrm>
            </p:contentPart>
          </mc:Choice>
          <mc:Fallback>
            <p:pic>
              <p:nvPicPr>
                <p:cNvPr id="38" name="Ink 37">
                  <a:extLst>
                    <a:ext uri="{FF2B5EF4-FFF2-40B4-BE49-F238E27FC236}">
                      <a16:creationId xmlns:a16="http://schemas.microsoft.com/office/drawing/2014/main" id="{1D3DBE9C-8C70-FADF-7E57-7AF2C462A054}"/>
                    </a:ext>
                  </a:extLst>
                </p:cNvPr>
                <p:cNvPicPr/>
                <p:nvPr/>
              </p:nvPicPr>
              <p:blipFill>
                <a:blip r:embed="rId83"/>
                <a:stretch>
                  <a:fillRect/>
                </a:stretch>
              </p:blipFill>
              <p:spPr>
                <a:xfrm>
                  <a:off x="9635741" y="2886802"/>
                  <a:ext cx="5706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173FEA9B-2640-FFC5-C2FC-37803DD99DF7}"/>
                    </a:ext>
                  </a:extLst>
                </p14:cNvPr>
                <p14:cNvContentPartPr/>
                <p14:nvPr/>
              </p14:nvContentPartPr>
              <p14:xfrm>
                <a:off x="8258021" y="620242"/>
                <a:ext cx="653040" cy="150120"/>
              </p14:xfrm>
            </p:contentPart>
          </mc:Choice>
          <mc:Fallback>
            <p:pic>
              <p:nvPicPr>
                <p:cNvPr id="52" name="Ink 51">
                  <a:extLst>
                    <a:ext uri="{FF2B5EF4-FFF2-40B4-BE49-F238E27FC236}">
                      <a16:creationId xmlns:a16="http://schemas.microsoft.com/office/drawing/2014/main" id="{173FEA9B-2640-FFC5-C2FC-37803DD99DF7}"/>
                    </a:ext>
                  </a:extLst>
                </p:cNvPr>
                <p:cNvPicPr/>
                <p:nvPr/>
              </p:nvPicPr>
              <p:blipFill>
                <a:blip r:embed="rId85"/>
                <a:stretch>
                  <a:fillRect/>
                </a:stretch>
              </p:blipFill>
              <p:spPr>
                <a:xfrm>
                  <a:off x="8249381" y="611602"/>
                  <a:ext cx="6706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82410C47-8183-2739-637A-26516E4429AB}"/>
                    </a:ext>
                  </a:extLst>
                </p14:cNvPr>
                <p14:cNvContentPartPr/>
                <p14:nvPr/>
              </p14:nvContentPartPr>
              <p14:xfrm>
                <a:off x="6505181" y="291562"/>
                <a:ext cx="880560" cy="713880"/>
              </p14:xfrm>
            </p:contentPart>
          </mc:Choice>
          <mc:Fallback>
            <p:pic>
              <p:nvPicPr>
                <p:cNvPr id="53" name="Ink 52">
                  <a:extLst>
                    <a:ext uri="{FF2B5EF4-FFF2-40B4-BE49-F238E27FC236}">
                      <a16:creationId xmlns:a16="http://schemas.microsoft.com/office/drawing/2014/main" id="{82410C47-8183-2739-637A-26516E4429AB}"/>
                    </a:ext>
                  </a:extLst>
                </p:cNvPr>
                <p:cNvPicPr/>
                <p:nvPr/>
              </p:nvPicPr>
              <p:blipFill>
                <a:blip r:embed="rId87"/>
                <a:stretch>
                  <a:fillRect/>
                </a:stretch>
              </p:blipFill>
              <p:spPr>
                <a:xfrm>
                  <a:off x="6496181" y="282922"/>
                  <a:ext cx="898200" cy="731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8C111B52-234C-A68F-E818-1D3C719C24C6}"/>
                    </a:ext>
                  </a:extLst>
                </p14:cNvPr>
                <p14:cNvContentPartPr/>
                <p14:nvPr/>
              </p14:nvContentPartPr>
              <p14:xfrm>
                <a:off x="7472141" y="383722"/>
                <a:ext cx="273960" cy="607680"/>
              </p14:xfrm>
            </p:contentPart>
          </mc:Choice>
          <mc:Fallback>
            <p:pic>
              <p:nvPicPr>
                <p:cNvPr id="54" name="Ink 53">
                  <a:extLst>
                    <a:ext uri="{FF2B5EF4-FFF2-40B4-BE49-F238E27FC236}">
                      <a16:creationId xmlns:a16="http://schemas.microsoft.com/office/drawing/2014/main" id="{8C111B52-234C-A68F-E818-1D3C719C24C6}"/>
                    </a:ext>
                  </a:extLst>
                </p:cNvPr>
                <p:cNvPicPr/>
                <p:nvPr/>
              </p:nvPicPr>
              <p:blipFill>
                <a:blip r:embed="rId89"/>
                <a:stretch>
                  <a:fillRect/>
                </a:stretch>
              </p:blipFill>
              <p:spPr>
                <a:xfrm>
                  <a:off x="7463141" y="375082"/>
                  <a:ext cx="291600" cy="625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68051758-DC36-D619-C89D-13350FF414C3}"/>
                    </a:ext>
                  </a:extLst>
                </p14:cNvPr>
                <p14:cNvContentPartPr/>
                <p14:nvPr/>
              </p14:nvContentPartPr>
              <p14:xfrm>
                <a:off x="7751141" y="224962"/>
                <a:ext cx="213840" cy="347400"/>
              </p14:xfrm>
            </p:contentPart>
          </mc:Choice>
          <mc:Fallback>
            <p:pic>
              <p:nvPicPr>
                <p:cNvPr id="55" name="Ink 54">
                  <a:extLst>
                    <a:ext uri="{FF2B5EF4-FFF2-40B4-BE49-F238E27FC236}">
                      <a16:creationId xmlns:a16="http://schemas.microsoft.com/office/drawing/2014/main" id="{68051758-DC36-D619-C89D-13350FF414C3}"/>
                    </a:ext>
                  </a:extLst>
                </p:cNvPr>
                <p:cNvPicPr/>
                <p:nvPr/>
              </p:nvPicPr>
              <p:blipFill>
                <a:blip r:embed="rId91"/>
                <a:stretch>
                  <a:fillRect/>
                </a:stretch>
              </p:blipFill>
              <p:spPr>
                <a:xfrm>
                  <a:off x="7742141" y="216322"/>
                  <a:ext cx="2314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D16CAD7A-2929-2F87-F0EF-BA42D41A7389}"/>
                    </a:ext>
                  </a:extLst>
                </p14:cNvPr>
                <p14:cNvContentPartPr/>
                <p14:nvPr/>
              </p14:nvContentPartPr>
              <p14:xfrm>
                <a:off x="8176301" y="118762"/>
                <a:ext cx="263520" cy="576000"/>
              </p14:xfrm>
            </p:contentPart>
          </mc:Choice>
          <mc:Fallback>
            <p:pic>
              <p:nvPicPr>
                <p:cNvPr id="56" name="Ink 55">
                  <a:extLst>
                    <a:ext uri="{FF2B5EF4-FFF2-40B4-BE49-F238E27FC236}">
                      <a16:creationId xmlns:a16="http://schemas.microsoft.com/office/drawing/2014/main" id="{D16CAD7A-2929-2F87-F0EF-BA42D41A7389}"/>
                    </a:ext>
                  </a:extLst>
                </p:cNvPr>
                <p:cNvPicPr/>
                <p:nvPr/>
              </p:nvPicPr>
              <p:blipFill>
                <a:blip r:embed="rId93"/>
                <a:stretch>
                  <a:fillRect/>
                </a:stretch>
              </p:blipFill>
              <p:spPr>
                <a:xfrm>
                  <a:off x="8167301" y="110122"/>
                  <a:ext cx="28116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B21005B1-B384-6B4A-2462-9EC4AE424EFB}"/>
                    </a:ext>
                  </a:extLst>
                </p14:cNvPr>
                <p14:cNvContentPartPr/>
                <p14:nvPr/>
              </p14:nvContentPartPr>
              <p14:xfrm>
                <a:off x="6638381" y="1288402"/>
                <a:ext cx="87840" cy="366120"/>
              </p14:xfrm>
            </p:contentPart>
          </mc:Choice>
          <mc:Fallback>
            <p:pic>
              <p:nvPicPr>
                <p:cNvPr id="58" name="Ink 57">
                  <a:extLst>
                    <a:ext uri="{FF2B5EF4-FFF2-40B4-BE49-F238E27FC236}">
                      <a16:creationId xmlns:a16="http://schemas.microsoft.com/office/drawing/2014/main" id="{B21005B1-B384-6B4A-2462-9EC4AE424EFB}"/>
                    </a:ext>
                  </a:extLst>
                </p:cNvPr>
                <p:cNvPicPr/>
                <p:nvPr/>
              </p:nvPicPr>
              <p:blipFill>
                <a:blip r:embed="rId95"/>
                <a:stretch>
                  <a:fillRect/>
                </a:stretch>
              </p:blipFill>
              <p:spPr>
                <a:xfrm>
                  <a:off x="6629741" y="1279402"/>
                  <a:ext cx="10548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BF282DE6-F1CA-0C4B-2A63-7A56CBA5FD51}"/>
                    </a:ext>
                  </a:extLst>
                </p14:cNvPr>
                <p14:cNvContentPartPr/>
                <p14:nvPr/>
              </p14:nvContentPartPr>
              <p14:xfrm>
                <a:off x="6367661" y="1024162"/>
                <a:ext cx="473400" cy="262080"/>
              </p14:xfrm>
            </p:contentPart>
          </mc:Choice>
          <mc:Fallback>
            <p:pic>
              <p:nvPicPr>
                <p:cNvPr id="59" name="Ink 58">
                  <a:extLst>
                    <a:ext uri="{FF2B5EF4-FFF2-40B4-BE49-F238E27FC236}">
                      <a16:creationId xmlns:a16="http://schemas.microsoft.com/office/drawing/2014/main" id="{BF282DE6-F1CA-0C4B-2A63-7A56CBA5FD51}"/>
                    </a:ext>
                  </a:extLst>
                </p:cNvPr>
                <p:cNvPicPr/>
                <p:nvPr/>
              </p:nvPicPr>
              <p:blipFill>
                <a:blip r:embed="rId97"/>
                <a:stretch>
                  <a:fillRect/>
                </a:stretch>
              </p:blipFill>
              <p:spPr>
                <a:xfrm>
                  <a:off x="6359021" y="1015162"/>
                  <a:ext cx="4910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9F832750-BD05-B1B9-DEF9-0228A8D04765}"/>
                    </a:ext>
                  </a:extLst>
                </p14:cNvPr>
                <p14:cNvContentPartPr/>
                <p14:nvPr/>
              </p14:nvContentPartPr>
              <p14:xfrm>
                <a:off x="6749981" y="990682"/>
                <a:ext cx="962280" cy="565920"/>
              </p14:xfrm>
            </p:contentPart>
          </mc:Choice>
          <mc:Fallback>
            <p:pic>
              <p:nvPicPr>
                <p:cNvPr id="60" name="Ink 59">
                  <a:extLst>
                    <a:ext uri="{FF2B5EF4-FFF2-40B4-BE49-F238E27FC236}">
                      <a16:creationId xmlns:a16="http://schemas.microsoft.com/office/drawing/2014/main" id="{9F832750-BD05-B1B9-DEF9-0228A8D04765}"/>
                    </a:ext>
                  </a:extLst>
                </p:cNvPr>
                <p:cNvPicPr/>
                <p:nvPr/>
              </p:nvPicPr>
              <p:blipFill>
                <a:blip r:embed="rId99"/>
                <a:stretch>
                  <a:fillRect/>
                </a:stretch>
              </p:blipFill>
              <p:spPr>
                <a:xfrm>
                  <a:off x="6741341" y="982042"/>
                  <a:ext cx="97992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8442D3D7-DC60-0FB6-7F47-A408B0DF1E3C}"/>
                    </a:ext>
                  </a:extLst>
                </p14:cNvPr>
                <p14:cNvContentPartPr/>
                <p14:nvPr/>
              </p14:nvContentPartPr>
              <p14:xfrm>
                <a:off x="7585181" y="1084282"/>
                <a:ext cx="271440" cy="49680"/>
              </p14:xfrm>
            </p:contentPart>
          </mc:Choice>
          <mc:Fallback>
            <p:pic>
              <p:nvPicPr>
                <p:cNvPr id="61" name="Ink 60">
                  <a:extLst>
                    <a:ext uri="{FF2B5EF4-FFF2-40B4-BE49-F238E27FC236}">
                      <a16:creationId xmlns:a16="http://schemas.microsoft.com/office/drawing/2014/main" id="{8442D3D7-DC60-0FB6-7F47-A408B0DF1E3C}"/>
                    </a:ext>
                  </a:extLst>
                </p:cNvPr>
                <p:cNvPicPr/>
                <p:nvPr/>
              </p:nvPicPr>
              <p:blipFill>
                <a:blip r:embed="rId101"/>
                <a:stretch>
                  <a:fillRect/>
                </a:stretch>
              </p:blipFill>
              <p:spPr>
                <a:xfrm>
                  <a:off x="7576541" y="1075642"/>
                  <a:ext cx="2890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78F5DA8A-27C8-DE46-12C6-290916BEA276}"/>
                    </a:ext>
                  </a:extLst>
                </p14:cNvPr>
                <p14:cNvContentPartPr/>
                <p14:nvPr/>
              </p14:nvContentPartPr>
              <p14:xfrm>
                <a:off x="7907741" y="942082"/>
                <a:ext cx="213480" cy="532800"/>
              </p14:xfrm>
            </p:contentPart>
          </mc:Choice>
          <mc:Fallback>
            <p:pic>
              <p:nvPicPr>
                <p:cNvPr id="62" name="Ink 61">
                  <a:extLst>
                    <a:ext uri="{FF2B5EF4-FFF2-40B4-BE49-F238E27FC236}">
                      <a16:creationId xmlns:a16="http://schemas.microsoft.com/office/drawing/2014/main" id="{78F5DA8A-27C8-DE46-12C6-290916BEA276}"/>
                    </a:ext>
                  </a:extLst>
                </p:cNvPr>
                <p:cNvPicPr/>
                <p:nvPr/>
              </p:nvPicPr>
              <p:blipFill>
                <a:blip r:embed="rId103"/>
                <a:stretch>
                  <a:fillRect/>
                </a:stretch>
              </p:blipFill>
              <p:spPr>
                <a:xfrm>
                  <a:off x="7898741" y="933082"/>
                  <a:ext cx="23112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70084F07-80E3-1C28-E299-E4C111B85EC7}"/>
                    </a:ext>
                  </a:extLst>
                </p14:cNvPr>
                <p14:cNvContentPartPr/>
                <p14:nvPr/>
              </p14:nvContentPartPr>
              <p14:xfrm>
                <a:off x="7948421" y="1064122"/>
                <a:ext cx="564840" cy="96480"/>
              </p14:xfrm>
            </p:contentPart>
          </mc:Choice>
          <mc:Fallback>
            <p:pic>
              <p:nvPicPr>
                <p:cNvPr id="63" name="Ink 62">
                  <a:extLst>
                    <a:ext uri="{FF2B5EF4-FFF2-40B4-BE49-F238E27FC236}">
                      <a16:creationId xmlns:a16="http://schemas.microsoft.com/office/drawing/2014/main" id="{70084F07-80E3-1C28-E299-E4C111B85EC7}"/>
                    </a:ext>
                  </a:extLst>
                </p:cNvPr>
                <p:cNvPicPr/>
                <p:nvPr/>
              </p:nvPicPr>
              <p:blipFill>
                <a:blip r:embed="rId105"/>
                <a:stretch>
                  <a:fillRect/>
                </a:stretch>
              </p:blipFill>
              <p:spPr>
                <a:xfrm>
                  <a:off x="7939421" y="1055122"/>
                  <a:ext cx="5824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80CA0A5E-C3FA-C406-D761-54120A16E7AF}"/>
                    </a:ext>
                  </a:extLst>
                </p14:cNvPr>
                <p14:cNvContentPartPr/>
                <p14:nvPr/>
              </p14:nvContentPartPr>
              <p14:xfrm>
                <a:off x="9970901" y="1450042"/>
                <a:ext cx="74520" cy="15120"/>
              </p14:xfrm>
            </p:contentPart>
          </mc:Choice>
          <mc:Fallback>
            <p:pic>
              <p:nvPicPr>
                <p:cNvPr id="65" name="Ink 64">
                  <a:extLst>
                    <a:ext uri="{FF2B5EF4-FFF2-40B4-BE49-F238E27FC236}">
                      <a16:creationId xmlns:a16="http://schemas.microsoft.com/office/drawing/2014/main" id="{80CA0A5E-C3FA-C406-D761-54120A16E7AF}"/>
                    </a:ext>
                  </a:extLst>
                </p:cNvPr>
                <p:cNvPicPr/>
                <p:nvPr/>
              </p:nvPicPr>
              <p:blipFill>
                <a:blip r:embed="rId107"/>
                <a:stretch>
                  <a:fillRect/>
                </a:stretch>
              </p:blipFill>
              <p:spPr>
                <a:xfrm>
                  <a:off x="9962261" y="1441042"/>
                  <a:ext cx="921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330265FF-64A6-8692-EA64-EC18D0A0D797}"/>
                    </a:ext>
                  </a:extLst>
                </p14:cNvPr>
                <p14:cNvContentPartPr/>
                <p14:nvPr/>
              </p14:nvContentPartPr>
              <p14:xfrm>
                <a:off x="10014461" y="1464802"/>
                <a:ext cx="33120" cy="5040"/>
              </p14:xfrm>
            </p:contentPart>
          </mc:Choice>
          <mc:Fallback>
            <p:pic>
              <p:nvPicPr>
                <p:cNvPr id="66" name="Ink 65">
                  <a:extLst>
                    <a:ext uri="{FF2B5EF4-FFF2-40B4-BE49-F238E27FC236}">
                      <a16:creationId xmlns:a16="http://schemas.microsoft.com/office/drawing/2014/main" id="{330265FF-64A6-8692-EA64-EC18D0A0D797}"/>
                    </a:ext>
                  </a:extLst>
                </p:cNvPr>
                <p:cNvPicPr/>
                <p:nvPr/>
              </p:nvPicPr>
              <p:blipFill>
                <a:blip r:embed="rId109"/>
                <a:stretch>
                  <a:fillRect/>
                </a:stretch>
              </p:blipFill>
              <p:spPr>
                <a:xfrm>
                  <a:off x="10005821" y="1456162"/>
                  <a:ext cx="507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61B76106-3AB5-5D96-C0C1-2919DA89ECAB}"/>
                    </a:ext>
                  </a:extLst>
                </p14:cNvPr>
                <p14:cNvContentPartPr/>
                <p14:nvPr/>
              </p14:nvContentPartPr>
              <p14:xfrm>
                <a:off x="9893861" y="1545632"/>
                <a:ext cx="21240" cy="39240"/>
              </p14:xfrm>
            </p:contentPart>
          </mc:Choice>
          <mc:Fallback>
            <p:pic>
              <p:nvPicPr>
                <p:cNvPr id="78" name="Ink 77">
                  <a:extLst>
                    <a:ext uri="{FF2B5EF4-FFF2-40B4-BE49-F238E27FC236}">
                      <a16:creationId xmlns:a16="http://schemas.microsoft.com/office/drawing/2014/main" id="{61B76106-3AB5-5D96-C0C1-2919DA89ECAB}"/>
                    </a:ext>
                  </a:extLst>
                </p:cNvPr>
                <p:cNvPicPr/>
                <p:nvPr/>
              </p:nvPicPr>
              <p:blipFill>
                <a:blip r:embed="rId111"/>
                <a:stretch>
                  <a:fillRect/>
                </a:stretch>
              </p:blipFill>
              <p:spPr>
                <a:xfrm>
                  <a:off x="9884861" y="1536632"/>
                  <a:ext cx="388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Ink 78">
                  <a:extLst>
                    <a:ext uri="{FF2B5EF4-FFF2-40B4-BE49-F238E27FC236}">
                      <a16:creationId xmlns:a16="http://schemas.microsoft.com/office/drawing/2014/main" id="{004188AC-84CF-2A6A-D41D-0344B7C78FB8}"/>
                    </a:ext>
                  </a:extLst>
                </p14:cNvPr>
                <p14:cNvContentPartPr/>
                <p14:nvPr/>
              </p14:nvContentPartPr>
              <p14:xfrm>
                <a:off x="9532061" y="1429712"/>
                <a:ext cx="170640" cy="59760"/>
              </p14:xfrm>
            </p:contentPart>
          </mc:Choice>
          <mc:Fallback>
            <p:pic>
              <p:nvPicPr>
                <p:cNvPr id="79" name="Ink 78">
                  <a:extLst>
                    <a:ext uri="{FF2B5EF4-FFF2-40B4-BE49-F238E27FC236}">
                      <a16:creationId xmlns:a16="http://schemas.microsoft.com/office/drawing/2014/main" id="{004188AC-84CF-2A6A-D41D-0344B7C78FB8}"/>
                    </a:ext>
                  </a:extLst>
                </p:cNvPr>
                <p:cNvPicPr/>
                <p:nvPr/>
              </p:nvPicPr>
              <p:blipFill>
                <a:blip r:embed="rId113"/>
                <a:stretch>
                  <a:fillRect/>
                </a:stretch>
              </p:blipFill>
              <p:spPr>
                <a:xfrm>
                  <a:off x="9523061" y="1420712"/>
                  <a:ext cx="188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0341E720-06BD-0B12-AAF8-E4F9CE96C407}"/>
                    </a:ext>
                  </a:extLst>
                </p14:cNvPr>
                <p14:cNvContentPartPr/>
                <p14:nvPr/>
              </p14:nvContentPartPr>
              <p14:xfrm>
                <a:off x="9160541" y="683432"/>
                <a:ext cx="239760" cy="887040"/>
              </p14:xfrm>
            </p:contentPart>
          </mc:Choice>
          <mc:Fallback>
            <p:pic>
              <p:nvPicPr>
                <p:cNvPr id="81" name="Ink 80">
                  <a:extLst>
                    <a:ext uri="{FF2B5EF4-FFF2-40B4-BE49-F238E27FC236}">
                      <a16:creationId xmlns:a16="http://schemas.microsoft.com/office/drawing/2014/main" id="{0341E720-06BD-0B12-AAF8-E4F9CE96C407}"/>
                    </a:ext>
                  </a:extLst>
                </p:cNvPr>
                <p:cNvPicPr/>
                <p:nvPr/>
              </p:nvPicPr>
              <p:blipFill>
                <a:blip r:embed="rId115"/>
                <a:stretch>
                  <a:fillRect/>
                </a:stretch>
              </p:blipFill>
              <p:spPr>
                <a:xfrm>
                  <a:off x="9151541" y="674432"/>
                  <a:ext cx="257400" cy="904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E7053D6A-B75B-B8CC-C254-452A139E1A81}"/>
                    </a:ext>
                  </a:extLst>
                </p14:cNvPr>
                <p14:cNvContentPartPr/>
                <p14:nvPr/>
              </p14:nvContentPartPr>
              <p14:xfrm>
                <a:off x="9151541" y="647432"/>
                <a:ext cx="1179360" cy="875160"/>
              </p14:xfrm>
            </p:contentPart>
          </mc:Choice>
          <mc:Fallback>
            <p:pic>
              <p:nvPicPr>
                <p:cNvPr id="82" name="Ink 81">
                  <a:extLst>
                    <a:ext uri="{FF2B5EF4-FFF2-40B4-BE49-F238E27FC236}">
                      <a16:creationId xmlns:a16="http://schemas.microsoft.com/office/drawing/2014/main" id="{E7053D6A-B75B-B8CC-C254-452A139E1A81}"/>
                    </a:ext>
                  </a:extLst>
                </p:cNvPr>
                <p:cNvPicPr/>
                <p:nvPr/>
              </p:nvPicPr>
              <p:blipFill>
                <a:blip r:embed="rId117"/>
                <a:stretch>
                  <a:fillRect/>
                </a:stretch>
              </p:blipFill>
              <p:spPr>
                <a:xfrm>
                  <a:off x="9142901" y="638792"/>
                  <a:ext cx="1197000" cy="8928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A6D75F60-2F36-7181-76A9-230CBB778041}"/>
                    </a:ext>
                  </a:extLst>
                </p14:cNvPr>
                <p14:cNvContentPartPr/>
                <p14:nvPr/>
              </p14:nvContentPartPr>
              <p14:xfrm>
                <a:off x="9922661" y="1198952"/>
                <a:ext cx="1586520" cy="638280"/>
              </p14:xfrm>
            </p:contentPart>
          </mc:Choice>
          <mc:Fallback>
            <p:pic>
              <p:nvPicPr>
                <p:cNvPr id="83" name="Ink 82">
                  <a:extLst>
                    <a:ext uri="{FF2B5EF4-FFF2-40B4-BE49-F238E27FC236}">
                      <a16:creationId xmlns:a16="http://schemas.microsoft.com/office/drawing/2014/main" id="{A6D75F60-2F36-7181-76A9-230CBB778041}"/>
                    </a:ext>
                  </a:extLst>
                </p:cNvPr>
                <p:cNvPicPr/>
                <p:nvPr/>
              </p:nvPicPr>
              <p:blipFill>
                <a:blip r:embed="rId119"/>
                <a:stretch>
                  <a:fillRect/>
                </a:stretch>
              </p:blipFill>
              <p:spPr>
                <a:xfrm>
                  <a:off x="9913661" y="1190312"/>
                  <a:ext cx="1604160" cy="655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Ink 84">
                  <a:extLst>
                    <a:ext uri="{FF2B5EF4-FFF2-40B4-BE49-F238E27FC236}">
                      <a16:creationId xmlns:a16="http://schemas.microsoft.com/office/drawing/2014/main" id="{0DA86B35-18FA-6E5F-1C5E-EBECE48BDC0D}"/>
                    </a:ext>
                  </a:extLst>
                </p14:cNvPr>
                <p14:cNvContentPartPr/>
                <p14:nvPr/>
              </p14:nvContentPartPr>
              <p14:xfrm>
                <a:off x="8932301" y="1704032"/>
                <a:ext cx="47520" cy="463680"/>
              </p14:xfrm>
            </p:contentPart>
          </mc:Choice>
          <mc:Fallback>
            <p:pic>
              <p:nvPicPr>
                <p:cNvPr id="85" name="Ink 84">
                  <a:extLst>
                    <a:ext uri="{FF2B5EF4-FFF2-40B4-BE49-F238E27FC236}">
                      <a16:creationId xmlns:a16="http://schemas.microsoft.com/office/drawing/2014/main" id="{0DA86B35-18FA-6E5F-1C5E-EBECE48BDC0D}"/>
                    </a:ext>
                  </a:extLst>
                </p:cNvPr>
                <p:cNvPicPr/>
                <p:nvPr/>
              </p:nvPicPr>
              <p:blipFill>
                <a:blip r:embed="rId121"/>
                <a:stretch>
                  <a:fillRect/>
                </a:stretch>
              </p:blipFill>
              <p:spPr>
                <a:xfrm>
                  <a:off x="8923301" y="1695392"/>
                  <a:ext cx="6516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6" name="Ink 85">
                  <a:extLst>
                    <a:ext uri="{FF2B5EF4-FFF2-40B4-BE49-F238E27FC236}">
                      <a16:creationId xmlns:a16="http://schemas.microsoft.com/office/drawing/2014/main" id="{BF88200F-612F-CD0F-BF55-DD2D323E6297}"/>
                    </a:ext>
                  </a:extLst>
                </p14:cNvPr>
                <p14:cNvContentPartPr/>
                <p14:nvPr/>
              </p14:nvContentPartPr>
              <p14:xfrm>
                <a:off x="8872181" y="1774952"/>
                <a:ext cx="484560" cy="555480"/>
              </p14:xfrm>
            </p:contentPart>
          </mc:Choice>
          <mc:Fallback>
            <p:pic>
              <p:nvPicPr>
                <p:cNvPr id="86" name="Ink 85">
                  <a:extLst>
                    <a:ext uri="{FF2B5EF4-FFF2-40B4-BE49-F238E27FC236}">
                      <a16:creationId xmlns:a16="http://schemas.microsoft.com/office/drawing/2014/main" id="{BF88200F-612F-CD0F-BF55-DD2D323E6297}"/>
                    </a:ext>
                  </a:extLst>
                </p:cNvPr>
                <p:cNvPicPr/>
                <p:nvPr/>
              </p:nvPicPr>
              <p:blipFill>
                <a:blip r:embed="rId123"/>
                <a:stretch>
                  <a:fillRect/>
                </a:stretch>
              </p:blipFill>
              <p:spPr>
                <a:xfrm>
                  <a:off x="8863541" y="1765952"/>
                  <a:ext cx="502200"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7" name="Ink 86">
                  <a:extLst>
                    <a:ext uri="{FF2B5EF4-FFF2-40B4-BE49-F238E27FC236}">
                      <a16:creationId xmlns:a16="http://schemas.microsoft.com/office/drawing/2014/main" id="{65DA4116-6BBE-7715-47DE-D36D3697221A}"/>
                    </a:ext>
                  </a:extLst>
                </p14:cNvPr>
                <p14:cNvContentPartPr/>
                <p14:nvPr/>
              </p14:nvContentPartPr>
              <p14:xfrm>
                <a:off x="9316061" y="1859192"/>
                <a:ext cx="716760" cy="463680"/>
              </p14:xfrm>
            </p:contentPart>
          </mc:Choice>
          <mc:Fallback>
            <p:pic>
              <p:nvPicPr>
                <p:cNvPr id="87" name="Ink 86">
                  <a:extLst>
                    <a:ext uri="{FF2B5EF4-FFF2-40B4-BE49-F238E27FC236}">
                      <a16:creationId xmlns:a16="http://schemas.microsoft.com/office/drawing/2014/main" id="{65DA4116-6BBE-7715-47DE-D36D3697221A}"/>
                    </a:ext>
                  </a:extLst>
                </p:cNvPr>
                <p:cNvPicPr/>
                <p:nvPr/>
              </p:nvPicPr>
              <p:blipFill>
                <a:blip r:embed="rId125"/>
                <a:stretch>
                  <a:fillRect/>
                </a:stretch>
              </p:blipFill>
              <p:spPr>
                <a:xfrm>
                  <a:off x="9307421" y="1850552"/>
                  <a:ext cx="73440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8" name="Ink 87">
                  <a:extLst>
                    <a:ext uri="{FF2B5EF4-FFF2-40B4-BE49-F238E27FC236}">
                      <a16:creationId xmlns:a16="http://schemas.microsoft.com/office/drawing/2014/main" id="{B14418E0-D2A9-8BEF-C383-0CF4CB70E175}"/>
                    </a:ext>
                  </a:extLst>
                </p14:cNvPr>
                <p14:cNvContentPartPr/>
                <p14:nvPr/>
              </p14:nvContentPartPr>
              <p14:xfrm>
                <a:off x="10156301" y="1874312"/>
                <a:ext cx="75600" cy="152640"/>
              </p14:xfrm>
            </p:contentPart>
          </mc:Choice>
          <mc:Fallback>
            <p:pic>
              <p:nvPicPr>
                <p:cNvPr id="88" name="Ink 87">
                  <a:extLst>
                    <a:ext uri="{FF2B5EF4-FFF2-40B4-BE49-F238E27FC236}">
                      <a16:creationId xmlns:a16="http://schemas.microsoft.com/office/drawing/2014/main" id="{B14418E0-D2A9-8BEF-C383-0CF4CB70E175}"/>
                    </a:ext>
                  </a:extLst>
                </p:cNvPr>
                <p:cNvPicPr/>
                <p:nvPr/>
              </p:nvPicPr>
              <p:blipFill>
                <a:blip r:embed="rId127"/>
                <a:stretch>
                  <a:fillRect/>
                </a:stretch>
              </p:blipFill>
              <p:spPr>
                <a:xfrm>
                  <a:off x="10147661" y="1865672"/>
                  <a:ext cx="932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 name="Ink 89">
                  <a:extLst>
                    <a:ext uri="{FF2B5EF4-FFF2-40B4-BE49-F238E27FC236}">
                      <a16:creationId xmlns:a16="http://schemas.microsoft.com/office/drawing/2014/main" id="{833A69E8-8EA8-1FC5-E0BC-8D7256EC1465}"/>
                    </a:ext>
                  </a:extLst>
                </p14:cNvPr>
                <p14:cNvContentPartPr/>
                <p14:nvPr/>
              </p14:nvContentPartPr>
              <p14:xfrm>
                <a:off x="3101741" y="3528152"/>
                <a:ext cx="258840" cy="2432160"/>
              </p14:xfrm>
            </p:contentPart>
          </mc:Choice>
          <mc:Fallback>
            <p:pic>
              <p:nvPicPr>
                <p:cNvPr id="90" name="Ink 89">
                  <a:extLst>
                    <a:ext uri="{FF2B5EF4-FFF2-40B4-BE49-F238E27FC236}">
                      <a16:creationId xmlns:a16="http://schemas.microsoft.com/office/drawing/2014/main" id="{833A69E8-8EA8-1FC5-E0BC-8D7256EC1465}"/>
                    </a:ext>
                  </a:extLst>
                </p:cNvPr>
                <p:cNvPicPr/>
                <p:nvPr/>
              </p:nvPicPr>
              <p:blipFill>
                <a:blip r:embed="rId129"/>
                <a:stretch>
                  <a:fillRect/>
                </a:stretch>
              </p:blipFill>
              <p:spPr>
                <a:xfrm>
                  <a:off x="3092741" y="3519152"/>
                  <a:ext cx="276480" cy="2449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171F7B76-34D9-09AA-84E2-77DC22707FDB}"/>
                    </a:ext>
                  </a:extLst>
                </p14:cNvPr>
                <p14:cNvContentPartPr/>
                <p14:nvPr/>
              </p14:nvContentPartPr>
              <p14:xfrm>
                <a:off x="2367341" y="3385952"/>
                <a:ext cx="5329800" cy="2672640"/>
              </p14:xfrm>
            </p:contentPart>
          </mc:Choice>
          <mc:Fallback>
            <p:pic>
              <p:nvPicPr>
                <p:cNvPr id="91" name="Ink 90">
                  <a:extLst>
                    <a:ext uri="{FF2B5EF4-FFF2-40B4-BE49-F238E27FC236}">
                      <a16:creationId xmlns:a16="http://schemas.microsoft.com/office/drawing/2014/main" id="{171F7B76-34D9-09AA-84E2-77DC22707FDB}"/>
                    </a:ext>
                  </a:extLst>
                </p:cNvPr>
                <p:cNvPicPr/>
                <p:nvPr/>
              </p:nvPicPr>
              <p:blipFill>
                <a:blip r:embed="rId131"/>
                <a:stretch>
                  <a:fillRect/>
                </a:stretch>
              </p:blipFill>
              <p:spPr>
                <a:xfrm>
                  <a:off x="2358341" y="3377312"/>
                  <a:ext cx="5347440" cy="2690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858744E4-DE69-0548-464D-2D28B60BFC54}"/>
                    </a:ext>
                  </a:extLst>
                </p14:cNvPr>
                <p14:cNvContentPartPr/>
                <p14:nvPr/>
              </p14:nvContentPartPr>
              <p14:xfrm>
                <a:off x="3557861" y="3739472"/>
                <a:ext cx="695520" cy="529920"/>
              </p14:xfrm>
            </p:contentPart>
          </mc:Choice>
          <mc:Fallback>
            <p:pic>
              <p:nvPicPr>
                <p:cNvPr id="92" name="Ink 91">
                  <a:extLst>
                    <a:ext uri="{FF2B5EF4-FFF2-40B4-BE49-F238E27FC236}">
                      <a16:creationId xmlns:a16="http://schemas.microsoft.com/office/drawing/2014/main" id="{858744E4-DE69-0548-464D-2D28B60BFC54}"/>
                    </a:ext>
                  </a:extLst>
                </p:cNvPr>
                <p:cNvPicPr/>
                <p:nvPr/>
              </p:nvPicPr>
              <p:blipFill>
                <a:blip r:embed="rId133"/>
                <a:stretch>
                  <a:fillRect/>
                </a:stretch>
              </p:blipFill>
              <p:spPr>
                <a:xfrm>
                  <a:off x="3548861" y="3730472"/>
                  <a:ext cx="71316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3645694D-69D0-820D-CF25-763277F5169D}"/>
                    </a:ext>
                  </a:extLst>
                </p14:cNvPr>
                <p14:cNvContentPartPr/>
                <p14:nvPr/>
              </p14:nvContentPartPr>
              <p14:xfrm>
                <a:off x="3373901" y="3637952"/>
                <a:ext cx="973440" cy="723960"/>
              </p14:xfrm>
            </p:contentPart>
          </mc:Choice>
          <mc:Fallback>
            <p:pic>
              <p:nvPicPr>
                <p:cNvPr id="93" name="Ink 92">
                  <a:extLst>
                    <a:ext uri="{FF2B5EF4-FFF2-40B4-BE49-F238E27FC236}">
                      <a16:creationId xmlns:a16="http://schemas.microsoft.com/office/drawing/2014/main" id="{3645694D-69D0-820D-CF25-763277F5169D}"/>
                    </a:ext>
                  </a:extLst>
                </p:cNvPr>
                <p:cNvPicPr/>
                <p:nvPr/>
              </p:nvPicPr>
              <p:blipFill>
                <a:blip r:embed="rId135"/>
                <a:stretch>
                  <a:fillRect/>
                </a:stretch>
              </p:blipFill>
              <p:spPr>
                <a:xfrm>
                  <a:off x="3365261" y="3629312"/>
                  <a:ext cx="991080" cy="741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4" name="Ink 93">
                  <a:extLst>
                    <a:ext uri="{FF2B5EF4-FFF2-40B4-BE49-F238E27FC236}">
                      <a16:creationId xmlns:a16="http://schemas.microsoft.com/office/drawing/2014/main" id="{7B999DAA-EFE9-351C-89ED-B81891DCCEF2}"/>
                    </a:ext>
                  </a:extLst>
                </p14:cNvPr>
                <p14:cNvContentPartPr/>
                <p14:nvPr/>
              </p14:nvContentPartPr>
              <p14:xfrm>
                <a:off x="2949821" y="4037192"/>
                <a:ext cx="756720" cy="210600"/>
              </p14:xfrm>
            </p:contentPart>
          </mc:Choice>
          <mc:Fallback>
            <p:pic>
              <p:nvPicPr>
                <p:cNvPr id="94" name="Ink 93">
                  <a:extLst>
                    <a:ext uri="{FF2B5EF4-FFF2-40B4-BE49-F238E27FC236}">
                      <a16:creationId xmlns:a16="http://schemas.microsoft.com/office/drawing/2014/main" id="{7B999DAA-EFE9-351C-89ED-B81891DCCEF2}"/>
                    </a:ext>
                  </a:extLst>
                </p:cNvPr>
                <p:cNvPicPr/>
                <p:nvPr/>
              </p:nvPicPr>
              <p:blipFill>
                <a:blip r:embed="rId137"/>
                <a:stretch>
                  <a:fillRect/>
                </a:stretch>
              </p:blipFill>
              <p:spPr>
                <a:xfrm>
                  <a:off x="2940821" y="4028552"/>
                  <a:ext cx="7743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5" name="Ink 94">
                  <a:extLst>
                    <a:ext uri="{FF2B5EF4-FFF2-40B4-BE49-F238E27FC236}">
                      <a16:creationId xmlns:a16="http://schemas.microsoft.com/office/drawing/2014/main" id="{90028B20-7D78-F5FA-0B9E-8C39F2208EF9}"/>
                    </a:ext>
                  </a:extLst>
                </p14:cNvPr>
                <p14:cNvContentPartPr/>
                <p14:nvPr/>
              </p14:nvContentPartPr>
              <p14:xfrm>
                <a:off x="4940261" y="3749912"/>
                <a:ext cx="29160" cy="11880"/>
              </p14:xfrm>
            </p:contentPart>
          </mc:Choice>
          <mc:Fallback>
            <p:pic>
              <p:nvPicPr>
                <p:cNvPr id="95" name="Ink 94">
                  <a:extLst>
                    <a:ext uri="{FF2B5EF4-FFF2-40B4-BE49-F238E27FC236}">
                      <a16:creationId xmlns:a16="http://schemas.microsoft.com/office/drawing/2014/main" id="{90028B20-7D78-F5FA-0B9E-8C39F2208EF9}"/>
                    </a:ext>
                  </a:extLst>
                </p:cNvPr>
                <p:cNvPicPr/>
                <p:nvPr/>
              </p:nvPicPr>
              <p:blipFill>
                <a:blip r:embed="rId139"/>
                <a:stretch>
                  <a:fillRect/>
                </a:stretch>
              </p:blipFill>
              <p:spPr>
                <a:xfrm>
                  <a:off x="4931261" y="3740912"/>
                  <a:ext cx="468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794D2F8A-538F-87EA-E8C1-F5253B58F5C3}"/>
                    </a:ext>
                  </a:extLst>
                </p14:cNvPr>
                <p14:cNvContentPartPr/>
                <p14:nvPr/>
              </p14:nvContentPartPr>
              <p14:xfrm>
                <a:off x="4784741" y="3651992"/>
                <a:ext cx="128160" cy="789480"/>
              </p14:xfrm>
            </p:contentPart>
          </mc:Choice>
          <mc:Fallback>
            <p:pic>
              <p:nvPicPr>
                <p:cNvPr id="96" name="Ink 95">
                  <a:extLst>
                    <a:ext uri="{FF2B5EF4-FFF2-40B4-BE49-F238E27FC236}">
                      <a16:creationId xmlns:a16="http://schemas.microsoft.com/office/drawing/2014/main" id="{794D2F8A-538F-87EA-E8C1-F5253B58F5C3}"/>
                    </a:ext>
                  </a:extLst>
                </p:cNvPr>
                <p:cNvPicPr/>
                <p:nvPr/>
              </p:nvPicPr>
              <p:blipFill>
                <a:blip r:embed="rId141"/>
                <a:stretch>
                  <a:fillRect/>
                </a:stretch>
              </p:blipFill>
              <p:spPr>
                <a:xfrm>
                  <a:off x="4775741" y="3642992"/>
                  <a:ext cx="145800" cy="807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Ink 96">
                  <a:extLst>
                    <a:ext uri="{FF2B5EF4-FFF2-40B4-BE49-F238E27FC236}">
                      <a16:creationId xmlns:a16="http://schemas.microsoft.com/office/drawing/2014/main" id="{A8AA183A-4E62-DE79-06A6-2D4A9EAE133F}"/>
                    </a:ext>
                  </a:extLst>
                </p14:cNvPr>
                <p14:cNvContentPartPr/>
                <p14:nvPr/>
              </p14:nvContentPartPr>
              <p14:xfrm>
                <a:off x="4733261" y="3639752"/>
                <a:ext cx="601920" cy="845280"/>
              </p14:xfrm>
            </p:contentPart>
          </mc:Choice>
          <mc:Fallback>
            <p:pic>
              <p:nvPicPr>
                <p:cNvPr id="97" name="Ink 96">
                  <a:extLst>
                    <a:ext uri="{FF2B5EF4-FFF2-40B4-BE49-F238E27FC236}">
                      <a16:creationId xmlns:a16="http://schemas.microsoft.com/office/drawing/2014/main" id="{A8AA183A-4E62-DE79-06A6-2D4A9EAE133F}"/>
                    </a:ext>
                  </a:extLst>
                </p:cNvPr>
                <p:cNvPicPr/>
                <p:nvPr/>
              </p:nvPicPr>
              <p:blipFill>
                <a:blip r:embed="rId143"/>
                <a:stretch>
                  <a:fillRect/>
                </a:stretch>
              </p:blipFill>
              <p:spPr>
                <a:xfrm>
                  <a:off x="4724621" y="3630752"/>
                  <a:ext cx="619560" cy="862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 name="Ink 97">
                  <a:extLst>
                    <a:ext uri="{FF2B5EF4-FFF2-40B4-BE49-F238E27FC236}">
                      <a16:creationId xmlns:a16="http://schemas.microsoft.com/office/drawing/2014/main" id="{83FCC134-1257-2AF9-CA95-AFE2F8542F89}"/>
                    </a:ext>
                  </a:extLst>
                </p14:cNvPr>
                <p14:cNvContentPartPr/>
                <p14:nvPr/>
              </p14:nvContentPartPr>
              <p14:xfrm>
                <a:off x="5022701" y="3011552"/>
                <a:ext cx="304920" cy="843840"/>
              </p14:xfrm>
            </p:contentPart>
          </mc:Choice>
          <mc:Fallback>
            <p:pic>
              <p:nvPicPr>
                <p:cNvPr id="98" name="Ink 97">
                  <a:extLst>
                    <a:ext uri="{FF2B5EF4-FFF2-40B4-BE49-F238E27FC236}">
                      <a16:creationId xmlns:a16="http://schemas.microsoft.com/office/drawing/2014/main" id="{83FCC134-1257-2AF9-CA95-AFE2F8542F89}"/>
                    </a:ext>
                  </a:extLst>
                </p:cNvPr>
                <p:cNvPicPr/>
                <p:nvPr/>
              </p:nvPicPr>
              <p:blipFill>
                <a:blip r:embed="rId145"/>
                <a:stretch>
                  <a:fillRect/>
                </a:stretch>
              </p:blipFill>
              <p:spPr>
                <a:xfrm>
                  <a:off x="5013701" y="3002552"/>
                  <a:ext cx="322560" cy="861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Ink 98">
                  <a:extLst>
                    <a:ext uri="{FF2B5EF4-FFF2-40B4-BE49-F238E27FC236}">
                      <a16:creationId xmlns:a16="http://schemas.microsoft.com/office/drawing/2014/main" id="{2C2A286B-7C19-2D5B-E212-1A6855B0DDD6}"/>
                    </a:ext>
                  </a:extLst>
                </p14:cNvPr>
                <p14:cNvContentPartPr/>
                <p14:nvPr/>
              </p14:nvContentPartPr>
              <p14:xfrm>
                <a:off x="5208821" y="2529152"/>
                <a:ext cx="173160" cy="424800"/>
              </p14:xfrm>
            </p:contentPart>
          </mc:Choice>
          <mc:Fallback>
            <p:pic>
              <p:nvPicPr>
                <p:cNvPr id="99" name="Ink 98">
                  <a:extLst>
                    <a:ext uri="{FF2B5EF4-FFF2-40B4-BE49-F238E27FC236}">
                      <a16:creationId xmlns:a16="http://schemas.microsoft.com/office/drawing/2014/main" id="{2C2A286B-7C19-2D5B-E212-1A6855B0DDD6}"/>
                    </a:ext>
                  </a:extLst>
                </p:cNvPr>
                <p:cNvPicPr/>
                <p:nvPr/>
              </p:nvPicPr>
              <p:blipFill>
                <a:blip r:embed="rId147"/>
                <a:stretch>
                  <a:fillRect/>
                </a:stretch>
              </p:blipFill>
              <p:spPr>
                <a:xfrm>
                  <a:off x="5199821" y="2520512"/>
                  <a:ext cx="19080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0" name="Ink 99">
                  <a:extLst>
                    <a:ext uri="{FF2B5EF4-FFF2-40B4-BE49-F238E27FC236}">
                      <a16:creationId xmlns:a16="http://schemas.microsoft.com/office/drawing/2014/main" id="{34EEE891-66F5-ACCA-8479-DFFC276628C0}"/>
                    </a:ext>
                  </a:extLst>
                </p14:cNvPr>
                <p14:cNvContentPartPr/>
                <p14:nvPr/>
              </p14:nvContentPartPr>
              <p14:xfrm>
                <a:off x="5958701" y="3841712"/>
                <a:ext cx="110880" cy="551520"/>
              </p14:xfrm>
            </p:contentPart>
          </mc:Choice>
          <mc:Fallback>
            <p:pic>
              <p:nvPicPr>
                <p:cNvPr id="100" name="Ink 99">
                  <a:extLst>
                    <a:ext uri="{FF2B5EF4-FFF2-40B4-BE49-F238E27FC236}">
                      <a16:creationId xmlns:a16="http://schemas.microsoft.com/office/drawing/2014/main" id="{34EEE891-66F5-ACCA-8479-DFFC276628C0}"/>
                    </a:ext>
                  </a:extLst>
                </p:cNvPr>
                <p:cNvPicPr/>
                <p:nvPr/>
              </p:nvPicPr>
              <p:blipFill>
                <a:blip r:embed="rId149"/>
                <a:stretch>
                  <a:fillRect/>
                </a:stretch>
              </p:blipFill>
              <p:spPr>
                <a:xfrm>
                  <a:off x="5950061" y="3833072"/>
                  <a:ext cx="12852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1" name="Ink 100">
                  <a:extLst>
                    <a:ext uri="{FF2B5EF4-FFF2-40B4-BE49-F238E27FC236}">
                      <a16:creationId xmlns:a16="http://schemas.microsoft.com/office/drawing/2014/main" id="{ADBD9F0E-0420-EF01-7A29-440D98A1A49A}"/>
                    </a:ext>
                  </a:extLst>
                </p14:cNvPr>
                <p14:cNvContentPartPr/>
                <p14:nvPr/>
              </p14:nvContentPartPr>
              <p14:xfrm>
                <a:off x="5864741" y="3645872"/>
                <a:ext cx="1031760" cy="744120"/>
              </p14:xfrm>
            </p:contentPart>
          </mc:Choice>
          <mc:Fallback>
            <p:pic>
              <p:nvPicPr>
                <p:cNvPr id="101" name="Ink 100">
                  <a:extLst>
                    <a:ext uri="{FF2B5EF4-FFF2-40B4-BE49-F238E27FC236}">
                      <a16:creationId xmlns:a16="http://schemas.microsoft.com/office/drawing/2014/main" id="{ADBD9F0E-0420-EF01-7A29-440D98A1A49A}"/>
                    </a:ext>
                  </a:extLst>
                </p:cNvPr>
                <p:cNvPicPr/>
                <p:nvPr/>
              </p:nvPicPr>
              <p:blipFill>
                <a:blip r:embed="rId151"/>
                <a:stretch>
                  <a:fillRect/>
                </a:stretch>
              </p:blipFill>
              <p:spPr>
                <a:xfrm>
                  <a:off x="5855741" y="3637232"/>
                  <a:ext cx="104940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2" name="Ink 101">
                  <a:extLst>
                    <a:ext uri="{FF2B5EF4-FFF2-40B4-BE49-F238E27FC236}">
                      <a16:creationId xmlns:a16="http://schemas.microsoft.com/office/drawing/2014/main" id="{DD7E1ACC-18D2-1B10-8F2B-7CFFF14C49C4}"/>
                    </a:ext>
                  </a:extLst>
                </p14:cNvPr>
                <p14:cNvContentPartPr/>
                <p14:nvPr/>
              </p14:nvContentPartPr>
              <p14:xfrm>
                <a:off x="6202061" y="3812192"/>
                <a:ext cx="223560" cy="403920"/>
              </p14:xfrm>
            </p:contentPart>
          </mc:Choice>
          <mc:Fallback>
            <p:pic>
              <p:nvPicPr>
                <p:cNvPr id="102" name="Ink 101">
                  <a:extLst>
                    <a:ext uri="{FF2B5EF4-FFF2-40B4-BE49-F238E27FC236}">
                      <a16:creationId xmlns:a16="http://schemas.microsoft.com/office/drawing/2014/main" id="{DD7E1ACC-18D2-1B10-8F2B-7CFFF14C49C4}"/>
                    </a:ext>
                  </a:extLst>
                </p:cNvPr>
                <p:cNvPicPr/>
                <p:nvPr/>
              </p:nvPicPr>
              <p:blipFill>
                <a:blip r:embed="rId153"/>
                <a:stretch>
                  <a:fillRect/>
                </a:stretch>
              </p:blipFill>
              <p:spPr>
                <a:xfrm>
                  <a:off x="6193421" y="3803552"/>
                  <a:ext cx="24120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3" name="Ink 102">
                  <a:extLst>
                    <a:ext uri="{FF2B5EF4-FFF2-40B4-BE49-F238E27FC236}">
                      <a16:creationId xmlns:a16="http://schemas.microsoft.com/office/drawing/2014/main" id="{A9D31A66-306D-0A30-2418-99046A0CDFF7}"/>
                    </a:ext>
                  </a:extLst>
                </p14:cNvPr>
                <p14:cNvContentPartPr/>
                <p14:nvPr/>
              </p14:nvContentPartPr>
              <p14:xfrm>
                <a:off x="6333461" y="3902192"/>
                <a:ext cx="226800" cy="395640"/>
              </p14:xfrm>
            </p:contentPart>
          </mc:Choice>
          <mc:Fallback>
            <p:pic>
              <p:nvPicPr>
                <p:cNvPr id="103" name="Ink 102">
                  <a:extLst>
                    <a:ext uri="{FF2B5EF4-FFF2-40B4-BE49-F238E27FC236}">
                      <a16:creationId xmlns:a16="http://schemas.microsoft.com/office/drawing/2014/main" id="{A9D31A66-306D-0A30-2418-99046A0CDFF7}"/>
                    </a:ext>
                  </a:extLst>
                </p:cNvPr>
                <p:cNvPicPr/>
                <p:nvPr/>
              </p:nvPicPr>
              <p:blipFill>
                <a:blip r:embed="rId155"/>
                <a:stretch>
                  <a:fillRect/>
                </a:stretch>
              </p:blipFill>
              <p:spPr>
                <a:xfrm>
                  <a:off x="6324461" y="3893552"/>
                  <a:ext cx="24444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6" name="Ink 105">
                  <a:extLst>
                    <a:ext uri="{FF2B5EF4-FFF2-40B4-BE49-F238E27FC236}">
                      <a16:creationId xmlns:a16="http://schemas.microsoft.com/office/drawing/2014/main" id="{0E13808B-800C-D0E4-E20A-6F3568421607}"/>
                    </a:ext>
                  </a:extLst>
                </p14:cNvPr>
                <p14:cNvContentPartPr/>
                <p14:nvPr/>
              </p14:nvContentPartPr>
              <p14:xfrm>
                <a:off x="5351741" y="3929552"/>
                <a:ext cx="923040" cy="331920"/>
              </p14:xfrm>
            </p:contentPart>
          </mc:Choice>
          <mc:Fallback>
            <p:pic>
              <p:nvPicPr>
                <p:cNvPr id="106" name="Ink 105">
                  <a:extLst>
                    <a:ext uri="{FF2B5EF4-FFF2-40B4-BE49-F238E27FC236}">
                      <a16:creationId xmlns:a16="http://schemas.microsoft.com/office/drawing/2014/main" id="{0E13808B-800C-D0E4-E20A-6F3568421607}"/>
                    </a:ext>
                  </a:extLst>
                </p:cNvPr>
                <p:cNvPicPr/>
                <p:nvPr/>
              </p:nvPicPr>
              <p:blipFill>
                <a:blip r:embed="rId157"/>
                <a:stretch>
                  <a:fillRect/>
                </a:stretch>
              </p:blipFill>
              <p:spPr>
                <a:xfrm>
                  <a:off x="5342741" y="3920552"/>
                  <a:ext cx="9406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7" name="Ink 106">
                  <a:extLst>
                    <a:ext uri="{FF2B5EF4-FFF2-40B4-BE49-F238E27FC236}">
                      <a16:creationId xmlns:a16="http://schemas.microsoft.com/office/drawing/2014/main" id="{7EA724EE-AAB8-0BE4-72D6-874CC22CF08C}"/>
                    </a:ext>
                  </a:extLst>
                </p14:cNvPr>
                <p14:cNvContentPartPr/>
                <p14:nvPr/>
              </p14:nvContentPartPr>
              <p14:xfrm>
                <a:off x="5194061" y="3936752"/>
                <a:ext cx="576720" cy="261360"/>
              </p14:xfrm>
            </p:contentPart>
          </mc:Choice>
          <mc:Fallback>
            <p:pic>
              <p:nvPicPr>
                <p:cNvPr id="107" name="Ink 106">
                  <a:extLst>
                    <a:ext uri="{FF2B5EF4-FFF2-40B4-BE49-F238E27FC236}">
                      <a16:creationId xmlns:a16="http://schemas.microsoft.com/office/drawing/2014/main" id="{7EA724EE-AAB8-0BE4-72D6-874CC22CF08C}"/>
                    </a:ext>
                  </a:extLst>
                </p:cNvPr>
                <p:cNvPicPr/>
                <p:nvPr/>
              </p:nvPicPr>
              <p:blipFill>
                <a:blip r:embed="rId159"/>
                <a:stretch>
                  <a:fillRect/>
                </a:stretch>
              </p:blipFill>
              <p:spPr>
                <a:xfrm>
                  <a:off x="5185061" y="3928112"/>
                  <a:ext cx="5943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9" name="Ink 108">
                  <a:extLst>
                    <a:ext uri="{FF2B5EF4-FFF2-40B4-BE49-F238E27FC236}">
                      <a16:creationId xmlns:a16="http://schemas.microsoft.com/office/drawing/2014/main" id="{4124BF1B-8042-1F40-07C5-797A6185A742}"/>
                    </a:ext>
                  </a:extLst>
                </p14:cNvPr>
                <p14:cNvContentPartPr/>
                <p14:nvPr/>
              </p14:nvContentPartPr>
              <p14:xfrm>
                <a:off x="6011981" y="3826592"/>
                <a:ext cx="632160" cy="564480"/>
              </p14:xfrm>
            </p:contentPart>
          </mc:Choice>
          <mc:Fallback>
            <p:pic>
              <p:nvPicPr>
                <p:cNvPr id="109" name="Ink 108">
                  <a:extLst>
                    <a:ext uri="{FF2B5EF4-FFF2-40B4-BE49-F238E27FC236}">
                      <a16:creationId xmlns:a16="http://schemas.microsoft.com/office/drawing/2014/main" id="{4124BF1B-8042-1F40-07C5-797A6185A742}"/>
                    </a:ext>
                  </a:extLst>
                </p:cNvPr>
                <p:cNvPicPr/>
                <p:nvPr/>
              </p:nvPicPr>
              <p:blipFill>
                <a:blip r:embed="rId161"/>
                <a:stretch>
                  <a:fillRect/>
                </a:stretch>
              </p:blipFill>
              <p:spPr>
                <a:xfrm>
                  <a:off x="6002981" y="3817592"/>
                  <a:ext cx="64980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0" name="Ink 109">
                  <a:extLst>
                    <a:ext uri="{FF2B5EF4-FFF2-40B4-BE49-F238E27FC236}">
                      <a16:creationId xmlns:a16="http://schemas.microsoft.com/office/drawing/2014/main" id="{0B4E4CC9-46D1-A498-41F0-093196BD54A7}"/>
                    </a:ext>
                  </a:extLst>
                </p14:cNvPr>
                <p14:cNvContentPartPr/>
                <p14:nvPr/>
              </p14:nvContentPartPr>
              <p14:xfrm>
                <a:off x="4142501" y="4313672"/>
                <a:ext cx="2020320" cy="485280"/>
              </p14:xfrm>
            </p:contentPart>
          </mc:Choice>
          <mc:Fallback>
            <p:pic>
              <p:nvPicPr>
                <p:cNvPr id="110" name="Ink 109">
                  <a:extLst>
                    <a:ext uri="{FF2B5EF4-FFF2-40B4-BE49-F238E27FC236}">
                      <a16:creationId xmlns:a16="http://schemas.microsoft.com/office/drawing/2014/main" id="{0B4E4CC9-46D1-A498-41F0-093196BD54A7}"/>
                    </a:ext>
                  </a:extLst>
                </p:cNvPr>
                <p:cNvPicPr/>
                <p:nvPr/>
              </p:nvPicPr>
              <p:blipFill>
                <a:blip r:embed="rId163"/>
                <a:stretch>
                  <a:fillRect/>
                </a:stretch>
              </p:blipFill>
              <p:spPr>
                <a:xfrm>
                  <a:off x="4133861" y="4305032"/>
                  <a:ext cx="203796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1" name="Ink 110">
                  <a:extLst>
                    <a:ext uri="{FF2B5EF4-FFF2-40B4-BE49-F238E27FC236}">
                      <a16:creationId xmlns:a16="http://schemas.microsoft.com/office/drawing/2014/main" id="{D72F1CC8-E76D-80F1-07D5-C9564868AF6E}"/>
                    </a:ext>
                  </a:extLst>
                </p14:cNvPr>
                <p14:cNvContentPartPr/>
                <p14:nvPr/>
              </p14:nvContentPartPr>
              <p14:xfrm>
                <a:off x="4109021" y="4296392"/>
                <a:ext cx="354240" cy="350640"/>
              </p14:xfrm>
            </p:contentPart>
          </mc:Choice>
          <mc:Fallback>
            <p:pic>
              <p:nvPicPr>
                <p:cNvPr id="111" name="Ink 110">
                  <a:extLst>
                    <a:ext uri="{FF2B5EF4-FFF2-40B4-BE49-F238E27FC236}">
                      <a16:creationId xmlns:a16="http://schemas.microsoft.com/office/drawing/2014/main" id="{D72F1CC8-E76D-80F1-07D5-C9564868AF6E}"/>
                    </a:ext>
                  </a:extLst>
                </p:cNvPr>
                <p:cNvPicPr/>
                <p:nvPr/>
              </p:nvPicPr>
              <p:blipFill>
                <a:blip r:embed="rId165"/>
                <a:stretch>
                  <a:fillRect/>
                </a:stretch>
              </p:blipFill>
              <p:spPr>
                <a:xfrm>
                  <a:off x="4100021" y="4287392"/>
                  <a:ext cx="371880" cy="368280"/>
                </a:xfrm>
                <a:prstGeom prst="rect">
                  <a:avLst/>
                </a:prstGeom>
              </p:spPr>
            </p:pic>
          </mc:Fallback>
        </mc:AlternateContent>
      </p:grpSp>
    </p:spTree>
    <p:extLst>
      <p:ext uri="{BB962C8B-B14F-4D97-AF65-F5344CB8AC3E}">
        <p14:creationId xmlns:p14="http://schemas.microsoft.com/office/powerpoint/2010/main" val="340943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AE35-4E74-4904-A1DF-59C81694EE88}"/>
              </a:ext>
            </a:extLst>
          </p:cNvPr>
          <p:cNvSpPr>
            <a:spLocks noGrp="1"/>
          </p:cNvSpPr>
          <p:nvPr>
            <p:ph type="title" idx="4294967295"/>
          </p:nvPr>
        </p:nvSpPr>
        <p:spPr>
          <a:xfrm>
            <a:off x="1266825" y="376239"/>
            <a:ext cx="9488487" cy="766762"/>
          </a:xfrm>
        </p:spPr>
        <p:style>
          <a:lnRef idx="1">
            <a:schemeClr val="dk1"/>
          </a:lnRef>
          <a:fillRef idx="2">
            <a:schemeClr val="dk1"/>
          </a:fillRef>
          <a:effectRef idx="1">
            <a:schemeClr val="dk1"/>
          </a:effectRef>
          <a:fontRef idx="minor">
            <a:schemeClr val="dk1"/>
          </a:fontRef>
        </p:style>
        <p:txBody>
          <a:bodyPr/>
          <a:lstStyle/>
          <a:p>
            <a:pPr algn="ctr"/>
            <a:r>
              <a:rPr lang="en-US" dirty="0"/>
              <a:t>What is Docker?</a:t>
            </a:r>
            <a:endParaRPr lang="en-IN" dirty="0"/>
          </a:p>
        </p:txBody>
      </p:sp>
      <p:sp>
        <p:nvSpPr>
          <p:cNvPr id="5" name="TextBox 4">
            <a:extLst>
              <a:ext uri="{FF2B5EF4-FFF2-40B4-BE49-F238E27FC236}">
                <a16:creationId xmlns:a16="http://schemas.microsoft.com/office/drawing/2014/main" id="{63BB6AFF-418F-4426-8507-A3C757BF6FDA}"/>
              </a:ext>
            </a:extLst>
          </p:cNvPr>
          <p:cNvSpPr txBox="1"/>
          <p:nvPr/>
        </p:nvSpPr>
        <p:spPr>
          <a:xfrm>
            <a:off x="1266824" y="1295400"/>
            <a:ext cx="9488487" cy="3046988"/>
          </a:xfrm>
          <a:prstGeom prst="rect">
            <a:avLst/>
          </a:prstGeom>
          <a:noFill/>
        </p:spPr>
        <p:txBody>
          <a:bodyPr wrap="square">
            <a:spAutoFit/>
          </a:bodyPr>
          <a:lstStyle/>
          <a:p>
            <a:r>
              <a:rPr lang="en-US" sz="2400" b="0" i="0" dirty="0">
                <a:solidFill>
                  <a:srgbClr val="33444D"/>
                </a:solidFill>
                <a:effectLst/>
                <a:latin typeface="Open Sans" panose="020B0606030504020204" pitchFamily="34" charset="0"/>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IN" sz="2400" dirty="0"/>
          </a:p>
        </p:txBody>
      </p:sp>
    </p:spTree>
    <p:extLst>
      <p:ext uri="{BB962C8B-B14F-4D97-AF65-F5344CB8AC3E}">
        <p14:creationId xmlns:p14="http://schemas.microsoft.com/office/powerpoint/2010/main" val="293055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62333-77C0-411B-B5C7-FDF8F54C7006}"/>
              </a:ext>
            </a:extLst>
          </p:cNvPr>
          <p:cNvSpPr txBox="1"/>
          <p:nvPr/>
        </p:nvSpPr>
        <p:spPr>
          <a:xfrm>
            <a:off x="3028950" y="495300"/>
            <a:ext cx="547687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DOCKER PLATFORM</a:t>
            </a:r>
            <a:endParaRPr lang="en-IN" dirty="0"/>
          </a:p>
        </p:txBody>
      </p:sp>
      <p:sp>
        <p:nvSpPr>
          <p:cNvPr id="4" name="TextBox 3">
            <a:extLst>
              <a:ext uri="{FF2B5EF4-FFF2-40B4-BE49-F238E27FC236}">
                <a16:creationId xmlns:a16="http://schemas.microsoft.com/office/drawing/2014/main" id="{0404E73C-6BDC-452F-844D-DA5EFEF18D50}"/>
              </a:ext>
            </a:extLst>
          </p:cNvPr>
          <p:cNvSpPr txBox="1"/>
          <p:nvPr/>
        </p:nvSpPr>
        <p:spPr>
          <a:xfrm>
            <a:off x="1847850" y="1247775"/>
            <a:ext cx="7600950" cy="2862322"/>
          </a:xfrm>
          <a:prstGeom prst="rect">
            <a:avLst/>
          </a:prstGeom>
          <a:noFill/>
        </p:spPr>
        <p:txBody>
          <a:bodyPr wrap="square">
            <a:spAutoFit/>
          </a:bodyPr>
          <a:lstStyle/>
          <a:p>
            <a:r>
              <a:rPr lang="en-US" sz="2000" b="0" i="0" dirty="0">
                <a:solidFill>
                  <a:srgbClr val="33444D"/>
                </a:solidFill>
                <a:effectLst/>
                <a:latin typeface="Open Sans" panose="020B0606030504020204" pitchFamily="34" charset="0"/>
              </a:rPr>
              <a:t>Docker provides the ability to package and run an application in a loosely isolated environment called a container. The isolation and security allow you to run many containers simultaneously on a given host. Containers are lightweight and contain everything needed to run the application, so you do not need to rely on what is currently installed on the host. You can easily share containers while you work, and be sure that everyone you share with gets the same container that works in the same way.</a:t>
            </a:r>
            <a:endParaRPr lang="en-IN" sz="2000" dirty="0"/>
          </a:p>
        </p:txBody>
      </p:sp>
    </p:spTree>
    <p:extLst>
      <p:ext uri="{BB962C8B-B14F-4D97-AF65-F5344CB8AC3E}">
        <p14:creationId xmlns:p14="http://schemas.microsoft.com/office/powerpoint/2010/main" val="393353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Docker Architecture Diagram">
            <a:extLst>
              <a:ext uri="{FF2B5EF4-FFF2-40B4-BE49-F238E27FC236}">
                <a16:creationId xmlns:a16="http://schemas.microsoft.com/office/drawing/2014/main" id="{EDFA5655-DCE8-457B-923C-AB3E8DB80F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IN"/>
          </a:p>
        </p:txBody>
      </p:sp>
      <p:pic>
        <p:nvPicPr>
          <p:cNvPr id="4" name="Picture 3">
            <a:extLst>
              <a:ext uri="{FF2B5EF4-FFF2-40B4-BE49-F238E27FC236}">
                <a16:creationId xmlns:a16="http://schemas.microsoft.com/office/drawing/2014/main" id="{FC653B06-B522-4EA7-8824-C0B38051DF21}"/>
              </a:ext>
            </a:extLst>
          </p:cNvPr>
          <p:cNvPicPr>
            <a:picLocks noChangeAspect="1"/>
          </p:cNvPicPr>
          <p:nvPr/>
        </p:nvPicPr>
        <p:blipFill>
          <a:blip r:embed="rId2"/>
          <a:stretch>
            <a:fillRect/>
          </a:stretch>
        </p:blipFill>
        <p:spPr>
          <a:xfrm>
            <a:off x="719138" y="700087"/>
            <a:ext cx="9565134" cy="4995863"/>
          </a:xfrm>
          <a:prstGeom prst="rect">
            <a:avLst/>
          </a:prstGeom>
        </p:spPr>
      </p:pic>
      <p:sp>
        <p:nvSpPr>
          <p:cNvPr id="5" name="TextBox 4">
            <a:extLst>
              <a:ext uri="{FF2B5EF4-FFF2-40B4-BE49-F238E27FC236}">
                <a16:creationId xmlns:a16="http://schemas.microsoft.com/office/drawing/2014/main" id="{480D4585-E0D8-4AC2-B215-6ED7FB5F77A5}"/>
              </a:ext>
            </a:extLst>
          </p:cNvPr>
          <p:cNvSpPr txBox="1"/>
          <p:nvPr/>
        </p:nvSpPr>
        <p:spPr>
          <a:xfrm>
            <a:off x="2266950" y="209550"/>
            <a:ext cx="6353175"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a:t>Docker Ecosystem</a:t>
            </a:r>
            <a:endParaRPr lang="en-IN" sz="2000" dirty="0"/>
          </a:p>
        </p:txBody>
      </p:sp>
      <p:grpSp>
        <p:nvGrpSpPr>
          <p:cNvPr id="7" name="Group 6">
            <a:extLst>
              <a:ext uri="{FF2B5EF4-FFF2-40B4-BE49-F238E27FC236}">
                <a16:creationId xmlns:a16="http://schemas.microsoft.com/office/drawing/2014/main" id="{E25F5551-937E-4F5F-8F0E-DDD656093E22}"/>
              </a:ext>
            </a:extLst>
          </p:cNvPr>
          <p:cNvGrpSpPr/>
          <p:nvPr/>
        </p:nvGrpSpPr>
        <p:grpSpPr>
          <a:xfrm>
            <a:off x="4928835" y="685650"/>
            <a:ext cx="1375560" cy="480600"/>
            <a:chOff x="4928835" y="685650"/>
            <a:chExt cx="1375560" cy="4806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45EAC3F-BBD8-44DB-86FE-F93CDAAFAE3C}"/>
                    </a:ext>
                  </a:extLst>
                </p14:cNvPr>
                <p14:cNvContentPartPr/>
                <p14:nvPr/>
              </p14:nvContentPartPr>
              <p14:xfrm>
                <a:off x="4986075" y="1052850"/>
                <a:ext cx="7920" cy="6120"/>
              </p14:xfrm>
            </p:contentPart>
          </mc:Choice>
          <mc:Fallback xmlns="">
            <p:pic>
              <p:nvPicPr>
                <p:cNvPr id="2" name="Ink 1">
                  <a:extLst>
                    <a:ext uri="{FF2B5EF4-FFF2-40B4-BE49-F238E27FC236}">
                      <a16:creationId xmlns:a16="http://schemas.microsoft.com/office/drawing/2014/main" id="{B45EAC3F-BBD8-44DB-86FE-F93CDAAFAE3C}"/>
                    </a:ext>
                  </a:extLst>
                </p:cNvPr>
                <p:cNvPicPr/>
                <p:nvPr/>
              </p:nvPicPr>
              <p:blipFill>
                <a:blip r:embed="rId4"/>
                <a:stretch>
                  <a:fillRect/>
                </a:stretch>
              </p:blipFill>
              <p:spPr>
                <a:xfrm>
                  <a:off x="4968075" y="1034850"/>
                  <a:ext cx="435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7089D88-EF22-444E-A04D-4C2D57F1DA9F}"/>
                    </a:ext>
                  </a:extLst>
                </p14:cNvPr>
                <p14:cNvContentPartPr/>
                <p14:nvPr/>
              </p14:nvContentPartPr>
              <p14:xfrm>
                <a:off x="4928835" y="685650"/>
                <a:ext cx="1375560" cy="480600"/>
              </p14:xfrm>
            </p:contentPart>
          </mc:Choice>
          <mc:Fallback xmlns="">
            <p:pic>
              <p:nvPicPr>
                <p:cNvPr id="6" name="Ink 5">
                  <a:extLst>
                    <a:ext uri="{FF2B5EF4-FFF2-40B4-BE49-F238E27FC236}">
                      <a16:creationId xmlns:a16="http://schemas.microsoft.com/office/drawing/2014/main" id="{07089D88-EF22-444E-A04D-4C2D57F1DA9F}"/>
                    </a:ext>
                  </a:extLst>
                </p:cNvPr>
                <p:cNvPicPr/>
                <p:nvPr/>
              </p:nvPicPr>
              <p:blipFill>
                <a:blip r:embed="rId6"/>
                <a:stretch>
                  <a:fillRect/>
                </a:stretch>
              </p:blipFill>
              <p:spPr>
                <a:xfrm>
                  <a:off x="4910835" y="668010"/>
                  <a:ext cx="1411200" cy="51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4F5B8EE-F05B-40B6-90C7-290F71686C17}"/>
                  </a:ext>
                </a:extLst>
              </p14:cNvPr>
              <p14:cNvContentPartPr/>
              <p14:nvPr/>
            </p14:nvContentPartPr>
            <p14:xfrm>
              <a:off x="5437875" y="1686450"/>
              <a:ext cx="537840" cy="69840"/>
            </p14:xfrm>
          </p:contentPart>
        </mc:Choice>
        <mc:Fallback xmlns="">
          <p:pic>
            <p:nvPicPr>
              <p:cNvPr id="8" name="Ink 7">
                <a:extLst>
                  <a:ext uri="{FF2B5EF4-FFF2-40B4-BE49-F238E27FC236}">
                    <a16:creationId xmlns:a16="http://schemas.microsoft.com/office/drawing/2014/main" id="{84F5B8EE-F05B-40B6-90C7-290F71686C17}"/>
                  </a:ext>
                </a:extLst>
              </p:cNvPr>
              <p:cNvPicPr/>
              <p:nvPr/>
            </p:nvPicPr>
            <p:blipFill>
              <a:blip r:embed="rId8"/>
              <a:stretch>
                <a:fillRect/>
              </a:stretch>
            </p:blipFill>
            <p:spPr>
              <a:xfrm>
                <a:off x="5419875" y="1668450"/>
                <a:ext cx="5734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FA1AE33-848C-4793-A3AE-93A7DB2E5191}"/>
                  </a:ext>
                </a:extLst>
              </p14:cNvPr>
              <p14:cNvContentPartPr/>
              <p14:nvPr/>
            </p14:nvContentPartPr>
            <p14:xfrm>
              <a:off x="2763435" y="1574130"/>
              <a:ext cx="713520" cy="92520"/>
            </p14:xfrm>
          </p:contentPart>
        </mc:Choice>
        <mc:Fallback xmlns="">
          <p:pic>
            <p:nvPicPr>
              <p:cNvPr id="9" name="Ink 8">
                <a:extLst>
                  <a:ext uri="{FF2B5EF4-FFF2-40B4-BE49-F238E27FC236}">
                    <a16:creationId xmlns:a16="http://schemas.microsoft.com/office/drawing/2014/main" id="{BFA1AE33-848C-4793-A3AE-93A7DB2E5191}"/>
                  </a:ext>
                </a:extLst>
              </p:cNvPr>
              <p:cNvPicPr/>
              <p:nvPr/>
            </p:nvPicPr>
            <p:blipFill>
              <a:blip r:embed="rId10"/>
              <a:stretch>
                <a:fillRect/>
              </a:stretch>
            </p:blipFill>
            <p:spPr>
              <a:xfrm>
                <a:off x="2745795" y="1556490"/>
                <a:ext cx="7491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7F5E2AD-5C5E-4878-8094-C036713126EB}"/>
                  </a:ext>
                </a:extLst>
              </p14:cNvPr>
              <p14:cNvContentPartPr/>
              <p14:nvPr/>
            </p14:nvContentPartPr>
            <p14:xfrm>
              <a:off x="2057835" y="2139330"/>
              <a:ext cx="65520" cy="72360"/>
            </p14:xfrm>
          </p:contentPart>
        </mc:Choice>
        <mc:Fallback xmlns="">
          <p:pic>
            <p:nvPicPr>
              <p:cNvPr id="10" name="Ink 9">
                <a:extLst>
                  <a:ext uri="{FF2B5EF4-FFF2-40B4-BE49-F238E27FC236}">
                    <a16:creationId xmlns:a16="http://schemas.microsoft.com/office/drawing/2014/main" id="{37F5E2AD-5C5E-4878-8094-C036713126EB}"/>
                  </a:ext>
                </a:extLst>
              </p:cNvPr>
              <p:cNvPicPr/>
              <p:nvPr/>
            </p:nvPicPr>
            <p:blipFill>
              <a:blip r:embed="rId12"/>
              <a:stretch>
                <a:fillRect/>
              </a:stretch>
            </p:blipFill>
            <p:spPr>
              <a:xfrm>
                <a:off x="2039835" y="2121690"/>
                <a:ext cx="101160" cy="108000"/>
              </a:xfrm>
              <a:prstGeom prst="rect">
                <a:avLst/>
              </a:prstGeom>
            </p:spPr>
          </p:pic>
        </mc:Fallback>
      </mc:AlternateContent>
      <p:grpSp>
        <p:nvGrpSpPr>
          <p:cNvPr id="13" name="Group 12">
            <a:extLst>
              <a:ext uri="{FF2B5EF4-FFF2-40B4-BE49-F238E27FC236}">
                <a16:creationId xmlns:a16="http://schemas.microsoft.com/office/drawing/2014/main" id="{05AC621E-9225-49BC-ACBB-2F0D4BBEBAB7}"/>
              </a:ext>
            </a:extLst>
          </p:cNvPr>
          <p:cNvGrpSpPr/>
          <p:nvPr/>
        </p:nvGrpSpPr>
        <p:grpSpPr>
          <a:xfrm>
            <a:off x="2100315" y="2759610"/>
            <a:ext cx="513000" cy="252720"/>
            <a:chOff x="2100315" y="2759610"/>
            <a:chExt cx="513000" cy="25272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F16AEB4-8A6B-4763-9AFE-9663EF8BA161}"/>
                    </a:ext>
                  </a:extLst>
                </p14:cNvPr>
                <p14:cNvContentPartPr/>
                <p14:nvPr/>
              </p14:nvContentPartPr>
              <p14:xfrm>
                <a:off x="2225955" y="2819370"/>
                <a:ext cx="360" cy="360"/>
              </p14:xfrm>
            </p:contentPart>
          </mc:Choice>
          <mc:Fallback xmlns="">
            <p:pic>
              <p:nvPicPr>
                <p:cNvPr id="11" name="Ink 10">
                  <a:extLst>
                    <a:ext uri="{FF2B5EF4-FFF2-40B4-BE49-F238E27FC236}">
                      <a16:creationId xmlns:a16="http://schemas.microsoft.com/office/drawing/2014/main" id="{EF16AEB4-8A6B-4763-9AFE-9663EF8BA161}"/>
                    </a:ext>
                  </a:extLst>
                </p:cNvPr>
                <p:cNvPicPr/>
                <p:nvPr/>
              </p:nvPicPr>
              <p:blipFill>
                <a:blip r:embed="rId14"/>
                <a:stretch>
                  <a:fillRect/>
                </a:stretch>
              </p:blipFill>
              <p:spPr>
                <a:xfrm>
                  <a:off x="2207955" y="28013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FC830ED-E2CF-46D4-B491-4B2C021B83B6}"/>
                    </a:ext>
                  </a:extLst>
                </p14:cNvPr>
                <p14:cNvContentPartPr/>
                <p14:nvPr/>
              </p14:nvContentPartPr>
              <p14:xfrm>
                <a:off x="2100315" y="2759610"/>
                <a:ext cx="513000" cy="252720"/>
              </p14:xfrm>
            </p:contentPart>
          </mc:Choice>
          <mc:Fallback xmlns="">
            <p:pic>
              <p:nvPicPr>
                <p:cNvPr id="12" name="Ink 11">
                  <a:extLst>
                    <a:ext uri="{FF2B5EF4-FFF2-40B4-BE49-F238E27FC236}">
                      <a16:creationId xmlns:a16="http://schemas.microsoft.com/office/drawing/2014/main" id="{EFC830ED-E2CF-46D4-B491-4B2C021B83B6}"/>
                    </a:ext>
                  </a:extLst>
                </p:cNvPr>
                <p:cNvPicPr/>
                <p:nvPr/>
              </p:nvPicPr>
              <p:blipFill>
                <a:blip r:embed="rId16"/>
                <a:stretch>
                  <a:fillRect/>
                </a:stretch>
              </p:blipFill>
              <p:spPr>
                <a:xfrm>
                  <a:off x="2082675" y="2741610"/>
                  <a:ext cx="548640" cy="288360"/>
                </a:xfrm>
                <a:prstGeom prst="rect">
                  <a:avLst/>
                </a:prstGeom>
              </p:spPr>
            </p:pic>
          </mc:Fallback>
        </mc:AlternateContent>
      </p:grpSp>
    </p:spTree>
    <p:extLst>
      <p:ext uri="{BB962C8B-B14F-4D97-AF65-F5344CB8AC3E}">
        <p14:creationId xmlns:p14="http://schemas.microsoft.com/office/powerpoint/2010/main" val="162058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33D84-D8B6-4388-B73B-97338AE3E1DB}"/>
              </a:ext>
            </a:extLst>
          </p:cNvPr>
          <p:cNvSpPr txBox="1"/>
          <p:nvPr/>
        </p:nvSpPr>
        <p:spPr>
          <a:xfrm>
            <a:off x="2736056" y="410646"/>
            <a:ext cx="6100762"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2400" b="0" i="0" dirty="0">
                <a:solidFill>
                  <a:srgbClr val="33444D"/>
                </a:solidFill>
                <a:effectLst/>
                <a:latin typeface="Geomanist Book"/>
              </a:rPr>
              <a:t>The Docker client</a:t>
            </a:r>
          </a:p>
        </p:txBody>
      </p:sp>
      <p:sp>
        <p:nvSpPr>
          <p:cNvPr id="6" name="TextBox 5">
            <a:extLst>
              <a:ext uri="{FF2B5EF4-FFF2-40B4-BE49-F238E27FC236}">
                <a16:creationId xmlns:a16="http://schemas.microsoft.com/office/drawing/2014/main" id="{30470218-D0E4-4B21-9CC1-3C24B7E2D3C6}"/>
              </a:ext>
            </a:extLst>
          </p:cNvPr>
          <p:cNvSpPr txBox="1"/>
          <p:nvPr/>
        </p:nvSpPr>
        <p:spPr>
          <a:xfrm>
            <a:off x="933449" y="1346924"/>
            <a:ext cx="9248775" cy="2677656"/>
          </a:xfrm>
          <a:prstGeom prst="rect">
            <a:avLst/>
          </a:prstGeom>
          <a:noFill/>
        </p:spPr>
        <p:txBody>
          <a:bodyPr wrap="square">
            <a:spAutoFit/>
          </a:bodyPr>
          <a:lstStyle/>
          <a:p>
            <a:r>
              <a:rPr lang="en-US" sz="2800" dirty="0"/>
              <a:t>The Docker client (docker) is the primary way that many Docker users interact with Docker. When you use commands such as docker run, the client sends these commands to </a:t>
            </a:r>
            <a:r>
              <a:rPr lang="en-US" sz="2800" dirty="0" err="1"/>
              <a:t>dockerd</a:t>
            </a:r>
            <a:r>
              <a:rPr lang="en-US" sz="2800" dirty="0"/>
              <a:t>, which carries them out. The docker command uses the Docker API. The Docker client can communicate with more than one daemon.</a:t>
            </a:r>
            <a:endParaRPr lang="en-IN" sz="2800" dirty="0"/>
          </a:p>
        </p:txBody>
      </p:sp>
      <p:pic>
        <p:nvPicPr>
          <p:cNvPr id="8" name="Picture 7">
            <a:extLst>
              <a:ext uri="{FF2B5EF4-FFF2-40B4-BE49-F238E27FC236}">
                <a16:creationId xmlns:a16="http://schemas.microsoft.com/office/drawing/2014/main" id="{1DFFC27A-C58E-414A-8B23-1ED11A5518D1}"/>
              </a:ext>
            </a:extLst>
          </p:cNvPr>
          <p:cNvPicPr>
            <a:picLocks noChangeAspect="1"/>
          </p:cNvPicPr>
          <p:nvPr/>
        </p:nvPicPr>
        <p:blipFill>
          <a:blip r:embed="rId2"/>
          <a:stretch>
            <a:fillRect/>
          </a:stretch>
        </p:blipFill>
        <p:spPr>
          <a:xfrm>
            <a:off x="7324726" y="3624262"/>
            <a:ext cx="3047999" cy="2309985"/>
          </a:xfrm>
          <a:prstGeom prst="rect">
            <a:avLst/>
          </a:prstGeom>
        </p:spPr>
      </p:pic>
    </p:spTree>
    <p:extLst>
      <p:ext uri="{BB962C8B-B14F-4D97-AF65-F5344CB8AC3E}">
        <p14:creationId xmlns:p14="http://schemas.microsoft.com/office/powerpoint/2010/main" val="266174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40BCC-C111-4FAF-84A3-14400C93F080}"/>
              </a:ext>
            </a:extLst>
          </p:cNvPr>
          <p:cNvSpPr txBox="1"/>
          <p:nvPr/>
        </p:nvSpPr>
        <p:spPr>
          <a:xfrm>
            <a:off x="3045619" y="305871"/>
            <a:ext cx="6100762" cy="400110"/>
          </a:xfrm>
          <a:prstGeom prst="rect">
            <a:avLst/>
          </a:prstGeom>
          <a:noFill/>
        </p:spPr>
        <p:txBody>
          <a:bodyPr wrap="square">
            <a:spAutoFit/>
          </a:bodyPr>
          <a:lstStyle/>
          <a:p>
            <a:pPr algn="ctr"/>
            <a:r>
              <a:rPr lang="en-IN" sz="2000" b="0" i="0" dirty="0">
                <a:solidFill>
                  <a:srgbClr val="33444D"/>
                </a:solidFill>
                <a:effectLst/>
                <a:latin typeface="Geomanist Book"/>
              </a:rPr>
              <a:t>Docker registries</a:t>
            </a:r>
          </a:p>
        </p:txBody>
      </p:sp>
      <p:pic>
        <p:nvPicPr>
          <p:cNvPr id="5" name="Picture 4">
            <a:extLst>
              <a:ext uri="{FF2B5EF4-FFF2-40B4-BE49-F238E27FC236}">
                <a16:creationId xmlns:a16="http://schemas.microsoft.com/office/drawing/2014/main" id="{677A49B4-20EF-45FF-A2C0-2F8CDC46223C}"/>
              </a:ext>
            </a:extLst>
          </p:cNvPr>
          <p:cNvPicPr>
            <a:picLocks noChangeAspect="1"/>
          </p:cNvPicPr>
          <p:nvPr/>
        </p:nvPicPr>
        <p:blipFill>
          <a:blip r:embed="rId2"/>
          <a:stretch>
            <a:fillRect/>
          </a:stretch>
        </p:blipFill>
        <p:spPr>
          <a:xfrm>
            <a:off x="8293894" y="1135499"/>
            <a:ext cx="2790825" cy="2619375"/>
          </a:xfrm>
          <a:prstGeom prst="rect">
            <a:avLst/>
          </a:prstGeom>
        </p:spPr>
      </p:pic>
      <p:sp>
        <p:nvSpPr>
          <p:cNvPr id="8" name="TextBox 7">
            <a:extLst>
              <a:ext uri="{FF2B5EF4-FFF2-40B4-BE49-F238E27FC236}">
                <a16:creationId xmlns:a16="http://schemas.microsoft.com/office/drawing/2014/main" id="{D845D5CA-9DAB-4546-B501-5D2877AFC419}"/>
              </a:ext>
            </a:extLst>
          </p:cNvPr>
          <p:cNvSpPr txBox="1"/>
          <p:nvPr/>
        </p:nvSpPr>
        <p:spPr>
          <a:xfrm>
            <a:off x="1107281" y="1169551"/>
            <a:ext cx="6100762" cy="2862322"/>
          </a:xfrm>
          <a:prstGeom prst="rect">
            <a:avLst/>
          </a:prstGeom>
          <a:noFill/>
        </p:spPr>
        <p:txBody>
          <a:bodyPr wrap="square">
            <a:spAutoFit/>
          </a:bodyPr>
          <a:lstStyle/>
          <a:p>
            <a:r>
              <a:rPr lang="en-US" sz="2000" dirty="0"/>
              <a:t>A Docker registry stores Docker images. Docker Hub is a public registry that anyone can use, and Docker is configured to look for images on Docker Hub by default. You can even run your own private registry.</a:t>
            </a:r>
          </a:p>
          <a:p>
            <a:endParaRPr lang="en-US" sz="2000" dirty="0"/>
          </a:p>
          <a:p>
            <a:r>
              <a:rPr lang="en-US" sz="2000" dirty="0"/>
              <a:t>When you use the docker pull or docker run commands, the required images are pulled from your configured registry. When you use the docker push command, your image is pushed to your configured registry.</a:t>
            </a:r>
            <a:endParaRPr lang="en-IN" sz="2000" dirty="0"/>
          </a:p>
        </p:txBody>
      </p:sp>
    </p:spTree>
    <p:extLst>
      <p:ext uri="{BB962C8B-B14F-4D97-AF65-F5344CB8AC3E}">
        <p14:creationId xmlns:p14="http://schemas.microsoft.com/office/powerpoint/2010/main" val="420843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B14360-37A3-4345-B0F4-180FF5A69C6C}"/>
              </a:ext>
            </a:extLst>
          </p:cNvPr>
          <p:cNvSpPr txBox="1"/>
          <p:nvPr/>
        </p:nvSpPr>
        <p:spPr>
          <a:xfrm>
            <a:off x="438151" y="623887"/>
            <a:ext cx="4914900"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An </a:t>
            </a:r>
            <a:r>
              <a:rPr lang="en-US" b="0" i="1" dirty="0">
                <a:solidFill>
                  <a:srgbClr val="33444D"/>
                </a:solidFill>
                <a:effectLst/>
                <a:latin typeface="Open Sans" panose="020B0606030504020204" pitchFamily="34" charset="0"/>
              </a:rPr>
              <a:t>image</a:t>
            </a:r>
            <a:r>
              <a:rPr lang="en-US" b="0" i="0" dirty="0">
                <a:solidFill>
                  <a:srgbClr val="33444D"/>
                </a:solidFill>
                <a:effectLst/>
                <a:latin typeface="Open Sans" panose="020B0606030504020204" pitchFamily="34" charset="0"/>
              </a:rPr>
              <a:t> is a read-only template with instructions for creating a Docker container.</a:t>
            </a:r>
            <a:endParaRPr lang="en-IN" dirty="0"/>
          </a:p>
        </p:txBody>
      </p:sp>
      <p:pic>
        <p:nvPicPr>
          <p:cNvPr id="8" name="Picture 7">
            <a:extLst>
              <a:ext uri="{FF2B5EF4-FFF2-40B4-BE49-F238E27FC236}">
                <a16:creationId xmlns:a16="http://schemas.microsoft.com/office/drawing/2014/main" id="{06A43549-E216-4063-8820-C0AFCC150FD3}"/>
              </a:ext>
            </a:extLst>
          </p:cNvPr>
          <p:cNvPicPr>
            <a:picLocks noChangeAspect="1"/>
          </p:cNvPicPr>
          <p:nvPr/>
        </p:nvPicPr>
        <p:blipFill>
          <a:blip r:embed="rId2"/>
          <a:stretch>
            <a:fillRect/>
          </a:stretch>
        </p:blipFill>
        <p:spPr>
          <a:xfrm>
            <a:off x="5629275" y="695325"/>
            <a:ext cx="6233068" cy="4235990"/>
          </a:xfrm>
          <a:prstGeom prst="rect">
            <a:avLst/>
          </a:prstGeom>
        </p:spPr>
      </p:pic>
      <p:sp>
        <p:nvSpPr>
          <p:cNvPr id="10" name="TextBox 9">
            <a:extLst>
              <a:ext uri="{FF2B5EF4-FFF2-40B4-BE49-F238E27FC236}">
                <a16:creationId xmlns:a16="http://schemas.microsoft.com/office/drawing/2014/main" id="{1E7BF6B0-7C20-41A4-AAD7-9F5D8DFEB7C5}"/>
              </a:ext>
            </a:extLst>
          </p:cNvPr>
          <p:cNvSpPr txBox="1"/>
          <p:nvPr/>
        </p:nvSpPr>
        <p:spPr>
          <a:xfrm>
            <a:off x="329657" y="1704498"/>
            <a:ext cx="5023393" cy="2031325"/>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lang="en-IN" dirty="0"/>
          </a:p>
        </p:txBody>
      </p:sp>
      <p:sp>
        <p:nvSpPr>
          <p:cNvPr id="12" name="TextBox 11">
            <a:extLst>
              <a:ext uri="{FF2B5EF4-FFF2-40B4-BE49-F238E27FC236}">
                <a16:creationId xmlns:a16="http://schemas.microsoft.com/office/drawing/2014/main" id="{11726EDE-B2F6-47E0-AC12-BB071D24E106}"/>
              </a:ext>
            </a:extLst>
          </p:cNvPr>
          <p:cNvSpPr txBox="1"/>
          <p:nvPr/>
        </p:nvSpPr>
        <p:spPr>
          <a:xfrm>
            <a:off x="329657" y="3735823"/>
            <a:ext cx="6100762"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container is relatively well isolated from other containers and its host machine.</a:t>
            </a:r>
            <a:endParaRPr lang="en-IN" dirty="0"/>
          </a:p>
        </p:txBody>
      </p:sp>
    </p:spTree>
    <p:extLst>
      <p:ext uri="{BB962C8B-B14F-4D97-AF65-F5344CB8AC3E}">
        <p14:creationId xmlns:p14="http://schemas.microsoft.com/office/powerpoint/2010/main" val="1903712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637</TotalTime>
  <Words>408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Geomanist Book</vt:lpstr>
      <vt:lpstr>Gill Sans MT</vt:lpstr>
      <vt:lpstr>Open Sans</vt:lpstr>
      <vt:lpstr>Gallery</vt:lpstr>
      <vt:lpstr>Docker</vt:lpstr>
      <vt:lpstr>PowerPoint Presentation</vt:lpstr>
      <vt:lpstr>What is Docker?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Anjana Krishna</dc:creator>
  <cp:lastModifiedBy>Radha V krishna</cp:lastModifiedBy>
  <cp:revision>4</cp:revision>
  <dcterms:created xsi:type="dcterms:W3CDTF">2021-07-15T04:29:44Z</dcterms:created>
  <dcterms:modified xsi:type="dcterms:W3CDTF">2022-05-30T06:27:06Z</dcterms:modified>
</cp:coreProperties>
</file>