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08CB-E363-45A3-87DE-07BEB05EEED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6722-936C-40FB-9FC5-C493F4A8F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8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1F1E-B976-456B-A42B-A1AB5CC81879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A82C-36BB-4047-882F-4AD9B0BBFCCC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01EC-83CF-43AD-AC92-BDDA24E51D0F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7120-22B5-4BE0-8DF7-E817F2496134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81EC-3673-4DB6-B61D-869BD506C8EB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5205-AD51-458A-93BE-99C5AB76CA5F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1A49-FE48-4244-B586-EAFBC9404735}" type="datetime1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5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198D-17CD-40E8-9381-5893F8B83066}" type="datetime1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0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05E8-52E6-4076-94E6-6C5F288D57EC}" type="datetime1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2609-9B94-4E45-8643-635846FB63E0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73729F-472D-464E-8784-D150E7D8A230}" type="datetime1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8A0E-5983-4026-B7E4-4972BA9EB081}" type="datetime1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Radha V Krishna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AF3463-A50E-4973-B5B8-2D56F6AB2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818E-9C0D-438D-A3C8-DD2D53DE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and Database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C90EF-6E93-4689-AFDD-084CBBB8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3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2913E-66AE-4A82-B927-499DDAE7A802}"/>
              </a:ext>
            </a:extLst>
          </p:cNvPr>
          <p:cNvSpPr txBox="1"/>
          <p:nvPr/>
        </p:nvSpPr>
        <p:spPr>
          <a:xfrm>
            <a:off x="790575" y="169160"/>
            <a:ext cx="99441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// queries and DML operations</a:t>
            </a:r>
          </a:p>
          <a:p>
            <a:pPr algn="l"/>
            <a:endParaRPr lang="en-IN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Long&gt;{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findByTitleAndPrice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b from Book b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like :pattern"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List&lt;Book&gt;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getBooksTitleLike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"pattern"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@Transactional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@Modifying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Book b set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b.stock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b.stock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+:stock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b.title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= :title"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updateBookStockTitle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@Param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"stock"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newStock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Reference : https://docs.spring.io/spring-data/jpa/docs/current/reference/html/#jpa.query-methods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126D-3D80-439A-AF55-E8BB3A2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9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3B2FD-DD80-409E-A5E2-923859D1357D}"/>
              </a:ext>
            </a:extLst>
          </p:cNvPr>
          <p:cNvSpPr txBox="1"/>
          <p:nvPr/>
        </p:nvSpPr>
        <p:spPr>
          <a:xfrm>
            <a:off x="457199" y="889843"/>
            <a:ext cx="46315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"account_no"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"account_type"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accountType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custId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BF895-C1CF-43E6-8600-C24952DB0599}"/>
              </a:ext>
            </a:extLst>
          </p:cNvPr>
          <p:cNvSpPr txBox="1"/>
          <p:nvPr/>
        </p:nvSpPr>
        <p:spPr>
          <a:xfrm>
            <a:off x="5374481" y="660856"/>
            <a:ext cx="6100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"cust_id"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//@Temporal(TemporalType.DATE)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dob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(fetch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EAGER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,cascade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List&lt;Account&gt;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6CA8-B0A8-4783-991E-B82B7D8B6F4F}"/>
              </a:ext>
            </a:extLst>
          </p:cNvPr>
          <p:cNvSpPr txBox="1"/>
          <p:nvPr/>
        </p:nvSpPr>
        <p:spPr>
          <a:xfrm>
            <a:off x="2400300" y="190500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Relations 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2C7A12-7433-4B46-8405-88281B9F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1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4957F-0D1D-4232-A454-90DE64DD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614362"/>
            <a:ext cx="683895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AD6A6-E897-4544-9FFE-65EBB7EC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9" y="3395664"/>
            <a:ext cx="7001224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47694-EEB6-4D21-94F7-E6ED1D80D049}"/>
              </a:ext>
            </a:extLst>
          </p:cNvPr>
          <p:cNvSpPr txBox="1"/>
          <p:nvPr/>
        </p:nvSpPr>
        <p:spPr>
          <a:xfrm>
            <a:off x="1457325" y="152400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D79773-B057-450A-9D1D-DC160817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BCC984-8B8B-449C-9B32-35EA9F3EEF97}"/>
              </a:ext>
            </a:extLst>
          </p:cNvPr>
          <p:cNvSpPr txBox="1"/>
          <p:nvPr/>
        </p:nvSpPr>
        <p:spPr>
          <a:xfrm>
            <a:off x="0" y="117693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//in </a:t>
            </a:r>
            <a:r>
              <a:rPr lang="en-IN" dirty="0" err="1"/>
              <a:t>MongoDb</a:t>
            </a:r>
            <a:r>
              <a:rPr lang="en-IN" dirty="0"/>
              <a:t> Repo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@Query("{id :?0}")                                                  </a:t>
            </a:r>
          </a:p>
          <a:p>
            <a:r>
              <a:rPr lang="en-IN" dirty="0"/>
              <a:t>//SQL Equivalent : SELECT * FROM BOOK WHERE ID=?</a:t>
            </a:r>
          </a:p>
          <a:p>
            <a:endParaRPr lang="en-IN" dirty="0"/>
          </a:p>
          <a:p>
            <a:r>
              <a:rPr lang="en-IN" dirty="0"/>
              <a:t>// JPA   @Query(select Book b where id=:id)</a:t>
            </a:r>
          </a:p>
          <a:p>
            <a:endParaRPr lang="en-IN" dirty="0"/>
          </a:p>
          <a:p>
            <a:r>
              <a:rPr lang="en-IN" dirty="0"/>
              <a:t>          Optional&lt;Book&gt; </a:t>
            </a:r>
            <a:r>
              <a:rPr lang="en-IN" dirty="0" err="1"/>
              <a:t>getBookById</a:t>
            </a:r>
            <a:r>
              <a:rPr lang="en-IN" dirty="0"/>
              <a:t>(Integer id);</a:t>
            </a:r>
          </a:p>
          <a:p>
            <a:endParaRPr lang="en-IN" dirty="0"/>
          </a:p>
          <a:p>
            <a:r>
              <a:rPr lang="en-IN" dirty="0"/>
              <a:t>          @Query("{price : {$</a:t>
            </a:r>
            <a:r>
              <a:rPr lang="en-IN" dirty="0" err="1"/>
              <a:t>lt</a:t>
            </a:r>
            <a:r>
              <a:rPr lang="en-IN" dirty="0"/>
              <a:t>: ?0}}")                                 // SQL Equivalent : SELECT * FROM BOOK where pages&lt;?</a:t>
            </a:r>
          </a:p>
          <a:p>
            <a:r>
              <a:rPr lang="en-IN" dirty="0"/>
              <a:t>          //@Query("{ pages : { $</a:t>
            </a:r>
            <a:r>
              <a:rPr lang="en-IN" dirty="0" err="1"/>
              <a:t>gte</a:t>
            </a:r>
            <a:r>
              <a:rPr lang="en-IN" dirty="0"/>
              <a:t>: ?0 } }")                        // SQL Equivalent : SELECT * FROM BOOK where pages&gt;=?</a:t>
            </a:r>
          </a:p>
          <a:p>
            <a:r>
              <a:rPr lang="en-IN" dirty="0"/>
              <a:t>          //@Query("{ pages : ?0 }")                                      // SQL Equivalent : SELECT * FROM BOOK where pages=?</a:t>
            </a:r>
          </a:p>
          <a:p>
            <a:r>
              <a:rPr lang="en-IN" dirty="0"/>
              <a:t>          List&lt;Book&gt; </a:t>
            </a:r>
            <a:r>
              <a:rPr lang="en-IN" dirty="0" err="1"/>
              <a:t>getBooksByPages</a:t>
            </a:r>
            <a:r>
              <a:rPr lang="en-IN" dirty="0"/>
              <a:t>(Integer pages);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@Query("{author : ?0}")                                         // SQL Equivalent : SELECT * FROM BOOK where author = ?</a:t>
            </a:r>
          </a:p>
          <a:p>
            <a:r>
              <a:rPr lang="en-IN" dirty="0"/>
              <a:t>          List&lt;Book&gt; </a:t>
            </a:r>
            <a:r>
              <a:rPr lang="en-IN" dirty="0" err="1"/>
              <a:t>getBooksByAuthor</a:t>
            </a:r>
            <a:r>
              <a:rPr lang="en-IN" dirty="0"/>
              <a:t>(String author);</a:t>
            </a:r>
          </a:p>
          <a:p>
            <a:r>
              <a:rPr lang="en-IN" dirty="0"/>
              <a:t>@Query("{author: ?0, price: ?1}")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313A4-CA59-4C3B-9807-35798DAF355C}"/>
              </a:ext>
            </a:extLst>
          </p:cNvPr>
          <p:cNvSpPr txBox="1"/>
          <p:nvPr/>
        </p:nvSpPr>
        <p:spPr>
          <a:xfrm>
            <a:off x="823912" y="5019972"/>
            <a:ext cx="875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Reference : https://docs.spring.io/spring-data/mongodb/docs/1.2.0.RELEASE/reference/html/mongo.repositories.html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559A-D227-4E7D-B95E-BB69682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4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4A2D-D84A-4119-A2C3-AF865CEC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connect SB to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9DB1-29E8-421E-8F83-EB97B9A2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// connect to RDBMS</a:t>
            </a:r>
          </a:p>
          <a:p>
            <a:r>
              <a:rPr lang="en-US" dirty="0"/>
              <a:t>Using </a:t>
            </a:r>
            <a:r>
              <a:rPr lang="en-US" dirty="0" err="1"/>
              <a:t>JdbcTemplate</a:t>
            </a:r>
            <a:endParaRPr lang="en-US" dirty="0"/>
          </a:p>
          <a:p>
            <a:r>
              <a:rPr lang="en-US" dirty="0"/>
              <a:t>Using JPA</a:t>
            </a:r>
          </a:p>
          <a:p>
            <a:r>
              <a:rPr lang="en-US" dirty="0"/>
              <a:t>Using </a:t>
            </a:r>
            <a:r>
              <a:rPr lang="en-US" dirty="0" err="1"/>
              <a:t>JPARepository</a:t>
            </a:r>
            <a:endParaRPr lang="en-US" dirty="0"/>
          </a:p>
          <a:p>
            <a:r>
              <a:rPr lang="en-US" dirty="0"/>
              <a:t>//connect to </a:t>
            </a:r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MongoRepository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E96D-2E45-41B6-9F9E-93F37B8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3D5BF5-E49D-497C-B239-76FC1DF5FDD8}"/>
              </a:ext>
            </a:extLst>
          </p:cNvPr>
          <p:cNvSpPr txBox="1"/>
          <p:nvPr/>
        </p:nvSpPr>
        <p:spPr>
          <a:xfrm>
            <a:off x="392907" y="93016"/>
            <a:ext cx="585549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@SpringBootApplication</a:t>
            </a:r>
          </a:p>
          <a:p>
            <a:r>
              <a:rPr lang="en-IN" dirty="0"/>
              <a:t>public class </a:t>
            </a:r>
            <a:r>
              <a:rPr lang="en-IN" dirty="0" err="1"/>
              <a:t>SpringBootJdbcExample</a:t>
            </a:r>
            <a:r>
              <a:rPr lang="en-IN" dirty="0"/>
              <a:t> implements </a:t>
            </a:r>
            <a:r>
              <a:rPr lang="en-IN" dirty="0" err="1"/>
              <a:t>CommandLineRunner</a:t>
            </a:r>
            <a:r>
              <a:rPr lang="en-IN" dirty="0"/>
              <a:t>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@Autowired</a:t>
            </a:r>
          </a:p>
          <a:p>
            <a:r>
              <a:rPr lang="en-IN" dirty="0"/>
              <a:t>    </a:t>
            </a:r>
            <a:r>
              <a:rPr lang="en-IN" dirty="0" err="1"/>
              <a:t>JdbcTemplate</a:t>
            </a:r>
            <a:r>
              <a:rPr lang="en-IN" dirty="0"/>
              <a:t> </a:t>
            </a:r>
            <a:r>
              <a:rPr lang="en-IN" dirty="0" err="1"/>
              <a:t>jdbcTemplate</a:t>
            </a:r>
            <a:r>
              <a:rPr lang="en-IN" dirty="0"/>
              <a:t>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SpringBootJdbcExample.class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void run(String...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String </a:t>
            </a:r>
            <a:r>
              <a:rPr lang="en-IN" dirty="0" err="1"/>
              <a:t>sql</a:t>
            </a:r>
            <a:r>
              <a:rPr lang="en-IN" dirty="0"/>
              <a:t> = "INSERT INTO books (title, author, price) VALUES (?, ?, ?)";</a:t>
            </a:r>
          </a:p>
          <a:p>
            <a:r>
              <a:rPr lang="en-IN" dirty="0"/>
              <a:t>        int result = </a:t>
            </a:r>
            <a:r>
              <a:rPr lang="en-IN" dirty="0" err="1"/>
              <a:t>jdbcTemplate.update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"Head First Java", "Kathy Sierra", 18.55f);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if (result &gt; 0)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("Insert successfully.");</a:t>
            </a:r>
          </a:p>
          <a:p>
            <a:r>
              <a:rPr lang="en-IN" dirty="0"/>
              <a:t>        }      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3F0E7-2416-4E48-9461-7EDBB436BA5B}"/>
              </a:ext>
            </a:extLst>
          </p:cNvPr>
          <p:cNvSpPr txBox="1"/>
          <p:nvPr/>
        </p:nvSpPr>
        <p:spPr>
          <a:xfrm>
            <a:off x="7172325" y="559178"/>
            <a:ext cx="64269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&lt;dependencies&gt;</a:t>
            </a:r>
          </a:p>
          <a:p>
            <a:r>
              <a:rPr lang="en-IN" dirty="0"/>
              <a:t>        &lt;dependency&gt;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&gt;spring-boot-starter-</a:t>
            </a:r>
            <a:r>
              <a:rPr lang="en-IN" dirty="0" err="1"/>
              <a:t>jdbc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&lt;/dependency&gt;</a:t>
            </a:r>
          </a:p>
          <a:p>
            <a:r>
              <a:rPr lang="en-IN" dirty="0"/>
              <a:t>        &lt;dependency&gt;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mysql</a:t>
            </a:r>
            <a:r>
              <a:rPr lang="en-IN" dirty="0"/>
              <a:t>-connector-java&lt;/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    &lt;scope&gt;runtime&lt;/scope&gt;</a:t>
            </a:r>
          </a:p>
          <a:p>
            <a:r>
              <a:rPr lang="en-IN" dirty="0"/>
              <a:t>        &lt;/dependency&gt;</a:t>
            </a:r>
          </a:p>
          <a:p>
            <a:r>
              <a:rPr lang="en-IN" dirty="0"/>
              <a:t>    &lt;/dependencies&gt;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8B9CFE-87CF-4611-B608-EEC9A87D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DABCDC-15FF-46A6-8BC2-EA314550E893}"/>
              </a:ext>
            </a:extLst>
          </p:cNvPr>
          <p:cNvSpPr txBox="1"/>
          <p:nvPr/>
        </p:nvSpPr>
        <p:spPr>
          <a:xfrm>
            <a:off x="621506" y="493276"/>
            <a:ext cx="6100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testUpdate</a:t>
            </a:r>
            <a:r>
              <a:rPr lang="en-IN" dirty="0"/>
              <a:t>() {</a:t>
            </a:r>
          </a:p>
          <a:p>
            <a:r>
              <a:rPr lang="en-IN" dirty="0"/>
              <a:t>    String </a:t>
            </a:r>
            <a:r>
              <a:rPr lang="en-IN" dirty="0" err="1"/>
              <a:t>sql</a:t>
            </a:r>
            <a:r>
              <a:rPr lang="en-IN" dirty="0"/>
              <a:t> = "UPDATE books SET price=? WHERE title=?";</a:t>
            </a:r>
          </a:p>
          <a:p>
            <a:r>
              <a:rPr lang="en-IN" dirty="0"/>
              <a:t>    Object[] params = {9.99f, "Effective Java"};</a:t>
            </a:r>
          </a:p>
          <a:p>
            <a:r>
              <a:rPr lang="en-IN" dirty="0"/>
              <a:t>    int result = </a:t>
            </a:r>
            <a:r>
              <a:rPr lang="en-IN" dirty="0" err="1"/>
              <a:t>jdbcTemplate.update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 params);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if (result &gt; 0)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("Update successfully.");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E89C4-2CC7-4F4D-9422-910619879C6D}"/>
              </a:ext>
            </a:extLst>
          </p:cNvPr>
          <p:cNvSpPr txBox="1"/>
          <p:nvPr/>
        </p:nvSpPr>
        <p:spPr>
          <a:xfrm>
            <a:off x="5469732" y="2440751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testListAll</a:t>
            </a:r>
            <a:r>
              <a:rPr lang="en-IN" dirty="0"/>
              <a:t>() {</a:t>
            </a:r>
          </a:p>
          <a:p>
            <a:r>
              <a:rPr lang="en-IN" dirty="0"/>
              <a:t>    String </a:t>
            </a:r>
            <a:r>
              <a:rPr lang="en-IN" dirty="0" err="1"/>
              <a:t>sql</a:t>
            </a:r>
            <a:r>
              <a:rPr lang="en-IN" dirty="0"/>
              <a:t> = "SELECT * FROM books";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List&lt;Book&gt; </a:t>
            </a:r>
            <a:r>
              <a:rPr lang="en-IN" dirty="0" err="1"/>
              <a:t>listBooks</a:t>
            </a:r>
            <a:r>
              <a:rPr lang="en-IN" dirty="0"/>
              <a:t> = </a:t>
            </a:r>
            <a:r>
              <a:rPr lang="en-IN" dirty="0" err="1"/>
              <a:t>jdbcTemplate.query</a:t>
            </a:r>
            <a:r>
              <a:rPr lang="en-IN" dirty="0"/>
              <a:t>(</a:t>
            </a:r>
            <a:r>
              <a:rPr lang="en-IN" dirty="0" err="1"/>
              <a:t>sql</a:t>
            </a:r>
            <a:r>
              <a:rPr lang="en-IN" dirty="0"/>
              <a:t>,</a:t>
            </a:r>
          </a:p>
          <a:p>
            <a:r>
              <a:rPr lang="en-IN" dirty="0"/>
              <a:t>                </a:t>
            </a:r>
            <a:r>
              <a:rPr lang="en-IN" dirty="0" err="1"/>
              <a:t>BeanPropertyRowMapper.newInstance</a:t>
            </a:r>
            <a:r>
              <a:rPr lang="en-IN" dirty="0"/>
              <a:t>(</a:t>
            </a:r>
            <a:r>
              <a:rPr lang="en-IN" dirty="0" err="1"/>
              <a:t>Book.class</a:t>
            </a:r>
            <a:r>
              <a:rPr lang="en-IN" dirty="0"/>
              <a:t>));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for (Book </a:t>
            </a:r>
            <a:r>
              <a:rPr lang="en-IN" dirty="0" err="1"/>
              <a:t>book</a:t>
            </a:r>
            <a:r>
              <a:rPr lang="en-IN" dirty="0"/>
              <a:t> : </a:t>
            </a:r>
            <a:r>
              <a:rPr lang="en-IN" dirty="0" err="1"/>
              <a:t>listBooks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(book);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F770-D6FB-4EF5-9722-C3A6DAD9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0BB741-7D30-4BC3-9C5C-BB0B703573B0}"/>
              </a:ext>
            </a:extLst>
          </p:cNvPr>
          <p:cNvSpPr txBox="1"/>
          <p:nvPr/>
        </p:nvSpPr>
        <p:spPr>
          <a:xfrm>
            <a:off x="573880" y="194399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//h2 database</a:t>
            </a:r>
          </a:p>
          <a:p>
            <a:pPr algn="l"/>
            <a:endParaRPr lang="en-US" sz="18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jdbc:h2:mem:testdb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spring.datasource.driverClassName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org.h2.Driver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user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password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spring.jpa.database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-platform=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org.hibernate.dialect.H2Dialect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3FA12-1194-4E7F-98BD-03C09DBCCF96}"/>
              </a:ext>
            </a:extLst>
          </p:cNvPr>
          <p:cNvSpPr txBox="1"/>
          <p:nvPr/>
        </p:nvSpPr>
        <p:spPr>
          <a:xfrm>
            <a:off x="507205" y="2508618"/>
            <a:ext cx="74747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jdbc:mysql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://localhost:3306/training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root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root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com.mysql.jdbc.Driver</a:t>
            </a:r>
            <a:endParaRPr lang="en-IN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org.hibernate.dialect.MySQL5Dialect</a:t>
            </a:r>
          </a:p>
          <a:p>
            <a:pPr algn="l"/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#spring.jpa.show-sql=true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update </a:t>
            </a:r>
          </a:p>
          <a:p>
            <a:pPr algn="l"/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 # validate #create – 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creates,updates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 or validates the table.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spring.datasource.initialization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-mode=</a:t>
            </a:r>
            <a:r>
              <a:rPr lang="en-IN" sz="1800" u="sng" dirty="0">
                <a:solidFill>
                  <a:srgbClr val="2AA198"/>
                </a:solidFill>
                <a:latin typeface="Consolas" panose="020B0609020204030204" pitchFamily="49" charset="0"/>
              </a:rPr>
              <a:t>always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CDDB-7DE6-432F-A40C-E5E0C995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0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52689-FC34-4E0B-9FA2-4D026616FD3B}"/>
              </a:ext>
            </a:extLst>
          </p:cNvPr>
          <p:cNvSpPr txBox="1"/>
          <p:nvPr/>
        </p:nvSpPr>
        <p:spPr>
          <a:xfrm>
            <a:off x="364331" y="700772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Mongodb</a:t>
            </a:r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spring.data.mongodb.uri</a:t>
            </a:r>
            <a:r>
              <a:rPr lang="en-IN" sz="1800" dirty="0">
                <a:solidFill>
                  <a:srgbClr val="93A1A1"/>
                </a:solidFill>
                <a:latin typeface="Consolas" panose="020B0609020204030204" pitchFamily="49" charset="0"/>
              </a:rPr>
              <a:t>=mongodb://user1:user1@localhost:27017/training</a:t>
            </a:r>
          </a:p>
          <a:p>
            <a:endParaRPr lang="en-IN" sz="1800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spring.data.mongodb.host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localhost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27017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training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spring.data.mongodb.username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user1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spring.data.mongodb.password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user1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D3F6-EF14-4142-8DC0-684BE84F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9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4931-EA86-4706-83E3-88D5B1394883}"/>
              </a:ext>
            </a:extLst>
          </p:cNvPr>
          <p:cNvSpPr txBox="1"/>
          <p:nvPr/>
        </p:nvSpPr>
        <p:spPr>
          <a:xfrm>
            <a:off x="523875" y="666750"/>
            <a:ext cx="86272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  // for RDBMS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@AllArgsConstructor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@Setter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@Getter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     // Primary Identifier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//@Column(length = 100)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native assigned sequence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title"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,nullable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stock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category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A6D01-0376-4569-9186-8B6FBDE1785A}"/>
              </a:ext>
            </a:extLst>
          </p:cNvPr>
          <p:cNvSpPr txBox="1"/>
          <p:nvPr/>
        </p:nvSpPr>
        <p:spPr>
          <a:xfrm>
            <a:off x="2571750" y="18097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JPA Repositories for RDBMS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B366-3F51-454C-8A75-807D699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8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F97C1-9F58-4A82-9F32-61DC9DF32B56}"/>
              </a:ext>
            </a:extLst>
          </p:cNvPr>
          <p:cNvSpPr txBox="1"/>
          <p:nvPr/>
        </p:nvSpPr>
        <p:spPr>
          <a:xfrm>
            <a:off x="583406" y="1173152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@AllArgsConstructor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@Data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@Document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"customers"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// for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noSQL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AE664-A27F-4B35-BC6A-B0348C56BE64}"/>
              </a:ext>
            </a:extLst>
          </p:cNvPr>
          <p:cNvSpPr txBox="1"/>
          <p:nvPr/>
        </p:nvSpPr>
        <p:spPr>
          <a:xfrm>
            <a:off x="1409700" y="3333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NoSQL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1604-C713-4A56-AA1D-9BA5C661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2803F-113C-4237-A3BA-22B1FA8D2353}"/>
              </a:ext>
            </a:extLst>
          </p:cNvPr>
          <p:cNvSpPr txBox="1"/>
          <p:nvPr/>
        </p:nvSpPr>
        <p:spPr>
          <a:xfrm>
            <a:off x="1857375" y="58102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3890-C74C-4CFF-A053-C86834299385}"/>
              </a:ext>
            </a:extLst>
          </p:cNvPr>
          <p:cNvSpPr txBox="1"/>
          <p:nvPr/>
        </p:nvSpPr>
        <p:spPr>
          <a:xfrm>
            <a:off x="1752600" y="128587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CrudRepository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5675-D5C6-4026-8A5B-9D882125647E}"/>
              </a:ext>
            </a:extLst>
          </p:cNvPr>
          <p:cNvSpPr txBox="1"/>
          <p:nvPr/>
        </p:nvSpPr>
        <p:spPr>
          <a:xfrm>
            <a:off x="1524000" y="1990725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PagingAndSortingRepository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8EBF5-1705-4BB4-BF72-9E98A8E4766F}"/>
              </a:ext>
            </a:extLst>
          </p:cNvPr>
          <p:cNvSpPr txBox="1"/>
          <p:nvPr/>
        </p:nvSpPr>
        <p:spPr>
          <a:xfrm>
            <a:off x="933450" y="2800350"/>
            <a:ext cx="161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JpaRepository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CC34C-E97A-41D4-ADC1-DD972C4BA730}"/>
              </a:ext>
            </a:extLst>
          </p:cNvPr>
          <p:cNvCxnSpPr/>
          <p:nvPr/>
        </p:nvCxnSpPr>
        <p:spPr>
          <a:xfrm flipV="1">
            <a:off x="2276475" y="2360057"/>
            <a:ext cx="0" cy="4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8721E-0048-4D78-8198-BEAE94094941}"/>
              </a:ext>
            </a:extLst>
          </p:cNvPr>
          <p:cNvCxnSpPr/>
          <p:nvPr/>
        </p:nvCxnSpPr>
        <p:spPr>
          <a:xfrm flipV="1">
            <a:off x="2324100" y="1655207"/>
            <a:ext cx="0" cy="40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8D82A-A26B-45A9-815A-32CBC10CBB69}"/>
              </a:ext>
            </a:extLst>
          </p:cNvPr>
          <p:cNvCxnSpPr/>
          <p:nvPr/>
        </p:nvCxnSpPr>
        <p:spPr>
          <a:xfrm flipV="1">
            <a:off x="2276475" y="866775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15B7B4-2301-4E0B-A02D-9A172B8C1E32}"/>
              </a:ext>
            </a:extLst>
          </p:cNvPr>
          <p:cNvSpPr txBox="1"/>
          <p:nvPr/>
        </p:nvSpPr>
        <p:spPr>
          <a:xfrm>
            <a:off x="2733675" y="28003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MongoRepository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F157D-0D59-482D-BCDE-0B140E38F988}"/>
              </a:ext>
            </a:extLst>
          </p:cNvPr>
          <p:cNvCxnSpPr/>
          <p:nvPr/>
        </p:nvCxnSpPr>
        <p:spPr>
          <a:xfrm flipH="1" flipV="1">
            <a:off x="2676525" y="2360057"/>
            <a:ext cx="419100" cy="4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1C7C2F-A66D-444C-8F75-16F38F30372D}"/>
              </a:ext>
            </a:extLst>
          </p:cNvPr>
          <p:cNvSpPr txBox="1"/>
          <p:nvPr/>
        </p:nvSpPr>
        <p:spPr>
          <a:xfrm>
            <a:off x="6831806" y="3429000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CustomerRepo </a:t>
            </a: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MongoRepository&lt;Customer, Long&gt; {</a:t>
            </a:r>
          </a:p>
          <a:p>
            <a:pPr algn="l"/>
            <a:endParaRPr lang="en-IN" sz="1800">
              <a:latin typeface="Consolas" panose="020B0609020204030204" pitchFamily="49" charset="0"/>
            </a:endParaRPr>
          </a:p>
          <a:p>
            <a:pPr algn="l"/>
            <a:endParaRPr lang="en-IN" sz="1800">
              <a:latin typeface="Consolas" panose="020B0609020204030204" pitchFamily="49" charset="0"/>
            </a:endParaRPr>
          </a:p>
          <a:p>
            <a:pPr algn="l"/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39D55-BBE4-4805-BEB1-6AB88F0B1BFD}"/>
              </a:ext>
            </a:extLst>
          </p:cNvPr>
          <p:cNvSpPr txBox="1"/>
          <p:nvPr/>
        </p:nvSpPr>
        <p:spPr>
          <a:xfrm>
            <a:off x="6919913" y="1028343"/>
            <a:ext cx="6467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Long&gt;{}</a:t>
            </a:r>
            <a:endParaRPr lang="en-IN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B8195C1-1AE6-457D-B4F4-14AF102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Radha V Krishna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4043</TotalTime>
  <Words>1259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Gallery</vt:lpstr>
      <vt:lpstr>Spring Boot and Database</vt:lpstr>
      <vt:lpstr>Ways to connect SB to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and Database</dc:title>
  <dc:creator>Radha V krishna</dc:creator>
  <cp:lastModifiedBy>Radha V krishna</cp:lastModifiedBy>
  <cp:revision>7</cp:revision>
  <dcterms:created xsi:type="dcterms:W3CDTF">2022-02-04T10:11:16Z</dcterms:created>
  <dcterms:modified xsi:type="dcterms:W3CDTF">2022-02-07T05:34:45Z</dcterms:modified>
</cp:coreProperties>
</file>