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0287" autoAdjust="0"/>
  </p:normalViewPr>
  <p:slideViewPr>
    <p:cSldViewPr>
      <p:cViewPr varScale="1">
        <p:scale>
          <a:sx n="58" d="100"/>
          <a:sy n="5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D472-197A-463F-8B21-028F06625CBF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D4C66-574B-4C7A-AAC7-CDB4F3B747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File: A.java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 {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message(){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("hello java"); }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  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File: MethodCall.java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java.lang.reflect.Method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  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MethodCall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  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main(String[]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Exception{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Class c =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Class.forName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("A");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Object o=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c.newInstance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Method m =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c.getDeclaredMethod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("message",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m.setAccessible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m.invoke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(o,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D4C66-574B-4C7A-AAC7-CDB4F3B7471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ABE9-EC52-450C-A9B6-BC18F481EB4A}" type="datetimeFigureOut">
              <a:rPr lang="en-IN" smtClean="0"/>
              <a:pPr/>
              <a:t>09-07-2015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2534-443F-4CCA-89BE-CEB151F711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ABE9-EC52-450C-A9B6-BC18F481EB4A}" type="datetimeFigureOut">
              <a:rPr lang="en-IN" smtClean="0"/>
              <a:pPr/>
              <a:t>09-07-2015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2534-443F-4CCA-89BE-CEB151F711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ABE9-EC52-450C-A9B6-BC18F481EB4A}" type="datetimeFigureOut">
              <a:rPr lang="en-IN" smtClean="0"/>
              <a:pPr/>
              <a:t>09-07-2015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2534-443F-4CCA-89BE-CEB151F711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ABE9-EC52-450C-A9B6-BC18F481EB4A}" type="datetimeFigureOut">
              <a:rPr lang="en-IN" smtClean="0"/>
              <a:pPr/>
              <a:t>09-07-2015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2534-443F-4CCA-89BE-CEB151F711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ABE9-EC52-450C-A9B6-BC18F481EB4A}" type="datetimeFigureOut">
              <a:rPr lang="en-IN" smtClean="0"/>
              <a:pPr/>
              <a:t>09-07-2015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2534-443F-4CCA-89BE-CEB151F711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ABE9-EC52-450C-A9B6-BC18F481EB4A}" type="datetimeFigureOut">
              <a:rPr lang="en-IN" smtClean="0"/>
              <a:pPr/>
              <a:t>09-07-2015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2534-443F-4CCA-89BE-CEB151F711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ABE9-EC52-450C-A9B6-BC18F481EB4A}" type="datetimeFigureOut">
              <a:rPr lang="en-IN" smtClean="0"/>
              <a:pPr/>
              <a:t>09-07-2015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2534-443F-4CCA-89BE-CEB151F711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ABE9-EC52-450C-A9B6-BC18F481EB4A}" type="datetimeFigureOut">
              <a:rPr lang="en-IN" smtClean="0"/>
              <a:pPr/>
              <a:t>09-07-2015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2534-443F-4CCA-89BE-CEB151F711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ABE9-EC52-450C-A9B6-BC18F481EB4A}" type="datetimeFigureOut">
              <a:rPr lang="en-IN" smtClean="0"/>
              <a:pPr/>
              <a:t>09-07-2015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2534-443F-4CCA-89BE-CEB151F711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ABE9-EC52-450C-A9B6-BC18F481EB4A}" type="datetimeFigureOut">
              <a:rPr lang="en-IN" smtClean="0"/>
              <a:pPr/>
              <a:t>09-07-2015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2534-443F-4CCA-89BE-CEB151F711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ABE9-EC52-450C-A9B6-BC18F481EB4A}" type="datetimeFigureOut">
              <a:rPr lang="en-IN" smtClean="0"/>
              <a:pPr/>
              <a:t>09-07-2015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2534-443F-4CCA-89BE-CEB151F711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ABE9-EC52-450C-A9B6-BC18F481EB4A}" type="datetimeFigureOut">
              <a:rPr lang="en-IN" smtClean="0"/>
              <a:pPr/>
              <a:t>09-07-2015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2534-443F-4CCA-89BE-CEB151F711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The Reflection API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Reflection API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642918"/>
            <a:ext cx="8115328" cy="5483245"/>
          </a:xfrm>
        </p:spPr>
        <p:txBody>
          <a:bodyPr>
            <a:normAutofit/>
          </a:bodyPr>
          <a:lstStyle/>
          <a:p>
            <a:r>
              <a:rPr lang="en-US" b="1" dirty="0" smtClean="0"/>
              <a:t>Java </a:t>
            </a:r>
            <a:r>
              <a:rPr lang="en-US" b="1" dirty="0" smtClean="0"/>
              <a:t>Reflection</a:t>
            </a:r>
            <a:r>
              <a:rPr lang="en-US" dirty="0" smtClean="0"/>
              <a:t> is a </a:t>
            </a:r>
            <a:r>
              <a:rPr lang="en-US" i="1" dirty="0" smtClean="0"/>
              <a:t>process of examining or modifying the run time behavior of a class at run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 </a:t>
            </a:r>
            <a:r>
              <a:rPr lang="en-US" b="1" dirty="0" err="1" smtClean="0"/>
              <a:t>java.lang.Class</a:t>
            </a:r>
            <a:r>
              <a:rPr lang="en-US" dirty="0" smtClean="0"/>
              <a:t> class provides many methods that can be used to get metadata, examine and change the run time behavior of a class.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java.lang</a:t>
            </a:r>
            <a:r>
              <a:rPr lang="en-US" dirty="0" smtClean="0"/>
              <a:t> and </a:t>
            </a:r>
            <a:r>
              <a:rPr lang="en-US" dirty="0" err="1" smtClean="0"/>
              <a:t>java.lang.reflect</a:t>
            </a:r>
            <a:r>
              <a:rPr lang="en-US" dirty="0" smtClean="0"/>
              <a:t> packages provide classes for java reflection.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Where it is used</a:t>
            </a:r>
          </a:p>
          <a:p>
            <a:r>
              <a:rPr lang="en-US" dirty="0" smtClean="0"/>
              <a:t>The Reflection API is mainly used in:</a:t>
            </a:r>
          </a:p>
          <a:p>
            <a:r>
              <a:rPr lang="en-US" dirty="0" smtClean="0"/>
              <a:t>IDE (Integrated Development Environment) e.g. Eclipse, </a:t>
            </a:r>
            <a:r>
              <a:rPr lang="en-US" dirty="0" err="1" smtClean="0"/>
              <a:t>MyEclipse</a:t>
            </a:r>
            <a:r>
              <a:rPr lang="en-US" dirty="0" smtClean="0"/>
              <a:t>, </a:t>
            </a:r>
            <a:r>
              <a:rPr lang="en-US" dirty="0" err="1" smtClean="0"/>
              <a:t>NetBeans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Debugger</a:t>
            </a:r>
          </a:p>
          <a:p>
            <a:r>
              <a:rPr lang="en-US" dirty="0" smtClean="0"/>
              <a:t>Test Tools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java.lang.Class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java.lang.Class</a:t>
            </a:r>
            <a:r>
              <a:rPr lang="en-US" dirty="0" smtClean="0"/>
              <a:t> class performs mainly two tasks:</a:t>
            </a:r>
          </a:p>
          <a:p>
            <a:r>
              <a:rPr lang="en-US" dirty="0" smtClean="0"/>
              <a:t>provides methods to get the metadata of a class at run time.</a:t>
            </a:r>
          </a:p>
          <a:p>
            <a:r>
              <a:rPr lang="en-US" dirty="0" smtClean="0"/>
              <a:t>provides methods to examine and change the run time behavior of a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Commonly used methods of Class </a:t>
            </a:r>
            <a:r>
              <a:rPr lang="en-US" sz="2400" dirty="0" err="1" smtClean="0"/>
              <a:t>class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928670"/>
          <a:ext cx="8929718" cy="5453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859"/>
                <a:gridCol w="4464859"/>
              </a:tblGrid>
              <a:tr h="48249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Method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482493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1) public String getName()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returns the class name</a:t>
                      </a:r>
                    </a:p>
                  </a:txBody>
                  <a:tcPr marL="47625" marR="47625" marT="47625" marB="47625"/>
                </a:tc>
              </a:tr>
              <a:tr h="1198772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2) public static Class forName(String className)throws ClassNotFoundException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loads the class and returns the reference of Class class.</a:t>
                      </a:r>
                    </a:p>
                  </a:txBody>
                  <a:tcPr marL="47625" marR="47625" marT="47625" marB="47625"/>
                </a:tc>
              </a:tr>
              <a:tr h="1198772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3) public Object newInstance()throws InstantiationException,IllegalAccessException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creates new instance.</a:t>
                      </a:r>
                    </a:p>
                  </a:txBody>
                  <a:tcPr marL="47625" marR="47625" marT="47625" marB="47625"/>
                </a:tc>
              </a:tr>
              <a:tr h="482493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4) public boolean isInterface()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checks if it is interface.</a:t>
                      </a:r>
                    </a:p>
                  </a:txBody>
                  <a:tcPr marL="47625" marR="47625" marT="47625" marB="47625"/>
                </a:tc>
              </a:tr>
              <a:tr h="482493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5) public boolean isArray()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checks if it is array.</a:t>
                      </a:r>
                    </a:p>
                  </a:txBody>
                  <a:tcPr marL="47625" marR="47625" marT="47625" marB="47625"/>
                </a:tc>
              </a:tr>
              <a:tr h="482493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6) public boolean isPrimitive()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checks if it is primitive.</a:t>
                      </a:r>
                    </a:p>
                  </a:txBody>
                  <a:tcPr marL="47625" marR="47625" marT="47625" marB="47625"/>
                </a:tc>
              </a:tr>
              <a:tr h="547839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7) public Class getSuperclass()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returns the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superclass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 class reference.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58204" cy="482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102"/>
                <a:gridCol w="4129102"/>
              </a:tblGrid>
              <a:tr h="986302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8) public Field[]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getDeclaredFields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()throws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SecurityException</a:t>
                      </a:r>
                      <a:endParaRPr lang="en-US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returns the total number of fields of this class.</a:t>
                      </a:r>
                    </a:p>
                  </a:txBody>
                  <a:tcPr marL="47625" marR="47625" marT="47625" marB="47625"/>
                </a:tc>
              </a:tr>
              <a:tr h="986302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9) public Method[]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getDeclaredMethods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()throws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SecurityException</a:t>
                      </a:r>
                      <a:endParaRPr lang="en-US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returns the total number of methods of this class.</a:t>
                      </a:r>
                    </a:p>
                  </a:txBody>
                  <a:tcPr marL="47625" marR="47625" marT="47625" marB="47625"/>
                </a:tc>
              </a:tr>
              <a:tr h="986302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10) public Constructor[] getDeclaredConstructors()throws SecurityException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returns the total number of constructors of this class.</a:t>
                      </a:r>
                    </a:p>
                  </a:txBody>
                  <a:tcPr marL="47625" marR="47625" marT="47625" marB="47625"/>
                </a:tc>
              </a:tr>
              <a:tr h="187029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latin typeface="verdana"/>
                        </a:rPr>
                        <a:t>11) public Method getDeclaredMethod(String name,Class[] parameterTypes)throws NoSuchMethodException,SecurityException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latin typeface="verdana"/>
                        </a:rPr>
                        <a:t>returns the method class instance.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Example:</a:t>
            </a:r>
            <a:r>
              <a:rPr lang="en-US" sz="3200" dirty="0" err="1" smtClean="0"/>
              <a:t>call</a:t>
            </a:r>
            <a:r>
              <a:rPr lang="en-US" sz="3200" dirty="0" smtClean="0"/>
              <a:t> private method from another class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Required methods of Method class</a:t>
            </a:r>
          </a:p>
          <a:p>
            <a:r>
              <a:rPr lang="en-US" b="1" dirty="0" smtClean="0"/>
              <a:t>1) public void </a:t>
            </a:r>
            <a:r>
              <a:rPr lang="en-US" b="1" dirty="0" err="1" smtClean="0"/>
              <a:t>setAccessible</a:t>
            </a:r>
            <a:r>
              <a:rPr lang="en-US" b="1" dirty="0" smtClean="0"/>
              <a:t>(</a:t>
            </a:r>
            <a:r>
              <a:rPr lang="en-US" b="1" dirty="0" err="1" smtClean="0"/>
              <a:t>boolean</a:t>
            </a:r>
            <a:r>
              <a:rPr lang="en-US" b="1" dirty="0" smtClean="0"/>
              <a:t> status) throws </a:t>
            </a:r>
            <a:r>
              <a:rPr lang="en-US" b="1" dirty="0" err="1" smtClean="0"/>
              <a:t>SecurityException</a:t>
            </a:r>
            <a:r>
              <a:rPr lang="en-US" dirty="0" smtClean="0"/>
              <a:t> sets the accessibility of the method.</a:t>
            </a:r>
          </a:p>
          <a:p>
            <a:r>
              <a:rPr lang="en-US" b="1" dirty="0" smtClean="0"/>
              <a:t>2) public Object invoke(Object method, Object... </a:t>
            </a:r>
            <a:r>
              <a:rPr lang="en-US" b="1" dirty="0" err="1" smtClean="0"/>
              <a:t>args</a:t>
            </a:r>
            <a:r>
              <a:rPr lang="en-US" b="1" dirty="0" smtClean="0"/>
              <a:t>) throws </a:t>
            </a:r>
            <a:r>
              <a:rPr lang="en-US" b="1" dirty="0" err="1" smtClean="0"/>
              <a:t>IllegalAccessException</a:t>
            </a:r>
            <a:r>
              <a:rPr lang="en-US" b="1" dirty="0" smtClean="0"/>
              <a:t>, </a:t>
            </a:r>
            <a:r>
              <a:rPr lang="en-US" b="1" dirty="0" err="1" smtClean="0"/>
              <a:t>IllegalArgumentException</a:t>
            </a:r>
            <a:r>
              <a:rPr lang="en-US" b="1" dirty="0" smtClean="0"/>
              <a:t>, </a:t>
            </a:r>
            <a:r>
              <a:rPr lang="en-US" b="1" dirty="0" err="1" smtClean="0"/>
              <a:t>InvocationTargetException</a:t>
            </a:r>
            <a:r>
              <a:rPr lang="en-US" dirty="0" smtClean="0"/>
              <a:t> is used to invoke the 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272</Words>
  <Application>Microsoft Office PowerPoint</Application>
  <PresentationFormat>On-screen Show (4:3)</PresentationFormat>
  <Paragraphs>60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Reflection API </vt:lpstr>
      <vt:lpstr>Java Reflection API </vt:lpstr>
      <vt:lpstr>Slide 3</vt:lpstr>
      <vt:lpstr>Slide 4</vt:lpstr>
      <vt:lpstr>Commonly used methods of Class class: </vt:lpstr>
      <vt:lpstr>Slide 6</vt:lpstr>
      <vt:lpstr>Example:call private method from another class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Reflection API </dc:title>
  <dc:creator>RADHA</dc:creator>
  <cp:lastModifiedBy>admin</cp:lastModifiedBy>
  <cp:revision>21</cp:revision>
  <dcterms:created xsi:type="dcterms:W3CDTF">2013-08-03T09:07:59Z</dcterms:created>
  <dcterms:modified xsi:type="dcterms:W3CDTF">2015-07-09T07:15:11Z</dcterms:modified>
</cp:coreProperties>
</file>