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8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6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3C715-0E7D-48B4-B98A-E14296E41A76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27A4-19CF-4EFB-8DA8-48E3B20EABC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CEA-FA2F-46D9-BD85-9C68B5A24E3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11B8-A8F9-44E2-97E2-8FBAFBFE9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CEA-FA2F-46D9-BD85-9C68B5A24E3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11B8-A8F9-44E2-97E2-8FBAFBFE9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CEA-FA2F-46D9-BD85-9C68B5A24E3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11B8-A8F9-44E2-97E2-8FBAFBFE9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CEA-FA2F-46D9-BD85-9C68B5A24E3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11B8-A8F9-44E2-97E2-8FBAFBFE9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CEA-FA2F-46D9-BD85-9C68B5A24E3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11B8-A8F9-44E2-97E2-8FBAFBFE9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CEA-FA2F-46D9-BD85-9C68B5A24E3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11B8-A8F9-44E2-97E2-8FBAFBFE9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CEA-FA2F-46D9-BD85-9C68B5A24E3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11B8-A8F9-44E2-97E2-8FBAFBFE9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CEA-FA2F-46D9-BD85-9C68B5A24E3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11B8-A8F9-44E2-97E2-8FBAFBFE9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CEA-FA2F-46D9-BD85-9C68B5A24E3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11B8-A8F9-44E2-97E2-8FBAFBFE9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CEA-FA2F-46D9-BD85-9C68B5A24E3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11B8-A8F9-44E2-97E2-8FBAFBFE9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CEA-FA2F-46D9-BD85-9C68B5A24E3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111B8-A8F9-44E2-97E2-8FBAFBFE9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3CEA-FA2F-46D9-BD85-9C68B5A24E31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111B8-A8F9-44E2-97E2-8FBAFBFE9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Language basics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Bytes{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      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a =(byte)127, b=(byte)128,c=(byte)255,d = (byte)256;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(c);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What numbers will the code display in each new line?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127 ,128, 255 and 256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 127, 128, 255 and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127, -1, -127 and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 127,  -128,  -1 and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Bytes{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      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a =(byte)127, b=(byte)128,c=(byte)255,d = (byte)256;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(c);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What numbers will the code display in each new line?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127 ,128, 255 and 256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 127, 128, 255 and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127, -1, -127 and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 127,  -128,  -1 and 0</a:t>
            </a:r>
          </a:p>
        </p:txBody>
      </p:sp>
      <p:sp>
        <p:nvSpPr>
          <p:cNvPr id="7" name="Oval 6"/>
          <p:cNvSpPr/>
          <p:nvPr/>
        </p:nvSpPr>
        <p:spPr>
          <a:xfrm>
            <a:off x="179512" y="630932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>
            <a:normAutofit fontScale="85000" lnSpcReduction="10000"/>
          </a:bodyPr>
          <a:lstStyle/>
          <a:p>
            <a:pPr marL="457200" lvl="0" indent="-45720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class Test{</a:t>
            </a:r>
          </a:p>
          <a:p>
            <a:pPr marL="457200" lvl="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 //line 1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lvl="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// line 2</a:t>
            </a:r>
          </a:p>
          <a:p>
            <a:pPr marL="457200" lvl="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// line 3</a:t>
            </a:r>
          </a:p>
          <a:p>
            <a:pPr marL="45720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(j); //line 4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457200" lvl="0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The code above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Compiles clean and displays 0 for both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and j 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Generates compilation error at line 1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Generates compilation error at line 2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Generates compilation error at line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>
            <a:normAutofit fontScale="85000" lnSpcReduction="10000"/>
          </a:bodyPr>
          <a:lstStyle/>
          <a:p>
            <a:pPr marL="457200" lvl="0" indent="-45720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class Test{</a:t>
            </a:r>
          </a:p>
          <a:p>
            <a:pPr marL="457200" lvl="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 //line 1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lvl="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// line 2</a:t>
            </a:r>
          </a:p>
          <a:p>
            <a:pPr marL="457200" lvl="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// line 3</a:t>
            </a:r>
          </a:p>
          <a:p>
            <a:pPr marL="45720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(j); //line 4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457200" lvl="0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The code above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Compiles clean and displays 0 for both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and j 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Generates compilation error at line 1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Generates compilation error at line 2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Generates compilation error at line 3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6400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1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While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void main(String str[]){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while(1.1)	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("Ok");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 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will happen when you compile or execute this code?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prints “Ok” continuously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Code will not compile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Code will generate an error at runtime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Nothing is displayed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While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while(1.1)	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("Ok");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 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will happen when you compile or execute this code?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prints “Ok” continuously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Code will not compile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Code will generate an error at runtime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Nothing is displayed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9512" y="5301208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of the following is/are NOT valid  variable declaration?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abcd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of the following is/are NOT valid  variable declaration?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abcd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7" name="Oval 6"/>
          <p:cNvSpPr/>
          <p:nvPr/>
        </p:nvSpPr>
        <p:spPr>
          <a:xfrm>
            <a:off x="179512" y="2060848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57943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What happens when you compile and execute the code below?</a:t>
            </a: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class Test {</a:t>
            </a: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public static void main(String[]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x=011;</a:t>
            </a: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(x+1);                                 </a:t>
            </a: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en-US" sz="2000" dirty="0"/>
          </a:p>
          <a:p>
            <a:pPr marL="457200" lvl="0" indent="-457200">
              <a:buFont typeface="+mj-lt"/>
              <a:buAutoNum type="alphaUcPeriod"/>
            </a:pPr>
            <a:r>
              <a:rPr lang="en-US" sz="2000" dirty="0"/>
              <a:t>It prints 12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It prints 10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sz="2000" dirty="0"/>
              <a:t>It prints  11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sz="2000" dirty="0"/>
              <a:t>Compilation error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12" y="274638"/>
            <a:ext cx="8050088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What happens when you compile and execute the code below?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class Test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x=011;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(x+1);                              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endParaRPr lang="en-US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It prints 12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It prints 10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It prints  11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Compilation error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9512" y="5301208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 Which of the following are valid operators in java?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&gt;&gt;&gt; 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&lt;&lt;&lt; 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instanceof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&lt;&gt; </a:t>
            </a:r>
          </a:p>
          <a:p>
            <a:pPr marL="457200" indent="-457200">
              <a:buFont typeface="+mj-lt"/>
              <a:buAutoNum type="alphaU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dirty="0"/>
              <a:t>What is the range of char?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-2</a:t>
            </a:r>
            <a:r>
              <a:rPr lang="en-US" baseline="30000" dirty="0"/>
              <a:t>15</a:t>
            </a:r>
            <a:r>
              <a:rPr lang="en-US" dirty="0"/>
              <a:t> to 2</a:t>
            </a:r>
            <a:r>
              <a:rPr lang="en-US" baseline="30000" dirty="0"/>
              <a:t>15</a:t>
            </a:r>
            <a:r>
              <a:rPr lang="en-US" dirty="0"/>
              <a:t> </a:t>
            </a:r>
            <a:endParaRPr lang="en-US" b="1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-2</a:t>
            </a:r>
            <a:r>
              <a:rPr lang="en-US" baseline="30000" dirty="0"/>
              <a:t>15</a:t>
            </a:r>
            <a:r>
              <a:rPr lang="en-US" dirty="0"/>
              <a:t> -1 to 2</a:t>
            </a:r>
            <a:r>
              <a:rPr lang="en-US" baseline="30000" dirty="0"/>
              <a:t>15</a:t>
            </a:r>
            <a:endParaRPr lang="en-US" b="1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-2</a:t>
            </a:r>
            <a:r>
              <a:rPr lang="en-US" baseline="30000" dirty="0"/>
              <a:t>15</a:t>
            </a:r>
            <a:r>
              <a:rPr lang="en-US" dirty="0"/>
              <a:t> to 2</a:t>
            </a:r>
            <a:r>
              <a:rPr lang="en-US" baseline="30000" dirty="0"/>
              <a:t>15</a:t>
            </a:r>
            <a:r>
              <a:rPr lang="en-US" dirty="0"/>
              <a:t>-1</a:t>
            </a:r>
            <a:endParaRPr lang="en-US" b="1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dirty="0"/>
              <a:t>What is the range of char?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-2</a:t>
            </a:r>
            <a:r>
              <a:rPr lang="en-US" baseline="30000" dirty="0"/>
              <a:t>15</a:t>
            </a:r>
            <a:r>
              <a:rPr lang="en-US" dirty="0"/>
              <a:t> to 2</a:t>
            </a:r>
            <a:r>
              <a:rPr lang="en-US" baseline="30000" dirty="0"/>
              <a:t>15</a:t>
            </a:r>
            <a:r>
              <a:rPr lang="en-US" dirty="0"/>
              <a:t> </a:t>
            </a:r>
            <a:endParaRPr lang="en-US" b="1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-2</a:t>
            </a:r>
            <a:r>
              <a:rPr lang="en-US" baseline="30000" dirty="0"/>
              <a:t>15</a:t>
            </a:r>
            <a:r>
              <a:rPr lang="en-US" dirty="0"/>
              <a:t> -1 to 2</a:t>
            </a:r>
            <a:r>
              <a:rPr lang="en-US" baseline="30000" dirty="0"/>
              <a:t>15</a:t>
            </a:r>
            <a:endParaRPr lang="en-US" b="1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-2</a:t>
            </a:r>
            <a:r>
              <a:rPr lang="en-US" baseline="30000" dirty="0"/>
              <a:t>15</a:t>
            </a:r>
            <a:r>
              <a:rPr lang="en-US" dirty="0"/>
              <a:t> to 2</a:t>
            </a:r>
            <a:r>
              <a:rPr lang="en-US" baseline="30000" dirty="0"/>
              <a:t>15</a:t>
            </a:r>
            <a:r>
              <a:rPr lang="en-US" dirty="0"/>
              <a:t>-1</a:t>
            </a:r>
            <a:endParaRPr lang="en-US" b="1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None of the above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1520" y="3336032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Select the invalid assignments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byte b = (byte)(long)16.2;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)16.2d;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)0;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byte b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)16.2;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3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Select the invalid assignments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byte b = (byte)(long)16.2;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)16.2d;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)0;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byte b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)16.2;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" y="2636912"/>
            <a:ext cx="457200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float f=22/7;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("%5.2f",f);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/>
              <a:t>What does the code print?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3.14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3.00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3.143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Compilation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float f=22/7;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("%5.2f",f);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/>
              <a:t>What does the code print?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3.14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3.00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3.143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Compilation error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4876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final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final String s=“1”;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final char c=‘1’;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y=1;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switch (y){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default: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(“d”); break; //1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case x: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 break; //2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case s: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 break; //3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case c: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(“char”); break; //4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}  } }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Code does not compile because of line 2,3,4.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Code does not compile because of line 3.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Code does compiles and displays “</a:t>
            </a:r>
            <a:r>
              <a:rPr lang="en-US" dirty="0" err="1"/>
              <a:t>int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If line 3 is commented code prints “d” and “</a:t>
            </a:r>
            <a:r>
              <a:rPr lang="en-US" dirty="0" err="1"/>
              <a:t>int</a:t>
            </a:r>
            <a:r>
              <a:rPr lang="en-US" dirty="0"/>
              <a:t>”.</a:t>
            </a:r>
          </a:p>
          <a:p>
            <a:pPr marL="457200" lvl="0" indent="-457200">
              <a:buFont typeface="+mj-lt"/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final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final String s=“1”;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final char c=‘1’;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y=1;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switch (y){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default: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(“d”); break; //1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case x: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 break; //2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case s: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 break; //3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case c: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(“char”); break; //4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}  } }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Code does not compile because of line 2,3,4.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Code does not compile because of line 3.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Code does compiles and displays “</a:t>
            </a:r>
            <a:r>
              <a:rPr lang="en-US" dirty="0" err="1"/>
              <a:t>int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If line 3 is commented code prints “d” and “</a:t>
            </a:r>
            <a:r>
              <a:rPr lang="en-US" dirty="0" err="1"/>
              <a:t>int</a:t>
            </a:r>
            <a:r>
              <a:rPr lang="en-US" dirty="0"/>
              <a:t>”.</a:t>
            </a:r>
          </a:p>
          <a:p>
            <a:pPr marL="457200" lvl="0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0" y="52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 Which of the following are valid operators in java?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&gt;&gt;&gt; 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&lt;&lt;&lt; 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instanceof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&lt;&gt; </a:t>
            </a:r>
          </a:p>
          <a:p>
            <a:pPr marL="457200" indent="-457200">
              <a:buFont typeface="+mj-lt"/>
              <a:buAutoNum type="alphaU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7584" y="3284984"/>
            <a:ext cx="432048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9592" y="3933056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 Floats {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 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c = 1;   // 1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double d = .1f;    // 2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float e = .1;     // 3</a:t>
            </a:r>
          </a:p>
          <a:p>
            <a:pPr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A compile-time error is generated at which line?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None of the above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-99392"/>
            <a:ext cx="8229600" cy="1143000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 Floats {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 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c = 1;   // 1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double d = .1f;    // 2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float e = .1;     // 3</a:t>
            </a:r>
          </a:p>
          <a:p>
            <a:pPr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A compile-time error is generated at which line?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None of the above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5867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9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short s1 = 1;        //1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final char c1 = 1;   //2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byte b1 = s1;        //3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byte b2 = c1;        //4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 compile-time error is generated at which line?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57943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short s1 = 1;        //1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final char c1 = 1;   //2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byte b1 = s1;        //3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byte b2 = c1;        //4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 compile-time error is generated at which line?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11560" y="5805264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43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byte b = 1;    // 1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long l = 1000; // 2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____________// 3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What can you insert at line 3 so that the code compiles?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b=l+1;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 += l;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l=b+1;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b=b+1;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byte b = 1;    // 1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long l = 1000; // 2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____________// 3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What can you insert at line 3 so that the code compiles?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b=l+1;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 += l;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l=b+1;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b=b+1;</a:t>
            </a:r>
          </a:p>
        </p:txBody>
      </p:sp>
      <p:sp>
        <p:nvSpPr>
          <p:cNvPr id="6" name="Oval 5"/>
          <p:cNvSpPr/>
          <p:nvPr/>
        </p:nvSpPr>
        <p:spPr>
          <a:xfrm>
            <a:off x="539552" y="5445224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" y="5791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512</TotalTime>
  <Words>1745</Words>
  <Application>Microsoft Office PowerPoint</Application>
  <PresentationFormat>On-screen Show (4:3)</PresentationFormat>
  <Paragraphs>314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Java Language basics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8</vt:lpstr>
      <vt:lpstr>Question 8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RADHA</dc:creator>
  <cp:lastModifiedBy>Radha V krishna</cp:lastModifiedBy>
  <cp:revision>10</cp:revision>
  <dcterms:created xsi:type="dcterms:W3CDTF">2012-12-03T11:13:23Z</dcterms:created>
  <dcterms:modified xsi:type="dcterms:W3CDTF">2021-01-12T05:00:45Z</dcterms:modified>
</cp:coreProperties>
</file>