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3" d="100"/>
          <a:sy n="63" d="100"/>
        </p:scale>
        <p:origin x="13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75D2C9-9423-46EF-8C22-0C10A18B0B5C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05E5EE-FC44-42B6-B884-856D6582DE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840"/>
            <a:ext cx="8229600" cy="593752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 static void m1(Sample s1){</a:t>
            </a:r>
          </a:p>
          <a:p>
            <a:pPr>
              <a:buNone/>
            </a:pPr>
            <a:r>
              <a:rPr lang="en-IN" dirty="0"/>
              <a:t>		s1=new Sample();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(s1.x);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	Sample s1=new Sample();</a:t>
            </a:r>
          </a:p>
          <a:p>
            <a:pPr>
              <a:buNone/>
            </a:pPr>
            <a:r>
              <a:rPr lang="en-IN" dirty="0"/>
              <a:t>		s1.x=12;</a:t>
            </a:r>
          </a:p>
          <a:p>
            <a:pPr>
              <a:buNone/>
            </a:pPr>
            <a:r>
              <a:rPr lang="en-IN" dirty="0"/>
              <a:t>			</a:t>
            </a:r>
          </a:p>
          <a:p>
            <a:pPr>
              <a:buNone/>
            </a:pPr>
            <a:r>
              <a:rPr lang="en-IN" dirty="0"/>
              <a:t>		m1(s1);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(s1.x);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59514C-4489-4258-A9C8-110FF54E0FA2}"/>
              </a:ext>
            </a:extLst>
          </p:cNvPr>
          <p:cNvSpPr/>
          <p:nvPr/>
        </p:nvSpPr>
        <p:spPr>
          <a:xfrm>
            <a:off x="7020272" y="3356992"/>
            <a:ext cx="1152128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E0EC5-420F-4EF2-B9E6-AC33DFD52308}"/>
              </a:ext>
            </a:extLst>
          </p:cNvPr>
          <p:cNvSpPr/>
          <p:nvPr/>
        </p:nvSpPr>
        <p:spPr>
          <a:xfrm>
            <a:off x="5004048" y="4005064"/>
            <a:ext cx="1152128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8E408-090D-4B92-B7CC-090B72A95FD3}"/>
              </a:ext>
            </a:extLst>
          </p:cNvPr>
          <p:cNvSpPr/>
          <p:nvPr/>
        </p:nvSpPr>
        <p:spPr>
          <a:xfrm>
            <a:off x="5004048" y="1160748"/>
            <a:ext cx="1152128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E9ED9F-6C7D-4D44-AFE9-C87CFB1D12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156176" y="1304764"/>
            <a:ext cx="1224136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9F3092-6F50-4375-A47A-BDF74BA3600C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6156176" y="3825044"/>
            <a:ext cx="86409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D8613D-7904-47BD-8ABE-4E5B191E06BA}"/>
              </a:ext>
            </a:extLst>
          </p:cNvPr>
          <p:cNvSpPr/>
          <p:nvPr/>
        </p:nvSpPr>
        <p:spPr>
          <a:xfrm>
            <a:off x="7380312" y="908720"/>
            <a:ext cx="100811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 static void m1(Sample s1){</a:t>
            </a:r>
          </a:p>
          <a:p>
            <a:pPr>
              <a:buNone/>
            </a:pPr>
            <a:r>
              <a:rPr lang="en-IN" dirty="0"/>
              <a:t>		s1=new Sample();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(s1.x);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	Sample s1=new Sample();</a:t>
            </a:r>
          </a:p>
          <a:p>
            <a:pPr>
              <a:buNone/>
            </a:pPr>
            <a:r>
              <a:rPr lang="en-IN" dirty="0"/>
              <a:t>		s1.x=12;</a:t>
            </a:r>
          </a:p>
          <a:p>
            <a:pPr>
              <a:buNone/>
            </a:pPr>
            <a:r>
              <a:rPr lang="en-IN" dirty="0"/>
              <a:t>			</a:t>
            </a:r>
          </a:p>
          <a:p>
            <a:pPr>
              <a:buNone/>
            </a:pPr>
            <a:r>
              <a:rPr lang="en-IN" dirty="0"/>
              <a:t>		m1(s1);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(s1.x);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 err="1"/>
              <a:t>Ans</a:t>
            </a:r>
            <a:r>
              <a:rPr lang="en-US" dirty="0"/>
              <a:t>: 0 12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Guess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63272" cy="54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 Sample()</a:t>
            </a:r>
          </a:p>
          <a:p>
            <a:pPr>
              <a:buNone/>
            </a:pPr>
            <a:r>
              <a:rPr lang="en-IN" dirty="0"/>
              <a:t>	{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("sample");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	new Sample();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 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Guess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63272" cy="54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 Sample()</a:t>
            </a:r>
          </a:p>
          <a:p>
            <a:pPr>
              <a:buNone/>
            </a:pPr>
            <a:r>
              <a:rPr lang="en-IN" dirty="0"/>
              <a:t>	{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("sample");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	new Sample();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  </a:t>
            </a:r>
          </a:p>
          <a:p>
            <a:pPr>
              <a:buNone/>
            </a:pPr>
            <a:r>
              <a:rPr lang="en-US" dirty="0" err="1"/>
              <a:t>Ans</a:t>
            </a:r>
            <a:r>
              <a:rPr lang="en-US" dirty="0"/>
              <a:t>:  sample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 void Sample()</a:t>
            </a:r>
          </a:p>
          <a:p>
            <a:pPr>
              <a:buNone/>
            </a:pPr>
            <a:r>
              <a:rPr lang="en-IN" dirty="0"/>
              <a:t>	{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("sample");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	new Sample();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 void Sample()</a:t>
            </a:r>
          </a:p>
          <a:p>
            <a:pPr>
              <a:buNone/>
            </a:pPr>
            <a:r>
              <a:rPr lang="en-IN" dirty="0"/>
              <a:t>	{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("sample");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	new Sample();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 err="1"/>
              <a:t>Ans</a:t>
            </a:r>
            <a:r>
              <a:rPr lang="en-US" dirty="0"/>
              <a:t>: No output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static void m1(</a:t>
            </a:r>
            <a:r>
              <a:rPr lang="en-IN" dirty="0" err="1"/>
              <a:t>int</a:t>
            </a:r>
            <a:r>
              <a:rPr lang="en-IN" dirty="0"/>
              <a:t> x){</a:t>
            </a:r>
          </a:p>
          <a:p>
            <a:pPr>
              <a:buNone/>
            </a:pPr>
            <a:r>
              <a:rPr lang="en-IN" dirty="0"/>
              <a:t>		x+=10;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x=10;</a:t>
            </a:r>
          </a:p>
          <a:p>
            <a:pPr>
              <a:buNone/>
            </a:pPr>
            <a:r>
              <a:rPr lang="en-IN" dirty="0"/>
              <a:t>		m1(x);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 err="1"/>
              <a:t>Ans</a:t>
            </a:r>
            <a:r>
              <a:rPr lang="en-US" dirty="0"/>
              <a:t>:  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static void m1(</a:t>
            </a:r>
            <a:r>
              <a:rPr lang="en-IN" dirty="0" err="1"/>
              <a:t>int</a:t>
            </a:r>
            <a:r>
              <a:rPr lang="en-IN" dirty="0"/>
              <a:t> x){</a:t>
            </a:r>
          </a:p>
          <a:p>
            <a:pPr>
              <a:buNone/>
            </a:pPr>
            <a:r>
              <a:rPr lang="en-IN" dirty="0"/>
              <a:t>		x+=10;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x=10;</a:t>
            </a:r>
          </a:p>
          <a:p>
            <a:pPr>
              <a:buNone/>
            </a:pPr>
            <a:r>
              <a:rPr lang="en-IN" dirty="0"/>
              <a:t>		m1(x);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 err="1"/>
              <a:t>Ans</a:t>
            </a:r>
            <a:r>
              <a:rPr lang="en-US" dirty="0"/>
              <a:t>:  20  10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332656"/>
            <a:ext cx="8435280" cy="57935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 static void m1(Sample s1){</a:t>
            </a:r>
          </a:p>
          <a:p>
            <a:pPr>
              <a:buNone/>
            </a:pPr>
            <a:r>
              <a:rPr lang="en-IN" dirty="0"/>
              <a:t>		s1.x+=10;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	Sample s1=new Sample();</a:t>
            </a:r>
          </a:p>
          <a:p>
            <a:pPr>
              <a:buNone/>
            </a:pPr>
            <a:r>
              <a:rPr lang="en-IN" dirty="0"/>
              <a:t>		s1.x=12;</a:t>
            </a:r>
          </a:p>
          <a:p>
            <a:pPr>
              <a:buNone/>
            </a:pPr>
            <a:r>
              <a:rPr lang="en-IN" dirty="0"/>
              <a:t>			</a:t>
            </a:r>
          </a:p>
          <a:p>
            <a:pPr>
              <a:buNone/>
            </a:pPr>
            <a:r>
              <a:rPr lang="en-IN" dirty="0"/>
              <a:t>		m1(s1);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(s1.x);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32656"/>
            <a:ext cx="8686800" cy="57935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public class Sample 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	 static void m1(Sample s1){</a:t>
            </a:r>
          </a:p>
          <a:p>
            <a:pPr>
              <a:buNone/>
            </a:pPr>
            <a:r>
              <a:rPr lang="en-IN" dirty="0"/>
              <a:t>		s1.x+=10;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		Sample s1=new Sample();</a:t>
            </a:r>
          </a:p>
          <a:p>
            <a:pPr>
              <a:buNone/>
            </a:pPr>
            <a:r>
              <a:rPr lang="en-IN" dirty="0"/>
              <a:t>		s1.x=12;</a:t>
            </a:r>
          </a:p>
          <a:p>
            <a:pPr>
              <a:buNone/>
            </a:pPr>
            <a:r>
              <a:rPr lang="en-IN" dirty="0"/>
              <a:t>			</a:t>
            </a:r>
          </a:p>
          <a:p>
            <a:pPr>
              <a:buNone/>
            </a:pPr>
            <a:r>
              <a:rPr lang="en-IN" dirty="0"/>
              <a:t>		m1(s1);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(s1.x);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 err="1"/>
              <a:t>Ans</a:t>
            </a:r>
            <a:r>
              <a:rPr lang="en-US" dirty="0"/>
              <a:t>:  22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91398F-7E84-4B4B-9C05-6DD2E12BF25B}"/>
              </a:ext>
            </a:extLst>
          </p:cNvPr>
          <p:cNvSpPr/>
          <p:nvPr/>
        </p:nvSpPr>
        <p:spPr>
          <a:xfrm>
            <a:off x="5364088" y="342900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22FCC-75DC-49DD-8BD1-91FC9DF9149C}"/>
              </a:ext>
            </a:extLst>
          </p:cNvPr>
          <p:cNvSpPr/>
          <p:nvPr/>
        </p:nvSpPr>
        <p:spPr>
          <a:xfrm>
            <a:off x="5348704" y="1124744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4617E-4590-46E9-98A5-BC1C6B642B36}"/>
              </a:ext>
            </a:extLst>
          </p:cNvPr>
          <p:cNvSpPr/>
          <p:nvPr/>
        </p:nvSpPr>
        <p:spPr>
          <a:xfrm>
            <a:off x="7236296" y="3068960"/>
            <a:ext cx="108012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91620E-7E29-405B-AE52-C428894F2AE8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278488" y="3465004"/>
            <a:ext cx="957808" cy="4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7BF28-3D5D-401A-B0A0-6FFCAB4A1FC7}"/>
              </a:ext>
            </a:extLst>
          </p:cNvPr>
          <p:cNvCxnSpPr>
            <a:stCxn id="4" idx="3"/>
          </p:cNvCxnSpPr>
          <p:nvPr/>
        </p:nvCxnSpPr>
        <p:spPr>
          <a:xfrm>
            <a:off x="6263104" y="1581944"/>
            <a:ext cx="1189216" cy="14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121</TotalTime>
  <Words>691</Words>
  <Application>Microsoft Office PowerPoint</Application>
  <PresentationFormat>On-screen Show (4:3)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Perpetua</vt:lpstr>
      <vt:lpstr>Wingdings 2</vt:lpstr>
      <vt:lpstr>Equity</vt:lpstr>
      <vt:lpstr>Classes and Objects</vt:lpstr>
      <vt:lpstr>Guess the Output</vt:lpstr>
      <vt:lpstr>Guess the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RADHA</dc:creator>
  <cp:lastModifiedBy>Radha V krishna</cp:lastModifiedBy>
  <cp:revision>8</cp:revision>
  <dcterms:created xsi:type="dcterms:W3CDTF">2013-05-07T03:49:26Z</dcterms:created>
  <dcterms:modified xsi:type="dcterms:W3CDTF">2021-01-12T05:15:27Z</dcterms:modified>
</cp:coreProperties>
</file>