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3" d="100"/>
          <a:sy n="63" d="100"/>
        </p:scale>
        <p:origin x="138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35B18-B654-4366-98E3-C8B59D6C4D6E}" type="datetimeFigureOut">
              <a:rPr lang="en-IN" smtClean="0"/>
              <a:t>18-08-2020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B1B5A-230D-43E3-AA0F-D8FEACDE4C0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35B18-B654-4366-98E3-C8B59D6C4D6E}" type="datetimeFigureOut">
              <a:rPr lang="en-IN" smtClean="0"/>
              <a:t>18-08-2020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B1B5A-230D-43E3-AA0F-D8FEACDE4C0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35B18-B654-4366-98E3-C8B59D6C4D6E}" type="datetimeFigureOut">
              <a:rPr lang="en-IN" smtClean="0"/>
              <a:t>18-08-2020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B1B5A-230D-43E3-AA0F-D8FEACDE4C0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35B18-B654-4366-98E3-C8B59D6C4D6E}" type="datetimeFigureOut">
              <a:rPr lang="en-IN" smtClean="0"/>
              <a:t>18-08-2020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B1B5A-230D-43E3-AA0F-D8FEACDE4C0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35B18-B654-4366-98E3-C8B59D6C4D6E}" type="datetimeFigureOut">
              <a:rPr lang="en-IN" smtClean="0"/>
              <a:t>18-08-2020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B1B5A-230D-43E3-AA0F-D8FEACDE4C0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35B18-B654-4366-98E3-C8B59D6C4D6E}" type="datetimeFigureOut">
              <a:rPr lang="en-IN" smtClean="0"/>
              <a:t>18-08-2020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B1B5A-230D-43E3-AA0F-D8FEACDE4C0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35B18-B654-4366-98E3-C8B59D6C4D6E}" type="datetimeFigureOut">
              <a:rPr lang="en-IN" smtClean="0"/>
              <a:t>18-08-2020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B1B5A-230D-43E3-AA0F-D8FEACDE4C0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35B18-B654-4366-98E3-C8B59D6C4D6E}" type="datetimeFigureOut">
              <a:rPr lang="en-IN" smtClean="0"/>
              <a:t>18-08-2020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B1B5A-230D-43E3-AA0F-D8FEACDE4C0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35B18-B654-4366-98E3-C8B59D6C4D6E}" type="datetimeFigureOut">
              <a:rPr lang="en-IN" smtClean="0"/>
              <a:t>18-08-2020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B1B5A-230D-43E3-AA0F-D8FEACDE4C0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35B18-B654-4366-98E3-C8B59D6C4D6E}" type="datetimeFigureOut">
              <a:rPr lang="en-IN" smtClean="0"/>
              <a:t>18-08-2020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B1B5A-230D-43E3-AA0F-D8FEACDE4C0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35B18-B654-4366-98E3-C8B59D6C4D6E}" type="datetimeFigureOut">
              <a:rPr lang="en-IN" smtClean="0"/>
              <a:t>18-08-2020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B1B5A-230D-43E3-AA0F-D8FEACDE4C0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635B18-B654-4366-98E3-C8B59D6C4D6E}" type="datetimeFigureOut">
              <a:rPr lang="en-IN" smtClean="0"/>
              <a:t>18-08-2020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BB1B5A-230D-43E3-AA0F-D8FEACDE4C0B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Classes </a:t>
            </a:r>
            <a:r>
              <a:rPr lang="en-US"/>
              <a:t>and Methods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QUIZ</a:t>
            </a:r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260648"/>
            <a:ext cx="8435280" cy="6408712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IN" b="1" dirty="0"/>
              <a:t>public class Number</a:t>
            </a:r>
          </a:p>
          <a:p>
            <a:pPr>
              <a:buNone/>
            </a:pPr>
            <a:r>
              <a:rPr lang="en-IN" dirty="0"/>
              <a:t>{</a:t>
            </a:r>
          </a:p>
          <a:p>
            <a:pPr>
              <a:buNone/>
            </a:pPr>
            <a:r>
              <a:rPr lang="en-IN" b="1" dirty="0"/>
              <a:t>public static double add(float f1,float f2)</a:t>
            </a:r>
          </a:p>
          <a:p>
            <a:pPr>
              <a:buNone/>
            </a:pPr>
            <a:r>
              <a:rPr lang="en-IN" dirty="0"/>
              <a:t>{</a:t>
            </a:r>
          </a:p>
          <a:p>
            <a:pPr>
              <a:buNone/>
            </a:pPr>
            <a:r>
              <a:rPr lang="en-IN" b="1" dirty="0"/>
              <a:t>return f1+f2;</a:t>
            </a:r>
          </a:p>
          <a:p>
            <a:pPr>
              <a:buNone/>
            </a:pPr>
            <a:r>
              <a:rPr lang="en-IN" dirty="0"/>
              <a:t>}</a:t>
            </a:r>
          </a:p>
          <a:p>
            <a:pPr>
              <a:buNone/>
            </a:pPr>
            <a:endParaRPr lang="en-IN" dirty="0"/>
          </a:p>
          <a:p>
            <a:pPr>
              <a:buNone/>
            </a:pPr>
            <a:r>
              <a:rPr lang="en-IN" b="1" dirty="0"/>
              <a:t>public static void main(String[] </a:t>
            </a:r>
            <a:r>
              <a:rPr lang="en-IN" b="1" dirty="0" err="1"/>
              <a:t>args</a:t>
            </a:r>
            <a:r>
              <a:rPr lang="en-IN" b="1" dirty="0"/>
              <a:t>) {</a:t>
            </a:r>
          </a:p>
          <a:p>
            <a:pPr>
              <a:buNone/>
            </a:pPr>
            <a:endParaRPr lang="en-IN" dirty="0"/>
          </a:p>
          <a:p>
            <a:pPr>
              <a:buNone/>
            </a:pPr>
            <a:r>
              <a:rPr lang="en-IN" dirty="0" err="1"/>
              <a:t>System.</a:t>
            </a:r>
            <a:r>
              <a:rPr lang="en-IN" i="1" dirty="0" err="1"/>
              <a:t>out.println</a:t>
            </a:r>
            <a:r>
              <a:rPr lang="en-IN" i="1" dirty="0"/>
              <a:t>(</a:t>
            </a:r>
            <a:r>
              <a:rPr lang="en-IN" i="1" u="sng" dirty="0"/>
              <a:t>add(5.0,6.0)); // double</a:t>
            </a:r>
          </a:p>
          <a:p>
            <a:pPr>
              <a:buNone/>
            </a:pPr>
            <a:r>
              <a:rPr lang="en-IN" dirty="0"/>
              <a:t>}</a:t>
            </a:r>
          </a:p>
          <a:p>
            <a:pPr>
              <a:buNone/>
            </a:pPr>
            <a:r>
              <a:rPr lang="en-IN" dirty="0"/>
              <a:t>}</a:t>
            </a:r>
          </a:p>
          <a:p>
            <a:pPr>
              <a:buNone/>
            </a:pPr>
            <a:endParaRPr lang="en-IN" dirty="0"/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260648"/>
            <a:ext cx="8435280" cy="6408712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IN" b="1" dirty="0"/>
              <a:t>public class Number</a:t>
            </a:r>
          </a:p>
          <a:p>
            <a:pPr>
              <a:buNone/>
            </a:pPr>
            <a:r>
              <a:rPr lang="en-IN" dirty="0"/>
              <a:t>{</a:t>
            </a:r>
          </a:p>
          <a:p>
            <a:pPr>
              <a:buNone/>
            </a:pPr>
            <a:r>
              <a:rPr lang="en-IN" b="1" dirty="0"/>
              <a:t>public static double add(float f1,float f2)</a:t>
            </a:r>
          </a:p>
          <a:p>
            <a:pPr>
              <a:buNone/>
            </a:pPr>
            <a:r>
              <a:rPr lang="en-IN" dirty="0"/>
              <a:t>{</a:t>
            </a:r>
          </a:p>
          <a:p>
            <a:pPr>
              <a:buNone/>
            </a:pPr>
            <a:r>
              <a:rPr lang="en-IN" b="1" dirty="0"/>
              <a:t>return f1+f2;</a:t>
            </a:r>
          </a:p>
          <a:p>
            <a:pPr>
              <a:buNone/>
            </a:pPr>
            <a:r>
              <a:rPr lang="en-IN" dirty="0"/>
              <a:t>}</a:t>
            </a:r>
          </a:p>
          <a:p>
            <a:pPr>
              <a:buNone/>
            </a:pPr>
            <a:endParaRPr lang="en-IN" dirty="0"/>
          </a:p>
          <a:p>
            <a:pPr>
              <a:buNone/>
            </a:pPr>
            <a:r>
              <a:rPr lang="en-IN" b="1" dirty="0"/>
              <a:t>public static void main(String[] </a:t>
            </a:r>
            <a:r>
              <a:rPr lang="en-IN" b="1" dirty="0" err="1"/>
              <a:t>args</a:t>
            </a:r>
            <a:r>
              <a:rPr lang="en-IN" b="1" dirty="0"/>
              <a:t>) {</a:t>
            </a:r>
          </a:p>
          <a:p>
            <a:pPr>
              <a:buNone/>
            </a:pPr>
            <a:endParaRPr lang="en-IN" dirty="0"/>
          </a:p>
          <a:p>
            <a:pPr>
              <a:buNone/>
            </a:pPr>
            <a:r>
              <a:rPr lang="en-IN" dirty="0" err="1"/>
              <a:t>System.</a:t>
            </a:r>
            <a:r>
              <a:rPr lang="en-IN" i="1" dirty="0" err="1"/>
              <a:t>out.println</a:t>
            </a:r>
            <a:r>
              <a:rPr lang="en-IN" i="1" dirty="0"/>
              <a:t>(</a:t>
            </a:r>
            <a:r>
              <a:rPr lang="en-IN" i="1" u="sng" dirty="0"/>
              <a:t>add(5.0,6.0)); // add(5.0f,6.0f)</a:t>
            </a:r>
          </a:p>
          <a:p>
            <a:pPr>
              <a:buNone/>
            </a:pPr>
            <a:r>
              <a:rPr lang="en-IN" dirty="0"/>
              <a:t>}</a:t>
            </a:r>
          </a:p>
          <a:p>
            <a:pPr>
              <a:buNone/>
            </a:pPr>
            <a:r>
              <a:rPr lang="en-IN" dirty="0"/>
              <a:t>}</a:t>
            </a:r>
          </a:p>
          <a:p>
            <a:pPr>
              <a:buNone/>
            </a:pPr>
            <a:r>
              <a:rPr lang="en-US" dirty="0"/>
              <a:t>// compilation fails</a:t>
            </a:r>
            <a:endParaRPr lang="en-IN" dirty="0"/>
          </a:p>
          <a:p>
            <a:pPr>
              <a:buNone/>
            </a:pPr>
            <a:endParaRPr lang="en-IN" dirty="0"/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332656"/>
            <a:ext cx="8219256" cy="6192688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IN" b="1" dirty="0"/>
              <a:t>public class Number {</a:t>
            </a:r>
          </a:p>
          <a:p>
            <a:pPr>
              <a:buNone/>
            </a:pPr>
            <a:r>
              <a:rPr lang="en-IN" b="1" dirty="0"/>
              <a:t>private </a:t>
            </a:r>
            <a:r>
              <a:rPr lang="en-IN" b="1" dirty="0" err="1"/>
              <a:t>int</a:t>
            </a:r>
            <a:r>
              <a:rPr lang="en-IN" b="1" dirty="0"/>
              <a:t> x;</a:t>
            </a:r>
          </a:p>
          <a:p>
            <a:pPr>
              <a:buNone/>
            </a:pPr>
            <a:endParaRPr lang="en-IN" dirty="0"/>
          </a:p>
          <a:p>
            <a:pPr>
              <a:buNone/>
            </a:pPr>
            <a:r>
              <a:rPr lang="en-IN" b="1" dirty="0"/>
              <a:t>public Number()</a:t>
            </a:r>
          </a:p>
          <a:p>
            <a:pPr>
              <a:buNone/>
            </a:pPr>
            <a:r>
              <a:rPr lang="en-IN" dirty="0"/>
              <a:t>{</a:t>
            </a:r>
          </a:p>
          <a:p>
            <a:pPr>
              <a:buNone/>
            </a:pPr>
            <a:r>
              <a:rPr lang="en-IN" dirty="0"/>
              <a:t>//</a:t>
            </a:r>
            <a:r>
              <a:rPr lang="en-IN" dirty="0" err="1"/>
              <a:t>System.out.println</a:t>
            </a:r>
            <a:r>
              <a:rPr lang="en-IN" dirty="0"/>
              <a:t>("I am in default constructor");</a:t>
            </a:r>
          </a:p>
          <a:p>
            <a:pPr>
              <a:buNone/>
            </a:pPr>
            <a:r>
              <a:rPr lang="en-IN" dirty="0"/>
              <a:t>x++;</a:t>
            </a:r>
          </a:p>
          <a:p>
            <a:pPr>
              <a:buNone/>
            </a:pPr>
            <a:r>
              <a:rPr lang="en-IN" dirty="0"/>
              <a:t>}</a:t>
            </a:r>
          </a:p>
          <a:p>
            <a:pPr>
              <a:buNone/>
            </a:pPr>
            <a:endParaRPr lang="en-IN" dirty="0"/>
          </a:p>
          <a:p>
            <a:pPr>
              <a:buNone/>
            </a:pPr>
            <a:r>
              <a:rPr lang="en-IN" b="1" dirty="0"/>
              <a:t>public static void main(String[] </a:t>
            </a:r>
            <a:r>
              <a:rPr lang="en-IN" b="1" dirty="0" err="1"/>
              <a:t>args</a:t>
            </a:r>
            <a:r>
              <a:rPr lang="en-IN" b="1" dirty="0"/>
              <a:t>) {</a:t>
            </a:r>
          </a:p>
          <a:p>
            <a:pPr>
              <a:buNone/>
            </a:pPr>
            <a:endParaRPr lang="en-IN" dirty="0"/>
          </a:p>
          <a:p>
            <a:pPr>
              <a:buNone/>
            </a:pPr>
            <a:r>
              <a:rPr lang="en-IN" dirty="0"/>
              <a:t>Number n1=</a:t>
            </a:r>
            <a:r>
              <a:rPr lang="en-IN" b="1" dirty="0"/>
              <a:t>new Number();</a:t>
            </a:r>
          </a:p>
          <a:p>
            <a:pPr>
              <a:buNone/>
            </a:pPr>
            <a:r>
              <a:rPr lang="en-IN" dirty="0"/>
              <a:t>Number n2=</a:t>
            </a:r>
            <a:r>
              <a:rPr lang="en-IN" b="1" dirty="0"/>
              <a:t>new Number();</a:t>
            </a:r>
          </a:p>
          <a:p>
            <a:pPr>
              <a:buNone/>
            </a:pPr>
            <a:r>
              <a:rPr lang="en-IN" dirty="0"/>
              <a:t>Number n3=</a:t>
            </a:r>
            <a:r>
              <a:rPr lang="en-IN" b="1" dirty="0"/>
              <a:t>new Number();</a:t>
            </a:r>
          </a:p>
          <a:p>
            <a:pPr>
              <a:buNone/>
            </a:pPr>
            <a:endParaRPr lang="en-IN" dirty="0"/>
          </a:p>
          <a:p>
            <a:pPr>
              <a:buNone/>
            </a:pPr>
            <a:r>
              <a:rPr lang="en-IN" dirty="0" err="1"/>
              <a:t>System.</a:t>
            </a:r>
            <a:r>
              <a:rPr lang="en-IN" i="1" dirty="0" err="1"/>
              <a:t>out.println</a:t>
            </a:r>
            <a:r>
              <a:rPr lang="en-IN" i="1" dirty="0"/>
              <a:t>(n1.x);</a:t>
            </a:r>
          </a:p>
          <a:p>
            <a:pPr>
              <a:buNone/>
            </a:pPr>
            <a:r>
              <a:rPr lang="en-IN" dirty="0" err="1"/>
              <a:t>System.</a:t>
            </a:r>
            <a:r>
              <a:rPr lang="en-IN" i="1" dirty="0" err="1"/>
              <a:t>out.println</a:t>
            </a:r>
            <a:r>
              <a:rPr lang="en-IN" i="1" dirty="0"/>
              <a:t>(n2.x);</a:t>
            </a:r>
          </a:p>
          <a:p>
            <a:pPr>
              <a:buNone/>
            </a:pPr>
            <a:r>
              <a:rPr lang="en-IN" dirty="0" err="1"/>
              <a:t>System.</a:t>
            </a:r>
            <a:r>
              <a:rPr lang="en-IN" i="1" dirty="0" err="1"/>
              <a:t>out.println</a:t>
            </a:r>
            <a:r>
              <a:rPr lang="en-IN" i="1" dirty="0"/>
              <a:t>(n3.x);</a:t>
            </a:r>
          </a:p>
          <a:p>
            <a:pPr>
              <a:buNone/>
            </a:pPr>
            <a:r>
              <a:rPr lang="en-IN" dirty="0"/>
              <a:t>}</a:t>
            </a:r>
          </a:p>
          <a:p>
            <a:pPr>
              <a:buNone/>
            </a:pPr>
            <a:r>
              <a:rPr lang="en-IN" dirty="0"/>
              <a:t>}</a:t>
            </a:r>
          </a:p>
          <a:p>
            <a:pPr>
              <a:buNone/>
            </a:pPr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D77535B-5FEC-4892-836E-71D5B0B1DFF4}"/>
              </a:ext>
            </a:extLst>
          </p:cNvPr>
          <p:cNvSpPr/>
          <p:nvPr/>
        </p:nvSpPr>
        <p:spPr>
          <a:xfrm>
            <a:off x="4716016" y="3573016"/>
            <a:ext cx="1080120" cy="5040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EDAAE0-8229-41BB-8D0B-7DD65FAE8269}"/>
              </a:ext>
            </a:extLst>
          </p:cNvPr>
          <p:cNvSpPr/>
          <p:nvPr/>
        </p:nvSpPr>
        <p:spPr>
          <a:xfrm>
            <a:off x="6161348" y="3593584"/>
            <a:ext cx="1080120" cy="5040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7CC4885-77CF-4FFC-8376-E675D6A850F5}"/>
              </a:ext>
            </a:extLst>
          </p:cNvPr>
          <p:cNvSpPr/>
          <p:nvPr/>
        </p:nvSpPr>
        <p:spPr>
          <a:xfrm>
            <a:off x="7606680" y="3614152"/>
            <a:ext cx="1080120" cy="5040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1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332656"/>
            <a:ext cx="8435280" cy="6192688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IN" b="1" dirty="0"/>
              <a:t>public class Number {</a:t>
            </a:r>
          </a:p>
          <a:p>
            <a:pPr>
              <a:buNone/>
            </a:pPr>
            <a:r>
              <a:rPr lang="en-IN" b="1" dirty="0"/>
              <a:t>private </a:t>
            </a:r>
            <a:r>
              <a:rPr lang="en-IN" b="1" dirty="0" err="1"/>
              <a:t>int</a:t>
            </a:r>
            <a:r>
              <a:rPr lang="en-IN" b="1" dirty="0"/>
              <a:t> x;</a:t>
            </a:r>
          </a:p>
          <a:p>
            <a:pPr>
              <a:buNone/>
            </a:pPr>
            <a:endParaRPr lang="en-IN" dirty="0"/>
          </a:p>
          <a:p>
            <a:pPr>
              <a:buNone/>
            </a:pPr>
            <a:r>
              <a:rPr lang="en-IN" b="1" dirty="0"/>
              <a:t>public Number()</a:t>
            </a:r>
          </a:p>
          <a:p>
            <a:pPr>
              <a:buNone/>
            </a:pPr>
            <a:r>
              <a:rPr lang="en-IN" dirty="0"/>
              <a:t>{</a:t>
            </a:r>
          </a:p>
          <a:p>
            <a:pPr>
              <a:buNone/>
            </a:pPr>
            <a:r>
              <a:rPr lang="en-IN" dirty="0"/>
              <a:t>//</a:t>
            </a:r>
            <a:r>
              <a:rPr lang="en-IN" dirty="0" err="1"/>
              <a:t>System.out.println</a:t>
            </a:r>
            <a:r>
              <a:rPr lang="en-IN" dirty="0"/>
              <a:t>("I am in default constructor");</a:t>
            </a:r>
          </a:p>
          <a:p>
            <a:pPr>
              <a:buNone/>
            </a:pPr>
            <a:r>
              <a:rPr lang="en-IN" dirty="0"/>
              <a:t>x++;</a:t>
            </a:r>
          </a:p>
          <a:p>
            <a:pPr>
              <a:buNone/>
            </a:pPr>
            <a:r>
              <a:rPr lang="en-IN" dirty="0"/>
              <a:t>}</a:t>
            </a:r>
          </a:p>
          <a:p>
            <a:pPr>
              <a:buNone/>
            </a:pPr>
            <a:endParaRPr lang="en-IN" dirty="0"/>
          </a:p>
          <a:p>
            <a:pPr>
              <a:buNone/>
            </a:pPr>
            <a:r>
              <a:rPr lang="en-IN" b="1" dirty="0"/>
              <a:t>public static void main(String[] </a:t>
            </a:r>
            <a:r>
              <a:rPr lang="en-IN" b="1" dirty="0" err="1"/>
              <a:t>args</a:t>
            </a:r>
            <a:r>
              <a:rPr lang="en-IN" b="1" dirty="0"/>
              <a:t>) {</a:t>
            </a:r>
          </a:p>
          <a:p>
            <a:pPr>
              <a:buNone/>
            </a:pPr>
            <a:endParaRPr lang="en-IN" dirty="0"/>
          </a:p>
          <a:p>
            <a:pPr>
              <a:buNone/>
            </a:pPr>
            <a:r>
              <a:rPr lang="en-IN" dirty="0"/>
              <a:t>Number n1=</a:t>
            </a:r>
            <a:r>
              <a:rPr lang="en-IN" b="1" dirty="0"/>
              <a:t>new Number();</a:t>
            </a:r>
          </a:p>
          <a:p>
            <a:pPr>
              <a:buNone/>
            </a:pPr>
            <a:r>
              <a:rPr lang="en-IN" dirty="0"/>
              <a:t>Number n2=</a:t>
            </a:r>
            <a:r>
              <a:rPr lang="en-IN" b="1" dirty="0"/>
              <a:t>new Number();</a:t>
            </a:r>
          </a:p>
          <a:p>
            <a:pPr>
              <a:buNone/>
            </a:pPr>
            <a:r>
              <a:rPr lang="en-IN" dirty="0"/>
              <a:t>Number n3=</a:t>
            </a:r>
            <a:r>
              <a:rPr lang="en-IN" b="1" dirty="0"/>
              <a:t>new Number();</a:t>
            </a:r>
          </a:p>
          <a:p>
            <a:pPr>
              <a:buNone/>
            </a:pPr>
            <a:endParaRPr lang="en-IN" dirty="0"/>
          </a:p>
          <a:p>
            <a:pPr>
              <a:buNone/>
            </a:pPr>
            <a:r>
              <a:rPr lang="en-IN" dirty="0" err="1"/>
              <a:t>System.</a:t>
            </a:r>
            <a:r>
              <a:rPr lang="en-IN" i="1" dirty="0" err="1"/>
              <a:t>out.println</a:t>
            </a:r>
            <a:r>
              <a:rPr lang="en-IN" i="1" dirty="0"/>
              <a:t>(n1.x);</a:t>
            </a:r>
          </a:p>
          <a:p>
            <a:pPr>
              <a:buNone/>
            </a:pPr>
            <a:r>
              <a:rPr lang="en-IN" dirty="0" err="1"/>
              <a:t>System.</a:t>
            </a:r>
            <a:r>
              <a:rPr lang="en-IN" i="1" dirty="0" err="1"/>
              <a:t>out.println</a:t>
            </a:r>
            <a:r>
              <a:rPr lang="en-IN" i="1" dirty="0"/>
              <a:t>(n2.x);</a:t>
            </a:r>
          </a:p>
          <a:p>
            <a:pPr>
              <a:buNone/>
            </a:pPr>
            <a:r>
              <a:rPr lang="en-IN" dirty="0" err="1"/>
              <a:t>System.</a:t>
            </a:r>
            <a:r>
              <a:rPr lang="en-IN" i="1" dirty="0" err="1"/>
              <a:t>out.println</a:t>
            </a:r>
            <a:r>
              <a:rPr lang="en-IN" i="1" dirty="0"/>
              <a:t>(n3.x);</a:t>
            </a:r>
          </a:p>
          <a:p>
            <a:pPr>
              <a:buNone/>
            </a:pPr>
            <a:r>
              <a:rPr lang="en-IN" dirty="0"/>
              <a:t>}</a:t>
            </a:r>
          </a:p>
          <a:p>
            <a:pPr>
              <a:buNone/>
            </a:pPr>
            <a:r>
              <a:rPr lang="en-IN" dirty="0"/>
              <a:t>}  //output : 1 1 1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260648"/>
            <a:ext cx="8435280" cy="6336704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IN" b="1" dirty="0"/>
              <a:t>public class Number {</a:t>
            </a:r>
          </a:p>
          <a:p>
            <a:pPr>
              <a:buNone/>
            </a:pPr>
            <a:r>
              <a:rPr lang="en-IN" b="1" dirty="0"/>
              <a:t>private static </a:t>
            </a:r>
            <a:r>
              <a:rPr lang="en-IN" b="1" dirty="0" err="1"/>
              <a:t>int</a:t>
            </a:r>
            <a:r>
              <a:rPr lang="en-IN" b="1" dirty="0"/>
              <a:t> </a:t>
            </a:r>
            <a:r>
              <a:rPr lang="en-IN" b="1" i="1" dirty="0"/>
              <a:t>x;</a:t>
            </a:r>
          </a:p>
          <a:p>
            <a:pPr>
              <a:buNone/>
            </a:pPr>
            <a:endParaRPr lang="en-IN" dirty="0"/>
          </a:p>
          <a:p>
            <a:pPr>
              <a:buNone/>
            </a:pPr>
            <a:r>
              <a:rPr lang="en-IN" b="1" dirty="0"/>
              <a:t>public Number()</a:t>
            </a:r>
          </a:p>
          <a:p>
            <a:pPr>
              <a:buNone/>
            </a:pPr>
            <a:r>
              <a:rPr lang="en-IN" dirty="0"/>
              <a:t>{</a:t>
            </a:r>
          </a:p>
          <a:p>
            <a:pPr>
              <a:buNone/>
            </a:pPr>
            <a:r>
              <a:rPr lang="en-IN" dirty="0"/>
              <a:t>//</a:t>
            </a:r>
            <a:r>
              <a:rPr lang="en-IN" dirty="0" err="1"/>
              <a:t>System.out.println</a:t>
            </a:r>
            <a:r>
              <a:rPr lang="en-IN" dirty="0"/>
              <a:t>("I am in default constructor");</a:t>
            </a:r>
          </a:p>
          <a:p>
            <a:pPr>
              <a:buNone/>
            </a:pPr>
            <a:r>
              <a:rPr lang="en-IN" i="1" dirty="0"/>
              <a:t>x++;</a:t>
            </a:r>
          </a:p>
          <a:p>
            <a:pPr>
              <a:buNone/>
            </a:pPr>
            <a:r>
              <a:rPr lang="en-IN" dirty="0"/>
              <a:t>}</a:t>
            </a:r>
          </a:p>
          <a:p>
            <a:pPr>
              <a:buNone/>
            </a:pPr>
            <a:endParaRPr lang="en-IN" dirty="0"/>
          </a:p>
          <a:p>
            <a:pPr>
              <a:buNone/>
            </a:pPr>
            <a:r>
              <a:rPr lang="en-IN" b="1" dirty="0"/>
              <a:t>public static void main(String[] </a:t>
            </a:r>
            <a:r>
              <a:rPr lang="en-IN" b="1" dirty="0" err="1"/>
              <a:t>args</a:t>
            </a:r>
            <a:r>
              <a:rPr lang="en-IN" b="1" dirty="0"/>
              <a:t>) {</a:t>
            </a:r>
          </a:p>
          <a:p>
            <a:pPr>
              <a:buNone/>
            </a:pPr>
            <a:endParaRPr lang="en-IN" dirty="0"/>
          </a:p>
          <a:p>
            <a:pPr>
              <a:buNone/>
            </a:pPr>
            <a:r>
              <a:rPr lang="en-IN" dirty="0"/>
              <a:t>Number n1=</a:t>
            </a:r>
            <a:r>
              <a:rPr lang="en-IN" b="1" dirty="0"/>
              <a:t>new Number();</a:t>
            </a:r>
          </a:p>
          <a:p>
            <a:pPr>
              <a:buNone/>
            </a:pPr>
            <a:r>
              <a:rPr lang="en-IN" dirty="0"/>
              <a:t>Number n2=</a:t>
            </a:r>
            <a:r>
              <a:rPr lang="en-IN" b="1" dirty="0"/>
              <a:t>new Number();</a:t>
            </a:r>
          </a:p>
          <a:p>
            <a:pPr>
              <a:buNone/>
            </a:pPr>
            <a:r>
              <a:rPr lang="en-IN" dirty="0"/>
              <a:t>Number n3=</a:t>
            </a:r>
            <a:r>
              <a:rPr lang="en-IN" b="1" dirty="0"/>
              <a:t>new Number();</a:t>
            </a:r>
          </a:p>
          <a:p>
            <a:pPr>
              <a:buNone/>
            </a:pPr>
            <a:endParaRPr lang="en-IN" dirty="0"/>
          </a:p>
          <a:p>
            <a:pPr>
              <a:buNone/>
            </a:pPr>
            <a:r>
              <a:rPr lang="en-IN" dirty="0" err="1"/>
              <a:t>System.</a:t>
            </a:r>
            <a:r>
              <a:rPr lang="en-IN" i="1" dirty="0" err="1"/>
              <a:t>out.println</a:t>
            </a:r>
            <a:r>
              <a:rPr lang="en-IN" i="1" dirty="0"/>
              <a:t>(n1.</a:t>
            </a:r>
            <a:r>
              <a:rPr lang="en-IN" i="1" u="sng" dirty="0"/>
              <a:t>x);</a:t>
            </a:r>
          </a:p>
          <a:p>
            <a:pPr>
              <a:buNone/>
            </a:pPr>
            <a:r>
              <a:rPr lang="en-IN" dirty="0" err="1"/>
              <a:t>System.</a:t>
            </a:r>
            <a:r>
              <a:rPr lang="en-IN" i="1" dirty="0" err="1"/>
              <a:t>out.println</a:t>
            </a:r>
            <a:r>
              <a:rPr lang="en-IN" i="1" dirty="0"/>
              <a:t>(n2.</a:t>
            </a:r>
            <a:r>
              <a:rPr lang="en-IN" i="1" u="sng" dirty="0"/>
              <a:t>x);</a:t>
            </a:r>
          </a:p>
          <a:p>
            <a:pPr>
              <a:buNone/>
            </a:pPr>
            <a:r>
              <a:rPr lang="en-IN" dirty="0" err="1"/>
              <a:t>System.</a:t>
            </a:r>
            <a:r>
              <a:rPr lang="en-IN" i="1" dirty="0" err="1"/>
              <a:t>out.println</a:t>
            </a:r>
            <a:r>
              <a:rPr lang="en-IN" i="1" dirty="0"/>
              <a:t>(n3.</a:t>
            </a:r>
            <a:r>
              <a:rPr lang="en-IN" i="1" u="sng" dirty="0"/>
              <a:t>x);</a:t>
            </a:r>
          </a:p>
          <a:p>
            <a:pPr>
              <a:buNone/>
            </a:pPr>
            <a:r>
              <a:rPr lang="en-IN" dirty="0"/>
              <a:t>}</a:t>
            </a:r>
          </a:p>
          <a:p>
            <a:pPr>
              <a:buNone/>
            </a:pPr>
            <a:r>
              <a:rPr lang="en-IN" dirty="0"/>
              <a:t>}</a:t>
            </a:r>
          </a:p>
          <a:p>
            <a:pPr>
              <a:buNone/>
            </a:pPr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DD64BE1-CE86-47F5-B108-42DD48BB3421}"/>
              </a:ext>
            </a:extLst>
          </p:cNvPr>
          <p:cNvSpPr/>
          <p:nvPr/>
        </p:nvSpPr>
        <p:spPr>
          <a:xfrm>
            <a:off x="5940152" y="2708920"/>
            <a:ext cx="1440160" cy="6480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3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B0699FE-8137-407E-84CE-70982D90C0F7}"/>
              </a:ext>
            </a:extLst>
          </p:cNvPr>
          <p:cNvSpPr/>
          <p:nvPr/>
        </p:nvSpPr>
        <p:spPr>
          <a:xfrm>
            <a:off x="4644008" y="3717032"/>
            <a:ext cx="1440160" cy="6480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n1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4404D8-DA46-4433-8700-97E688B27863}"/>
              </a:ext>
            </a:extLst>
          </p:cNvPr>
          <p:cNvSpPr/>
          <p:nvPr/>
        </p:nvSpPr>
        <p:spPr>
          <a:xfrm>
            <a:off x="6388968" y="3717032"/>
            <a:ext cx="1440160" cy="6480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n2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4985AB-B0DF-4DD3-A46E-A7D1F372B970}"/>
              </a:ext>
            </a:extLst>
          </p:cNvPr>
          <p:cNvSpPr/>
          <p:nvPr/>
        </p:nvSpPr>
        <p:spPr>
          <a:xfrm>
            <a:off x="8133928" y="3717032"/>
            <a:ext cx="1440160" cy="6480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n3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260648"/>
            <a:ext cx="8435280" cy="6336704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IN" b="1" dirty="0"/>
              <a:t>public class Number {</a:t>
            </a:r>
          </a:p>
          <a:p>
            <a:pPr>
              <a:buNone/>
            </a:pPr>
            <a:r>
              <a:rPr lang="en-IN" b="1" dirty="0"/>
              <a:t>private static </a:t>
            </a:r>
            <a:r>
              <a:rPr lang="en-IN" b="1" dirty="0" err="1"/>
              <a:t>int</a:t>
            </a:r>
            <a:r>
              <a:rPr lang="en-IN" b="1" dirty="0"/>
              <a:t> </a:t>
            </a:r>
            <a:r>
              <a:rPr lang="en-IN" b="1" i="1" dirty="0"/>
              <a:t>x;</a:t>
            </a:r>
          </a:p>
          <a:p>
            <a:pPr>
              <a:buNone/>
            </a:pPr>
            <a:endParaRPr lang="en-IN" dirty="0"/>
          </a:p>
          <a:p>
            <a:pPr>
              <a:buNone/>
            </a:pPr>
            <a:r>
              <a:rPr lang="en-IN" b="1" dirty="0"/>
              <a:t>public Number()</a:t>
            </a:r>
          </a:p>
          <a:p>
            <a:pPr>
              <a:buNone/>
            </a:pPr>
            <a:r>
              <a:rPr lang="en-IN" dirty="0"/>
              <a:t>{</a:t>
            </a:r>
          </a:p>
          <a:p>
            <a:pPr>
              <a:buNone/>
            </a:pPr>
            <a:r>
              <a:rPr lang="en-IN" dirty="0"/>
              <a:t>//</a:t>
            </a:r>
            <a:r>
              <a:rPr lang="en-IN" dirty="0" err="1"/>
              <a:t>System.out.println</a:t>
            </a:r>
            <a:r>
              <a:rPr lang="en-IN" dirty="0"/>
              <a:t>("I am in default constructor");</a:t>
            </a:r>
          </a:p>
          <a:p>
            <a:pPr>
              <a:buNone/>
            </a:pPr>
            <a:r>
              <a:rPr lang="en-IN" i="1" dirty="0"/>
              <a:t>x++;</a:t>
            </a:r>
          </a:p>
          <a:p>
            <a:pPr>
              <a:buNone/>
            </a:pPr>
            <a:r>
              <a:rPr lang="en-IN" dirty="0"/>
              <a:t>}</a:t>
            </a:r>
          </a:p>
          <a:p>
            <a:pPr>
              <a:buNone/>
            </a:pPr>
            <a:endParaRPr lang="en-IN" dirty="0"/>
          </a:p>
          <a:p>
            <a:pPr>
              <a:buNone/>
            </a:pPr>
            <a:r>
              <a:rPr lang="en-IN" b="1" dirty="0"/>
              <a:t>public static void main(String[] </a:t>
            </a:r>
            <a:r>
              <a:rPr lang="en-IN" b="1" dirty="0" err="1"/>
              <a:t>args</a:t>
            </a:r>
            <a:r>
              <a:rPr lang="en-IN" b="1" dirty="0"/>
              <a:t>) {</a:t>
            </a:r>
          </a:p>
          <a:p>
            <a:pPr>
              <a:buNone/>
            </a:pPr>
            <a:endParaRPr lang="en-IN" dirty="0"/>
          </a:p>
          <a:p>
            <a:pPr>
              <a:buNone/>
            </a:pPr>
            <a:r>
              <a:rPr lang="en-IN" dirty="0"/>
              <a:t>Number n1=</a:t>
            </a:r>
            <a:r>
              <a:rPr lang="en-IN" b="1" dirty="0"/>
              <a:t>new Number();</a:t>
            </a:r>
          </a:p>
          <a:p>
            <a:pPr>
              <a:buNone/>
            </a:pPr>
            <a:r>
              <a:rPr lang="en-IN" dirty="0"/>
              <a:t>Number n2=</a:t>
            </a:r>
            <a:r>
              <a:rPr lang="en-IN" b="1" dirty="0"/>
              <a:t>new Number();</a:t>
            </a:r>
          </a:p>
          <a:p>
            <a:pPr>
              <a:buNone/>
            </a:pPr>
            <a:r>
              <a:rPr lang="en-IN" dirty="0"/>
              <a:t>Number n3=</a:t>
            </a:r>
            <a:r>
              <a:rPr lang="en-IN" b="1" dirty="0"/>
              <a:t>new Number();</a:t>
            </a:r>
          </a:p>
          <a:p>
            <a:pPr>
              <a:buNone/>
            </a:pPr>
            <a:endParaRPr lang="en-IN" dirty="0"/>
          </a:p>
          <a:p>
            <a:pPr>
              <a:buNone/>
            </a:pPr>
            <a:r>
              <a:rPr lang="en-IN" dirty="0" err="1"/>
              <a:t>System.</a:t>
            </a:r>
            <a:r>
              <a:rPr lang="en-IN" i="1" dirty="0" err="1"/>
              <a:t>out.println</a:t>
            </a:r>
            <a:r>
              <a:rPr lang="en-IN" i="1" dirty="0"/>
              <a:t>(n1.</a:t>
            </a:r>
            <a:r>
              <a:rPr lang="en-IN" i="1" u="sng" dirty="0"/>
              <a:t>x);</a:t>
            </a:r>
          </a:p>
          <a:p>
            <a:pPr>
              <a:buNone/>
            </a:pPr>
            <a:r>
              <a:rPr lang="en-IN" dirty="0" err="1"/>
              <a:t>System.</a:t>
            </a:r>
            <a:r>
              <a:rPr lang="en-IN" i="1" dirty="0" err="1"/>
              <a:t>out.println</a:t>
            </a:r>
            <a:r>
              <a:rPr lang="en-IN" i="1" dirty="0"/>
              <a:t>(n2.</a:t>
            </a:r>
            <a:r>
              <a:rPr lang="en-IN" i="1" u="sng" dirty="0"/>
              <a:t>x);</a:t>
            </a:r>
          </a:p>
          <a:p>
            <a:pPr>
              <a:buNone/>
            </a:pPr>
            <a:r>
              <a:rPr lang="en-IN" dirty="0" err="1"/>
              <a:t>System.</a:t>
            </a:r>
            <a:r>
              <a:rPr lang="en-IN" i="1" dirty="0" err="1"/>
              <a:t>out.println</a:t>
            </a:r>
            <a:r>
              <a:rPr lang="en-IN" i="1" dirty="0"/>
              <a:t>(n3.</a:t>
            </a:r>
            <a:r>
              <a:rPr lang="en-IN" i="1" u="sng" dirty="0"/>
              <a:t>x);</a:t>
            </a:r>
          </a:p>
          <a:p>
            <a:pPr>
              <a:buNone/>
            </a:pPr>
            <a:r>
              <a:rPr lang="en-IN" dirty="0"/>
              <a:t>}</a:t>
            </a:r>
          </a:p>
          <a:p>
            <a:pPr>
              <a:buNone/>
            </a:pPr>
            <a:r>
              <a:rPr lang="en-IN" dirty="0"/>
              <a:t>}</a:t>
            </a:r>
          </a:p>
          <a:p>
            <a:pPr>
              <a:buNone/>
            </a:pPr>
            <a:r>
              <a:rPr lang="en-IN" dirty="0"/>
              <a:t>/*3 3 3*/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IN" b="1" dirty="0"/>
              <a:t>public class Number {</a:t>
            </a:r>
          </a:p>
          <a:p>
            <a:pPr>
              <a:buNone/>
            </a:pPr>
            <a:r>
              <a:rPr lang="en-IN" b="1" dirty="0"/>
              <a:t>int x; </a:t>
            </a:r>
          </a:p>
          <a:p>
            <a:pPr>
              <a:buNone/>
            </a:pPr>
            <a:endParaRPr lang="en-IN" dirty="0"/>
          </a:p>
          <a:p>
            <a:pPr>
              <a:buNone/>
            </a:pPr>
            <a:endParaRPr lang="en-IN" dirty="0"/>
          </a:p>
          <a:p>
            <a:pPr>
              <a:buNone/>
            </a:pPr>
            <a:r>
              <a:rPr lang="en-IN" b="1" dirty="0"/>
              <a:t>public static void main(String[] </a:t>
            </a:r>
            <a:r>
              <a:rPr lang="en-IN" b="1" dirty="0" err="1"/>
              <a:t>args</a:t>
            </a:r>
            <a:r>
              <a:rPr lang="en-IN" b="1" dirty="0"/>
              <a:t>) {</a:t>
            </a:r>
          </a:p>
          <a:p>
            <a:pPr>
              <a:buNone/>
            </a:pPr>
            <a:endParaRPr lang="en-IN" dirty="0"/>
          </a:p>
          <a:p>
            <a:pPr>
              <a:buNone/>
            </a:pPr>
            <a:r>
              <a:rPr lang="en-IN" dirty="0" err="1"/>
              <a:t>System.</a:t>
            </a:r>
            <a:r>
              <a:rPr lang="en-IN" i="1" dirty="0" err="1"/>
              <a:t>out.println</a:t>
            </a:r>
            <a:r>
              <a:rPr lang="en-IN" i="1" dirty="0"/>
              <a:t>(</a:t>
            </a:r>
            <a:r>
              <a:rPr lang="en-IN" i="1" u="sng" dirty="0"/>
              <a:t>x);</a:t>
            </a:r>
          </a:p>
          <a:p>
            <a:pPr>
              <a:buNone/>
            </a:pPr>
            <a:endParaRPr lang="en-IN" dirty="0"/>
          </a:p>
          <a:p>
            <a:pPr>
              <a:buNone/>
            </a:pPr>
            <a:r>
              <a:rPr lang="en-IN" dirty="0"/>
              <a:t>}</a:t>
            </a:r>
          </a:p>
          <a:p>
            <a:pPr>
              <a:buNone/>
            </a:pPr>
            <a:r>
              <a:rPr lang="en-IN" dirty="0"/>
              <a:t>}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IN" b="1" dirty="0"/>
              <a:t>public class Number {</a:t>
            </a:r>
          </a:p>
          <a:p>
            <a:pPr>
              <a:buNone/>
            </a:pPr>
            <a:r>
              <a:rPr lang="en-IN" b="1" dirty="0" err="1"/>
              <a:t>int</a:t>
            </a:r>
            <a:r>
              <a:rPr lang="en-IN" b="1" dirty="0"/>
              <a:t> x;</a:t>
            </a:r>
          </a:p>
          <a:p>
            <a:pPr>
              <a:buNone/>
            </a:pPr>
            <a:endParaRPr lang="en-IN" dirty="0"/>
          </a:p>
          <a:p>
            <a:pPr>
              <a:buNone/>
            </a:pPr>
            <a:endParaRPr lang="en-IN" dirty="0"/>
          </a:p>
          <a:p>
            <a:pPr>
              <a:buNone/>
            </a:pPr>
            <a:r>
              <a:rPr lang="en-IN" b="1" dirty="0"/>
              <a:t>public static void main(String[] </a:t>
            </a:r>
            <a:r>
              <a:rPr lang="en-IN" b="1" dirty="0" err="1"/>
              <a:t>args</a:t>
            </a:r>
            <a:r>
              <a:rPr lang="en-IN" b="1" dirty="0"/>
              <a:t>) {</a:t>
            </a:r>
          </a:p>
          <a:p>
            <a:pPr>
              <a:buNone/>
            </a:pPr>
            <a:endParaRPr lang="en-IN" dirty="0"/>
          </a:p>
          <a:p>
            <a:pPr>
              <a:buNone/>
            </a:pPr>
            <a:r>
              <a:rPr lang="en-IN" dirty="0" err="1"/>
              <a:t>System.</a:t>
            </a:r>
            <a:r>
              <a:rPr lang="en-IN" i="1" dirty="0" err="1"/>
              <a:t>out.println</a:t>
            </a:r>
            <a:r>
              <a:rPr lang="en-IN" i="1" dirty="0"/>
              <a:t>(</a:t>
            </a:r>
            <a:r>
              <a:rPr lang="en-IN" i="1" u="sng" dirty="0"/>
              <a:t>x);</a:t>
            </a:r>
          </a:p>
          <a:p>
            <a:pPr>
              <a:buNone/>
            </a:pPr>
            <a:endParaRPr lang="en-IN" dirty="0"/>
          </a:p>
          <a:p>
            <a:pPr>
              <a:buNone/>
            </a:pPr>
            <a:r>
              <a:rPr lang="en-IN" dirty="0"/>
              <a:t>}</a:t>
            </a:r>
          </a:p>
          <a:p>
            <a:pPr>
              <a:buNone/>
            </a:pPr>
            <a:r>
              <a:rPr lang="en-IN" dirty="0"/>
              <a:t>}</a:t>
            </a:r>
          </a:p>
          <a:p>
            <a:pPr>
              <a:buNone/>
            </a:pPr>
            <a:r>
              <a:rPr lang="en-US" dirty="0"/>
              <a:t>//compilation fails</a:t>
            </a: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260648"/>
            <a:ext cx="8363272" cy="6408712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IN" b="1" dirty="0"/>
              <a:t>public class Number</a:t>
            </a:r>
          </a:p>
          <a:p>
            <a:pPr>
              <a:buNone/>
            </a:pPr>
            <a:r>
              <a:rPr lang="en-IN" dirty="0"/>
              <a:t>{</a:t>
            </a:r>
          </a:p>
          <a:p>
            <a:pPr>
              <a:buNone/>
            </a:pPr>
            <a:r>
              <a:rPr lang="en-IN" b="1" dirty="0"/>
              <a:t>public static double add(double f1,double f2)</a:t>
            </a:r>
          </a:p>
          <a:p>
            <a:pPr>
              <a:buNone/>
            </a:pPr>
            <a:r>
              <a:rPr lang="en-IN" dirty="0"/>
              <a:t>{</a:t>
            </a:r>
          </a:p>
          <a:p>
            <a:pPr>
              <a:buNone/>
            </a:pPr>
            <a:r>
              <a:rPr lang="en-IN" b="1" dirty="0"/>
              <a:t>return f1+f2;</a:t>
            </a:r>
          </a:p>
          <a:p>
            <a:pPr>
              <a:buNone/>
            </a:pPr>
            <a:r>
              <a:rPr lang="en-IN" dirty="0"/>
              <a:t>}</a:t>
            </a:r>
          </a:p>
          <a:p>
            <a:pPr>
              <a:buNone/>
            </a:pPr>
            <a:endParaRPr lang="en-IN" dirty="0"/>
          </a:p>
          <a:p>
            <a:pPr>
              <a:buNone/>
            </a:pPr>
            <a:r>
              <a:rPr lang="en-IN" b="1" dirty="0"/>
              <a:t>public static void main(String[] </a:t>
            </a:r>
            <a:r>
              <a:rPr lang="en-IN" b="1" dirty="0" err="1"/>
              <a:t>args</a:t>
            </a:r>
            <a:r>
              <a:rPr lang="en-IN" b="1" dirty="0"/>
              <a:t>) {</a:t>
            </a:r>
          </a:p>
          <a:p>
            <a:pPr>
              <a:buNone/>
            </a:pPr>
            <a:endParaRPr lang="en-IN" dirty="0"/>
          </a:p>
          <a:p>
            <a:pPr>
              <a:buNone/>
            </a:pPr>
            <a:r>
              <a:rPr lang="en-IN" dirty="0" err="1"/>
              <a:t>System.</a:t>
            </a:r>
            <a:r>
              <a:rPr lang="en-IN" i="1" dirty="0" err="1"/>
              <a:t>out.println</a:t>
            </a:r>
            <a:r>
              <a:rPr lang="en-IN" i="1" dirty="0"/>
              <a:t>(add(5,6));</a:t>
            </a:r>
          </a:p>
          <a:p>
            <a:pPr>
              <a:buNone/>
            </a:pPr>
            <a:r>
              <a:rPr lang="en-IN" dirty="0"/>
              <a:t>}</a:t>
            </a:r>
          </a:p>
          <a:p>
            <a:pPr>
              <a:buNone/>
            </a:pPr>
            <a:r>
              <a:rPr lang="en-IN" dirty="0"/>
              <a:t>}</a:t>
            </a:r>
          </a:p>
          <a:p>
            <a:pPr>
              <a:buNone/>
            </a:pPr>
            <a:r>
              <a:rPr lang="en-US" dirty="0"/>
              <a:t>Options:</a:t>
            </a:r>
          </a:p>
          <a:p>
            <a:pPr>
              <a:buNone/>
            </a:pPr>
            <a:r>
              <a:rPr lang="en-US" dirty="0"/>
              <a:t>A		compilation fails</a:t>
            </a:r>
          </a:p>
          <a:p>
            <a:pPr>
              <a:buNone/>
            </a:pPr>
            <a:r>
              <a:rPr lang="en-US" dirty="0"/>
              <a:t>B		prints 11</a:t>
            </a:r>
          </a:p>
          <a:p>
            <a:pPr>
              <a:buNone/>
            </a:pPr>
            <a:r>
              <a:rPr lang="en-US" dirty="0"/>
              <a:t>C		runtime error</a:t>
            </a:r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260648"/>
            <a:ext cx="8363272" cy="6408712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IN" b="1" dirty="0"/>
              <a:t>public class Number</a:t>
            </a:r>
          </a:p>
          <a:p>
            <a:pPr>
              <a:buNone/>
            </a:pPr>
            <a:r>
              <a:rPr lang="en-IN" dirty="0"/>
              <a:t>{</a:t>
            </a:r>
          </a:p>
          <a:p>
            <a:pPr>
              <a:buNone/>
            </a:pPr>
            <a:r>
              <a:rPr lang="en-IN" b="1" dirty="0"/>
              <a:t>public static double add(double f1,double f2)</a:t>
            </a:r>
          </a:p>
          <a:p>
            <a:pPr>
              <a:buNone/>
            </a:pPr>
            <a:r>
              <a:rPr lang="en-IN" dirty="0"/>
              <a:t>{</a:t>
            </a:r>
          </a:p>
          <a:p>
            <a:pPr>
              <a:buNone/>
            </a:pPr>
            <a:r>
              <a:rPr lang="en-IN" b="1" dirty="0"/>
              <a:t>return f1+f2;</a:t>
            </a:r>
          </a:p>
          <a:p>
            <a:pPr>
              <a:buNone/>
            </a:pPr>
            <a:r>
              <a:rPr lang="en-IN" dirty="0"/>
              <a:t>}</a:t>
            </a:r>
          </a:p>
          <a:p>
            <a:pPr>
              <a:buNone/>
            </a:pPr>
            <a:endParaRPr lang="en-IN" dirty="0"/>
          </a:p>
          <a:p>
            <a:pPr>
              <a:buNone/>
            </a:pPr>
            <a:r>
              <a:rPr lang="en-IN" b="1" dirty="0"/>
              <a:t>public static void main(String[] </a:t>
            </a:r>
            <a:r>
              <a:rPr lang="en-IN" b="1" dirty="0" err="1"/>
              <a:t>args</a:t>
            </a:r>
            <a:r>
              <a:rPr lang="en-IN" b="1" dirty="0"/>
              <a:t>) {</a:t>
            </a:r>
          </a:p>
          <a:p>
            <a:pPr>
              <a:buNone/>
            </a:pPr>
            <a:endParaRPr lang="en-IN" dirty="0"/>
          </a:p>
          <a:p>
            <a:pPr>
              <a:buNone/>
            </a:pPr>
            <a:r>
              <a:rPr lang="en-IN" dirty="0" err="1"/>
              <a:t>System.</a:t>
            </a:r>
            <a:r>
              <a:rPr lang="en-IN" i="1" dirty="0" err="1"/>
              <a:t>out.println</a:t>
            </a:r>
            <a:r>
              <a:rPr lang="en-IN" i="1" dirty="0"/>
              <a:t>(add(5,6));</a:t>
            </a:r>
          </a:p>
          <a:p>
            <a:pPr>
              <a:buNone/>
            </a:pPr>
            <a:r>
              <a:rPr lang="en-IN" dirty="0"/>
              <a:t>}</a:t>
            </a:r>
          </a:p>
          <a:p>
            <a:pPr>
              <a:buNone/>
            </a:pPr>
            <a:r>
              <a:rPr lang="en-IN" dirty="0"/>
              <a:t>}</a:t>
            </a:r>
          </a:p>
          <a:p>
            <a:pPr>
              <a:buNone/>
            </a:pPr>
            <a:r>
              <a:rPr lang="en-US" dirty="0"/>
              <a:t>Options:</a:t>
            </a:r>
          </a:p>
          <a:p>
            <a:pPr>
              <a:buNone/>
            </a:pPr>
            <a:r>
              <a:rPr lang="en-US" dirty="0"/>
              <a:t>A		compilation fails</a:t>
            </a:r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</a:rPr>
              <a:t>B		prints 11</a:t>
            </a:r>
          </a:p>
          <a:p>
            <a:pPr>
              <a:buNone/>
            </a:pPr>
            <a:r>
              <a:rPr lang="en-US" dirty="0"/>
              <a:t>C		runtime error</a:t>
            </a:r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655</Words>
  <Application>Microsoft Office PowerPoint</Application>
  <PresentationFormat>On-screen Show (4:3)</PresentationFormat>
  <Paragraphs>168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Classes and Methods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Classes and Objects</dc:title>
  <dc:creator>RADHA</dc:creator>
  <cp:lastModifiedBy>Radha V Krishna</cp:lastModifiedBy>
  <cp:revision>8</cp:revision>
  <dcterms:created xsi:type="dcterms:W3CDTF">2013-05-07T10:27:53Z</dcterms:created>
  <dcterms:modified xsi:type="dcterms:W3CDTF">2020-08-18T12:53:39Z</dcterms:modified>
</cp:coreProperties>
</file>