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FF33-D06E-4A37-BBA1-C5EF56A2D063}" type="datetimeFigureOut">
              <a:rPr lang="en-IN" smtClean="0"/>
              <a:pPr/>
              <a:t>16-05-2013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D534-0942-42C6-BBBB-7EF208E50F7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&lt;Number&gt;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&lt;Number&gt;();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(12); 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(4.5);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</a:t>
            </a:r>
            <a:r>
              <a:rPr lang="en-IN" u="sng" dirty="0" err="1"/>
              <a:t>add</a:t>
            </a:r>
            <a:r>
              <a:rPr lang="en-IN" dirty="0"/>
              <a:t>("hello"); </a:t>
            </a:r>
          </a:p>
          <a:p>
            <a:pPr>
              <a:buNone/>
            </a:pPr>
            <a:r>
              <a:rPr lang="en-IN" dirty="0"/>
              <a:t>what is the effect of the above code.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/>
          <a:lstStyle/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&lt;Number&gt;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&lt;Number&gt;();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(12); 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(4.5);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>
                <a:solidFill>
                  <a:srgbClr val="FF0000"/>
                </a:solidFill>
              </a:rPr>
              <a:t>al.</a:t>
            </a:r>
            <a:r>
              <a:rPr lang="en-IN" u="sng" dirty="0" err="1">
                <a:solidFill>
                  <a:srgbClr val="FF0000"/>
                </a:solidFill>
              </a:rPr>
              <a:t>add</a:t>
            </a:r>
            <a:r>
              <a:rPr lang="en-IN" dirty="0">
                <a:solidFill>
                  <a:srgbClr val="FF0000"/>
                </a:solidFill>
              </a:rPr>
              <a:t>("hello"); </a:t>
            </a:r>
            <a:r>
              <a:rPr lang="en-IN" dirty="0"/>
              <a:t>//error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Gives compilation error</a:t>
            </a:r>
            <a:endParaRPr lang="en-US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interfaces stores elements in insertion order</a:t>
            </a:r>
          </a:p>
          <a:p>
            <a:pPr>
              <a:buNone/>
            </a:pPr>
            <a:r>
              <a:rPr lang="en-US" dirty="0" smtClean="0"/>
              <a:t>A	List</a:t>
            </a:r>
          </a:p>
          <a:p>
            <a:pPr>
              <a:buNone/>
            </a:pPr>
            <a:r>
              <a:rPr lang="en-US" dirty="0" smtClean="0"/>
              <a:t>B	Set</a:t>
            </a:r>
          </a:p>
          <a:p>
            <a:pPr>
              <a:buNone/>
            </a:pPr>
            <a:r>
              <a:rPr lang="en-US" dirty="0" smtClean="0"/>
              <a:t>C	Map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SortedSet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interfaces stores elements in insertion order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	List</a:t>
            </a:r>
          </a:p>
          <a:p>
            <a:pPr>
              <a:buNone/>
            </a:pPr>
            <a:r>
              <a:rPr lang="en-US" dirty="0" smtClean="0"/>
              <a:t>B	Set</a:t>
            </a:r>
          </a:p>
          <a:p>
            <a:pPr>
              <a:buNone/>
            </a:pPr>
            <a:r>
              <a:rPr lang="en-US" dirty="0" smtClean="0"/>
              <a:t>C	Map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SortedSet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classes stores elements with an index.</a:t>
            </a:r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Vector</a:t>
            </a:r>
          </a:p>
          <a:p>
            <a:pPr>
              <a:buNone/>
            </a:pPr>
            <a:r>
              <a:rPr lang="en-US" dirty="0" smtClean="0"/>
              <a:t>D	All the above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classes </a:t>
            </a:r>
            <a:r>
              <a:rPr lang="en-US" dirty="0" smtClean="0"/>
              <a:t>store </a:t>
            </a:r>
            <a:r>
              <a:rPr lang="en-US" dirty="0" smtClean="0"/>
              <a:t>elements with an index.</a:t>
            </a:r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	</a:t>
            </a:r>
            <a:r>
              <a:rPr lang="en-US" dirty="0" err="1" smtClean="0"/>
              <a:t>LinkedList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	Vector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	All the above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interfaces do not have a get method</a:t>
            </a:r>
          </a:p>
          <a:p>
            <a:pPr>
              <a:buNone/>
            </a:pPr>
            <a:r>
              <a:rPr lang="en-US" dirty="0" smtClean="0"/>
              <a:t>A		Map</a:t>
            </a:r>
          </a:p>
          <a:p>
            <a:pPr>
              <a:buNone/>
            </a:pPr>
            <a:r>
              <a:rPr lang="en-US" dirty="0" smtClean="0"/>
              <a:t>B		List</a:t>
            </a:r>
          </a:p>
          <a:p>
            <a:pPr>
              <a:buNone/>
            </a:pPr>
            <a:r>
              <a:rPr lang="en-US" dirty="0" smtClean="0"/>
              <a:t>C		Set</a:t>
            </a:r>
          </a:p>
          <a:p>
            <a:pPr>
              <a:buNone/>
            </a:pPr>
            <a:r>
              <a:rPr lang="en-US" dirty="0" smtClean="0"/>
              <a:t>D		Collection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interfaces do not have a get method</a:t>
            </a:r>
          </a:p>
          <a:p>
            <a:pPr>
              <a:buNone/>
            </a:pPr>
            <a:r>
              <a:rPr lang="en-US" dirty="0" smtClean="0"/>
              <a:t>A		Map</a:t>
            </a:r>
          </a:p>
          <a:p>
            <a:pPr>
              <a:buNone/>
            </a:pPr>
            <a:r>
              <a:rPr lang="en-US" dirty="0" smtClean="0"/>
              <a:t>B		List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		Set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		Collection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040560"/>
          </a:xfrm>
        </p:spPr>
        <p:txBody>
          <a:bodyPr/>
          <a:lstStyle/>
          <a:p>
            <a:pPr>
              <a:buNone/>
            </a:pPr>
            <a:r>
              <a:rPr lang="en-IN" dirty="0"/>
              <a:t>List&lt;Integer&gt; l1=</a:t>
            </a:r>
            <a:r>
              <a:rPr lang="en-IN" b="1" dirty="0"/>
              <a:t>new </a:t>
            </a:r>
            <a:r>
              <a:rPr lang="en-IN" b="1" dirty="0" err="1"/>
              <a:t>ArrayList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//what is the 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040560"/>
          </a:xfrm>
        </p:spPr>
        <p:txBody>
          <a:bodyPr/>
          <a:lstStyle/>
          <a:p>
            <a:pPr>
              <a:buNone/>
            </a:pPr>
            <a:r>
              <a:rPr lang="en-IN" dirty="0"/>
              <a:t>List&lt;Integer&gt; l1=</a:t>
            </a:r>
            <a:r>
              <a:rPr lang="en-IN" b="1" dirty="0"/>
              <a:t>new </a:t>
            </a:r>
            <a:r>
              <a:rPr lang="en-IN" b="1" dirty="0" err="1"/>
              <a:t>ArrayList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Op: </a:t>
            </a:r>
            <a:r>
              <a:rPr lang="en-IN" dirty="0"/>
              <a:t>[1,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The following code:</a:t>
            </a:r>
            <a:endParaRPr lang="en-IN" dirty="0"/>
          </a:p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</a:t>
            </a:r>
            <a:r>
              <a:rPr lang="en-IN" u="sng" dirty="0"/>
              <a:t>al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Which of the following statements are true.</a:t>
            </a:r>
          </a:p>
          <a:p>
            <a:pPr>
              <a:buNone/>
            </a:pPr>
            <a:r>
              <a:rPr lang="en-IN" dirty="0"/>
              <a:t>A	Generates </a:t>
            </a:r>
            <a:r>
              <a:rPr lang="en-IN" dirty="0" err="1"/>
              <a:t>compiletime</a:t>
            </a:r>
            <a:r>
              <a:rPr lang="en-IN" dirty="0"/>
              <a:t> error in 1.5 java version</a:t>
            </a:r>
          </a:p>
          <a:p>
            <a:pPr>
              <a:buNone/>
            </a:pPr>
            <a:r>
              <a:rPr lang="en-IN" dirty="0"/>
              <a:t>B	Warns a type unsafe.</a:t>
            </a:r>
          </a:p>
          <a:p>
            <a:pPr>
              <a:buNone/>
            </a:pPr>
            <a:r>
              <a:rPr lang="en-IN" dirty="0"/>
              <a:t>C	It does not generate any warning or error in 1.4 version</a:t>
            </a:r>
          </a:p>
          <a:p>
            <a:pPr>
              <a:buNone/>
            </a:pPr>
            <a:r>
              <a:rPr lang="en-IN" dirty="0"/>
              <a:t>D	all the above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60648"/>
            <a:ext cx="3384376" cy="79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1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</a:t>
            </a:r>
            <a:r>
              <a:rPr lang="en-IN" i="1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</a:t>
            </a:r>
            <a:r>
              <a:rPr lang="en-IN" i="1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</a:t>
            </a:r>
            <a:r>
              <a:rPr lang="en-IN" i="1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84576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l1.remove(1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</a:t>
            </a:r>
            <a:r>
              <a:rPr lang="en-IN" i="1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en-IN" dirty="0"/>
              <a:t>[2,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72608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l1.remove(5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72608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l1.remove(5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72608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l1.remove(5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 smtClean="0"/>
              <a:t>//What is the output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72608"/>
          </a:xfrm>
        </p:spPr>
        <p:txBody>
          <a:bodyPr/>
          <a:lstStyle/>
          <a:p>
            <a:pPr>
              <a:buNone/>
            </a:pPr>
            <a:r>
              <a:rPr lang="en-IN" dirty="0"/>
              <a:t>Set&lt;Integer&gt; l1=</a:t>
            </a:r>
            <a:r>
              <a:rPr lang="en-IN" b="1" dirty="0"/>
              <a:t>new </a:t>
            </a:r>
            <a:r>
              <a:rPr lang="en-IN" b="1" dirty="0" err="1"/>
              <a:t>HashSet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r>
              <a:rPr lang="en-IN" dirty="0" smtClean="0"/>
              <a:t>l1.remove(5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(l1);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 smtClean="0"/>
              <a:t>//</a:t>
            </a:r>
            <a:r>
              <a:rPr lang="en-IN" dirty="0"/>
              <a:t> [1, 2, 3]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buNone/>
            </a:pPr>
            <a:r>
              <a:rPr lang="en-IN" dirty="0"/>
              <a:t>List&lt;Integer&gt; l1=</a:t>
            </a:r>
            <a:r>
              <a:rPr lang="en-IN" b="1" dirty="0"/>
              <a:t>new </a:t>
            </a:r>
            <a:r>
              <a:rPr lang="en-IN" b="1" dirty="0" err="1"/>
              <a:t>ArrayList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l1.remove(3);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(l1);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buNone/>
            </a:pPr>
            <a:r>
              <a:rPr lang="en-IN" dirty="0"/>
              <a:t>List&lt;Integer&gt; l1=</a:t>
            </a:r>
            <a:r>
              <a:rPr lang="en-IN" b="1" dirty="0"/>
              <a:t>new </a:t>
            </a:r>
            <a:r>
              <a:rPr lang="en-IN" b="1" dirty="0" err="1"/>
              <a:t>ArrayList</a:t>
            </a:r>
            <a:r>
              <a:rPr lang="en-IN" b="1" dirty="0"/>
              <a:t>&lt;Integer&gt;();</a:t>
            </a:r>
          </a:p>
          <a:p>
            <a:pPr>
              <a:buNone/>
            </a:pPr>
            <a:r>
              <a:rPr lang="en-IN" dirty="0"/>
              <a:t>l1.add(1); l1.add(2);l1.add(3);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l1.remove(3);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(l1</a:t>
            </a:r>
            <a:r>
              <a:rPr lang="en-IN" i="1" dirty="0" smtClean="0"/>
              <a:t>);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// </a:t>
            </a:r>
            <a:r>
              <a:rPr lang="en-US" i="1" dirty="0" err="1" smtClean="0"/>
              <a:t>IndexOutOfBoundsException</a:t>
            </a:r>
            <a:endParaRPr lang="en-IN" i="1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The following code:</a:t>
            </a:r>
            <a:endParaRPr lang="en-IN" dirty="0"/>
          </a:p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</a:t>
            </a:r>
            <a:r>
              <a:rPr lang="en-IN" u="sng" dirty="0"/>
              <a:t>al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Which of the following statements are true.</a:t>
            </a:r>
          </a:p>
          <a:p>
            <a:pPr>
              <a:buNone/>
            </a:pPr>
            <a:r>
              <a:rPr lang="en-IN" dirty="0"/>
              <a:t>A	Generates </a:t>
            </a:r>
            <a:r>
              <a:rPr lang="en-IN" dirty="0" err="1"/>
              <a:t>compiletime</a:t>
            </a:r>
            <a:r>
              <a:rPr lang="en-IN" dirty="0"/>
              <a:t> error in 1.5 java version</a:t>
            </a:r>
          </a:p>
          <a:p>
            <a:pPr>
              <a:buNone/>
            </a:pPr>
            <a:r>
              <a:rPr lang="en-IN" dirty="0"/>
              <a:t>B</a:t>
            </a:r>
            <a:r>
              <a:rPr lang="en-IN" dirty="0">
                <a:solidFill>
                  <a:srgbClr val="FF0000"/>
                </a:solidFill>
              </a:rPr>
              <a:t>	Warns a type </a:t>
            </a:r>
            <a:r>
              <a:rPr lang="en-IN" dirty="0" smtClean="0">
                <a:solidFill>
                  <a:srgbClr val="FF0000"/>
                </a:solidFill>
              </a:rPr>
              <a:t>unsafe in 1.5 and above version.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	It does not generate any warning or error in 1.4 version</a:t>
            </a:r>
          </a:p>
          <a:p>
            <a:pPr>
              <a:buNone/>
            </a:pPr>
            <a:r>
              <a:rPr lang="en-IN" dirty="0"/>
              <a:t>D	all the above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60648"/>
            <a:ext cx="3384376" cy="79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 1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statements generate compilation errors.</a:t>
            </a:r>
          </a:p>
          <a:p>
            <a:pPr>
              <a:buNone/>
            </a:pPr>
            <a:r>
              <a:rPr lang="en-US" dirty="0" smtClean="0"/>
              <a:t>A	</a:t>
            </a:r>
            <a:r>
              <a:rPr lang="en-IN" dirty="0" smtClean="0"/>
              <a:t>List&lt;Number&gt; </a:t>
            </a:r>
            <a:r>
              <a:rPr lang="en-IN" u="sng" dirty="0" smtClean="0"/>
              <a:t>al=new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</a:t>
            </a:r>
            <a:r>
              <a:rPr lang="en-IN" u="sng" dirty="0" smtClean="0"/>
              <a:t>&gt;();</a:t>
            </a:r>
          </a:p>
          <a:p>
            <a:pPr>
              <a:buNone/>
            </a:pPr>
            <a:r>
              <a:rPr lang="en-US" u="sng" dirty="0" smtClean="0"/>
              <a:t>B	</a:t>
            </a:r>
            <a:r>
              <a:rPr lang="en-IN" dirty="0" smtClean="0"/>
              <a:t>List&lt;Number&gt; </a:t>
            </a:r>
            <a:r>
              <a:rPr lang="en-IN" u="sng" dirty="0" smtClean="0"/>
              <a:t>al=new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</a:t>
            </a:r>
            <a:r>
              <a:rPr lang="en-IN" u="sng" dirty="0" smtClean="0"/>
              <a:t>&gt;();</a:t>
            </a:r>
          </a:p>
          <a:p>
            <a:pPr>
              <a:buNone/>
            </a:pPr>
            <a:r>
              <a:rPr lang="en-US" u="sng" dirty="0" smtClean="0"/>
              <a:t>C	</a:t>
            </a:r>
            <a:r>
              <a:rPr lang="en-IN" dirty="0" err="1" smtClean="0"/>
              <a:t>ArrayList</a:t>
            </a:r>
            <a:r>
              <a:rPr lang="en-IN" dirty="0" smtClean="0"/>
              <a:t>&lt;Number</a:t>
            </a:r>
            <a:r>
              <a:rPr lang="en-IN" dirty="0" smtClean="0"/>
              <a:t>&gt; a3=new </a:t>
            </a:r>
            <a:r>
              <a:rPr lang="en-IN" dirty="0" err="1" smtClean="0"/>
              <a:t>ArrayList</a:t>
            </a:r>
            <a:r>
              <a:rPr lang="en-IN" dirty="0" smtClean="0"/>
              <a:t>&lt;Number</a:t>
            </a:r>
            <a:r>
              <a:rPr lang="en-IN" dirty="0" smtClean="0"/>
              <a:t>&gt;();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IN" dirty="0" err="1" smtClean="0"/>
              <a:t>ArrayList</a:t>
            </a:r>
            <a:r>
              <a:rPr lang="en-IN" dirty="0" smtClean="0"/>
              <a:t>&lt;Number&gt; a4=</a:t>
            </a:r>
            <a:r>
              <a:rPr lang="en-IN" u="sng" dirty="0" smtClean="0"/>
              <a:t>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</a:t>
            </a:r>
            <a:r>
              <a:rPr lang="en-IN" u="sng" dirty="0" smtClean="0"/>
              <a:t>&gt;();</a:t>
            </a:r>
          </a:p>
          <a:p>
            <a:pPr>
              <a:buNone/>
            </a:pPr>
            <a:r>
              <a:rPr lang="en-US" u="sng" dirty="0" smtClean="0"/>
              <a:t>E	</a:t>
            </a:r>
            <a:r>
              <a:rPr lang="en-IN" dirty="0" err="1" smtClean="0"/>
              <a:t>ArrayList</a:t>
            </a:r>
            <a:r>
              <a:rPr lang="en-IN" dirty="0" smtClean="0"/>
              <a:t>&lt;? extends Number&gt; </a:t>
            </a:r>
            <a:r>
              <a:rPr lang="en-IN" u="sng" dirty="0" smtClean="0"/>
              <a:t>a4=new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&lt;Integer&gt;();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statements generate compilation errors.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List&lt;Number&gt; </a:t>
            </a:r>
            <a:r>
              <a:rPr lang="en-IN" u="sng" dirty="0" smtClean="0">
                <a:solidFill>
                  <a:srgbClr val="FF0000"/>
                </a:solidFill>
              </a:rPr>
              <a:t>al=new </a:t>
            </a:r>
            <a:r>
              <a:rPr lang="en-IN" u="sng" dirty="0" err="1" smtClean="0">
                <a:solidFill>
                  <a:srgbClr val="FF0000"/>
                </a:solidFill>
              </a:rPr>
              <a:t>ArrayList</a:t>
            </a:r>
            <a:r>
              <a:rPr lang="en-IN" u="sng" dirty="0" smtClean="0">
                <a:solidFill>
                  <a:srgbClr val="FF0000"/>
                </a:solidFill>
              </a:rPr>
              <a:t>&lt;Integer</a:t>
            </a:r>
            <a:r>
              <a:rPr lang="en-IN" u="sng" dirty="0" smtClean="0">
                <a:solidFill>
                  <a:srgbClr val="FF0000"/>
                </a:solidFill>
              </a:rPr>
              <a:t>&gt;();</a:t>
            </a:r>
          </a:p>
          <a:p>
            <a:pPr>
              <a:buNone/>
            </a:pPr>
            <a:r>
              <a:rPr lang="en-US" u="sng" dirty="0" smtClean="0"/>
              <a:t>B	</a:t>
            </a:r>
            <a:r>
              <a:rPr lang="en-IN" dirty="0" smtClean="0"/>
              <a:t>List&lt;Integer</a:t>
            </a:r>
            <a:r>
              <a:rPr lang="en-IN" dirty="0" smtClean="0"/>
              <a:t>&gt; </a:t>
            </a:r>
            <a:r>
              <a:rPr lang="en-IN" u="sng" dirty="0" smtClean="0"/>
              <a:t>al=new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</a:t>
            </a:r>
            <a:r>
              <a:rPr lang="en-IN" u="sng" dirty="0" smtClean="0"/>
              <a:t>&gt;();</a:t>
            </a:r>
          </a:p>
          <a:p>
            <a:pPr>
              <a:buNone/>
            </a:pPr>
            <a:r>
              <a:rPr lang="en-US" u="sng" dirty="0" smtClean="0"/>
              <a:t>C	</a:t>
            </a:r>
            <a:r>
              <a:rPr lang="en-IN" dirty="0" err="1" smtClean="0"/>
              <a:t>ArrayList</a:t>
            </a:r>
            <a:r>
              <a:rPr lang="en-IN" dirty="0" smtClean="0"/>
              <a:t>&lt;Number</a:t>
            </a:r>
            <a:r>
              <a:rPr lang="en-IN" dirty="0" smtClean="0"/>
              <a:t>&gt; a3=new </a:t>
            </a:r>
            <a:r>
              <a:rPr lang="en-IN" dirty="0" err="1" smtClean="0"/>
              <a:t>ArrayList</a:t>
            </a:r>
            <a:r>
              <a:rPr lang="en-IN" dirty="0" smtClean="0"/>
              <a:t>&lt;Number</a:t>
            </a:r>
            <a:r>
              <a:rPr lang="en-IN" dirty="0" smtClean="0"/>
              <a:t>&gt;();</a:t>
            </a:r>
          </a:p>
          <a:p>
            <a:pPr>
              <a:buNone/>
            </a:pPr>
            <a:r>
              <a:rPr lang="en-US" dirty="0" smtClean="0"/>
              <a:t>D	</a:t>
            </a:r>
            <a:r>
              <a:rPr lang="en-IN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>
                <a:solidFill>
                  <a:srgbClr val="FF0000"/>
                </a:solidFill>
              </a:rPr>
              <a:t>&lt;Number&gt; a4=</a:t>
            </a:r>
            <a:r>
              <a:rPr lang="en-IN" u="sng" dirty="0" smtClean="0">
                <a:solidFill>
                  <a:srgbClr val="FF0000"/>
                </a:solidFill>
              </a:rPr>
              <a:t>new </a:t>
            </a:r>
            <a:r>
              <a:rPr lang="en-IN" u="sng" dirty="0" err="1" smtClean="0">
                <a:solidFill>
                  <a:srgbClr val="FF0000"/>
                </a:solidFill>
              </a:rPr>
              <a:t>ArrayList</a:t>
            </a:r>
            <a:r>
              <a:rPr lang="en-IN" u="sng" dirty="0" smtClean="0">
                <a:solidFill>
                  <a:srgbClr val="FF0000"/>
                </a:solidFill>
              </a:rPr>
              <a:t>&lt;Integer</a:t>
            </a:r>
            <a:r>
              <a:rPr lang="en-IN" u="sng" dirty="0" smtClean="0">
                <a:solidFill>
                  <a:srgbClr val="FF0000"/>
                </a:solidFill>
              </a:rPr>
              <a:t>&gt;();</a:t>
            </a:r>
          </a:p>
          <a:p>
            <a:pPr>
              <a:buNone/>
            </a:pPr>
            <a:r>
              <a:rPr lang="en-US" u="sng" dirty="0" smtClean="0"/>
              <a:t>E	</a:t>
            </a:r>
            <a:r>
              <a:rPr lang="en-IN" dirty="0" err="1" smtClean="0"/>
              <a:t>ArrayList</a:t>
            </a:r>
            <a:r>
              <a:rPr lang="en-IN" dirty="0" smtClean="0"/>
              <a:t>&lt;? extends Number&gt; </a:t>
            </a:r>
            <a:r>
              <a:rPr lang="en-IN" u="sng" dirty="0" smtClean="0"/>
              <a:t>a4=new </a:t>
            </a:r>
            <a:r>
              <a:rPr lang="en-IN" u="sng" dirty="0" err="1" smtClean="0"/>
              <a:t>ArrayList</a:t>
            </a:r>
            <a:r>
              <a:rPr lang="en-IN" u="sng" dirty="0" smtClean="0"/>
              <a:t>&lt;Integer&gt;();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6021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Which of the following are not valid?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1.   </a:t>
            </a:r>
            <a:r>
              <a:rPr lang="en-IN" dirty="0" err="1" smtClean="0"/>
              <a:t>ArrayList</a:t>
            </a:r>
            <a:r>
              <a:rPr lang="en-IN" dirty="0" smtClean="0"/>
              <a:t>&lt;? </a:t>
            </a:r>
            <a:r>
              <a:rPr lang="en-IN" b="1" dirty="0" smtClean="0"/>
              <a:t>extends Integer&gt; a4=new </a:t>
            </a:r>
            <a:r>
              <a:rPr lang="en-IN" b="1" dirty="0" smtClean="0"/>
              <a:t>            </a:t>
            </a:r>
            <a:r>
              <a:rPr lang="en-IN" b="1" dirty="0" err="1" smtClean="0"/>
              <a:t>ArrayList</a:t>
            </a:r>
            <a:r>
              <a:rPr lang="en-IN" b="1" dirty="0" smtClean="0"/>
              <a:t>&lt;Integer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smtClean="0"/>
              <a:t>	a4.add(12);</a:t>
            </a:r>
          </a:p>
          <a:p>
            <a:pPr marL="514350" indent="-514350">
              <a:buAutoNum type="arabicPlain" startAt="2"/>
            </a:pPr>
            <a:r>
              <a:rPr lang="en-IN" dirty="0" err="1" smtClean="0"/>
              <a:t>ArrayList</a:t>
            </a:r>
            <a:r>
              <a:rPr lang="en-IN" dirty="0" smtClean="0"/>
              <a:t>&lt;? </a:t>
            </a:r>
            <a:r>
              <a:rPr lang="en-IN" b="1" dirty="0" smtClean="0"/>
              <a:t>super Integer&gt; a4=new </a:t>
            </a:r>
            <a:r>
              <a:rPr lang="en-IN" b="1" dirty="0" err="1" smtClean="0"/>
              <a:t>ArrayList</a:t>
            </a:r>
            <a:r>
              <a:rPr lang="en-IN" b="1" dirty="0" smtClean="0"/>
              <a:t>&lt;Integer&gt;();</a:t>
            </a:r>
          </a:p>
          <a:p>
            <a:pPr marL="514350" indent="-514350">
              <a:buNone/>
            </a:pPr>
            <a:r>
              <a:rPr lang="en-IN" dirty="0" smtClean="0"/>
              <a:t>	a4.add(12);</a:t>
            </a:r>
          </a:p>
          <a:p>
            <a:pPr>
              <a:buNone/>
            </a:pPr>
            <a:r>
              <a:rPr lang="en-US" dirty="0" smtClean="0"/>
              <a:t>3	  </a:t>
            </a:r>
            <a:r>
              <a:rPr lang="en-IN" dirty="0" err="1" smtClean="0"/>
              <a:t>ArrayList</a:t>
            </a:r>
            <a:r>
              <a:rPr lang="en-IN" dirty="0" smtClean="0"/>
              <a:t>&lt;Integer</a:t>
            </a:r>
            <a:r>
              <a:rPr lang="en-IN" dirty="0" smtClean="0"/>
              <a:t>&gt; a4=</a:t>
            </a:r>
            <a:r>
              <a:rPr lang="en-IN" b="1" dirty="0" smtClean="0"/>
              <a:t>new </a:t>
            </a:r>
            <a:r>
              <a:rPr lang="en-IN" b="1" dirty="0" err="1" smtClean="0"/>
              <a:t>ArrayList</a:t>
            </a:r>
            <a:r>
              <a:rPr lang="en-IN" b="1" dirty="0" smtClean="0"/>
              <a:t>&lt;Integer&gt;();</a:t>
            </a:r>
          </a:p>
          <a:p>
            <a:pPr>
              <a:buNone/>
            </a:pPr>
            <a:r>
              <a:rPr lang="en-IN" dirty="0" smtClean="0"/>
              <a:t>	a4.add(4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a4.add(5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ArrayList</a:t>
            </a:r>
            <a:r>
              <a:rPr lang="en-IN" dirty="0" smtClean="0"/>
              <a:t>&lt;? </a:t>
            </a:r>
            <a:r>
              <a:rPr lang="en-IN" b="1" dirty="0" smtClean="0"/>
              <a:t>extends Integer&gt; a5=a4;</a:t>
            </a:r>
          </a:p>
          <a:p>
            <a:pPr>
              <a:buNone/>
            </a:pPr>
            <a:r>
              <a:rPr lang="en-IN" dirty="0" smtClean="0"/>
              <a:t>	a5.add(56);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a5.remove(1</a:t>
            </a:r>
            <a:r>
              <a:rPr lang="en-IN" dirty="0" smtClean="0"/>
              <a:t>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6021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Which of the following are not valid?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</a:t>
            </a:r>
            <a:r>
              <a:rPr lang="en-IN" dirty="0" smtClean="0">
                <a:solidFill>
                  <a:srgbClr val="FF0000"/>
                </a:solidFill>
              </a:rPr>
              <a:t>.   </a:t>
            </a:r>
            <a:r>
              <a:rPr lang="en-IN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>
                <a:solidFill>
                  <a:srgbClr val="FF0000"/>
                </a:solidFill>
              </a:rPr>
              <a:t>&lt;? </a:t>
            </a:r>
            <a:r>
              <a:rPr lang="en-IN" b="1" dirty="0" smtClean="0">
                <a:solidFill>
                  <a:srgbClr val="FF0000"/>
                </a:solidFill>
              </a:rPr>
              <a:t>extends Integer&gt; a4=new </a:t>
            </a:r>
            <a:r>
              <a:rPr lang="en-IN" b="1" dirty="0" smtClean="0">
                <a:solidFill>
                  <a:srgbClr val="FF0000"/>
                </a:solidFill>
              </a:rPr>
              <a:t>            </a:t>
            </a:r>
            <a:r>
              <a:rPr lang="en-IN" b="1" dirty="0" err="1" smtClean="0">
                <a:solidFill>
                  <a:srgbClr val="FF0000"/>
                </a:solidFill>
              </a:rPr>
              <a:t>ArrayList</a:t>
            </a:r>
            <a:r>
              <a:rPr lang="en-IN" b="1" dirty="0" smtClean="0">
                <a:solidFill>
                  <a:srgbClr val="FF0000"/>
                </a:solidFill>
              </a:rPr>
              <a:t>&lt;Integer</a:t>
            </a:r>
            <a:r>
              <a:rPr lang="en-IN" b="1" dirty="0" smtClean="0">
                <a:solidFill>
                  <a:srgbClr val="FF0000"/>
                </a:solidFill>
              </a:rPr>
              <a:t>&gt;();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a4.add(12);</a:t>
            </a:r>
          </a:p>
          <a:p>
            <a:pPr marL="514350" indent="-514350">
              <a:buAutoNum type="arabicPlain" startAt="2"/>
            </a:pPr>
            <a:r>
              <a:rPr lang="en-IN" dirty="0" err="1" smtClean="0"/>
              <a:t>ArrayList</a:t>
            </a:r>
            <a:r>
              <a:rPr lang="en-IN" dirty="0" smtClean="0"/>
              <a:t>&lt;? </a:t>
            </a:r>
            <a:r>
              <a:rPr lang="en-IN" b="1" dirty="0" smtClean="0"/>
              <a:t>super Integer&gt; a4=new </a:t>
            </a:r>
            <a:r>
              <a:rPr lang="en-IN" b="1" dirty="0" err="1" smtClean="0"/>
              <a:t>ArrayList</a:t>
            </a:r>
            <a:r>
              <a:rPr lang="en-IN" b="1" dirty="0" smtClean="0"/>
              <a:t>&lt;Integer&gt;();</a:t>
            </a:r>
          </a:p>
          <a:p>
            <a:pPr marL="514350" indent="-514350">
              <a:buNone/>
            </a:pPr>
            <a:r>
              <a:rPr lang="en-IN" dirty="0" smtClean="0"/>
              <a:t>	a4.add(12);</a:t>
            </a:r>
          </a:p>
          <a:p>
            <a:pPr>
              <a:buNone/>
            </a:pPr>
            <a:r>
              <a:rPr lang="en-US" dirty="0" smtClean="0"/>
              <a:t>3	  </a:t>
            </a:r>
            <a:r>
              <a:rPr lang="en-IN" dirty="0" err="1" smtClean="0"/>
              <a:t>ArrayList</a:t>
            </a:r>
            <a:r>
              <a:rPr lang="en-IN" dirty="0" smtClean="0"/>
              <a:t>&lt;Integer</a:t>
            </a:r>
            <a:r>
              <a:rPr lang="en-IN" dirty="0" smtClean="0"/>
              <a:t>&gt; a4=</a:t>
            </a:r>
            <a:r>
              <a:rPr lang="en-IN" b="1" dirty="0" smtClean="0"/>
              <a:t>new </a:t>
            </a:r>
            <a:r>
              <a:rPr lang="en-IN" b="1" dirty="0" err="1" smtClean="0"/>
              <a:t>ArrayList</a:t>
            </a:r>
            <a:r>
              <a:rPr lang="en-IN" b="1" dirty="0" smtClean="0"/>
              <a:t>&lt;Integer&gt;();</a:t>
            </a:r>
          </a:p>
          <a:p>
            <a:pPr>
              <a:buNone/>
            </a:pPr>
            <a:r>
              <a:rPr lang="en-IN" dirty="0" smtClean="0"/>
              <a:t>	a4.add(4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	a4.add(5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4	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>
                <a:solidFill>
                  <a:srgbClr val="FF0000"/>
                </a:solidFill>
              </a:rPr>
              <a:t>&lt;? </a:t>
            </a:r>
            <a:r>
              <a:rPr lang="en-IN" b="1" dirty="0" smtClean="0">
                <a:solidFill>
                  <a:srgbClr val="FF0000"/>
                </a:solidFill>
              </a:rPr>
              <a:t>extends Integer&gt; a5=a4;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a5.add(56);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a5.remove(1</a:t>
            </a:r>
            <a:r>
              <a:rPr lang="en-IN" dirty="0" smtClean="0"/>
              <a:t>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Comparator interface declares a method ________________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A	compare(T o1,T o2)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B	compare(T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C 	both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Comparator interface declares a method ________________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A	</a:t>
            </a:r>
            <a:r>
              <a:rPr lang="en-US" dirty="0" smtClean="0">
                <a:solidFill>
                  <a:srgbClr val="FF0000"/>
                </a:solidFill>
              </a:rPr>
              <a:t>compare(T o1,T o2)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B	compare(T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C 	both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Comparable interface </a:t>
            </a:r>
            <a:r>
              <a:rPr lang="en-US" dirty="0" smtClean="0"/>
              <a:t>declares a method ________________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A	</a:t>
            </a:r>
            <a:r>
              <a:rPr lang="en-US" dirty="0" err="1" smtClean="0"/>
              <a:t>compareTo</a:t>
            </a:r>
            <a:r>
              <a:rPr lang="en-US" dirty="0" smtClean="0"/>
              <a:t>(T </a:t>
            </a:r>
            <a:r>
              <a:rPr lang="en-US" dirty="0" smtClean="0"/>
              <a:t>o1,T o2)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B	</a:t>
            </a:r>
            <a:r>
              <a:rPr lang="en-US" dirty="0" err="1" smtClean="0"/>
              <a:t>compareTo</a:t>
            </a:r>
            <a:r>
              <a:rPr lang="en-US" dirty="0" smtClean="0"/>
              <a:t>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C 	both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Comparable interface </a:t>
            </a:r>
            <a:r>
              <a:rPr lang="en-US" dirty="0" smtClean="0"/>
              <a:t>declares a method ________________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A	</a:t>
            </a:r>
            <a:r>
              <a:rPr lang="en-US" dirty="0" err="1" smtClean="0"/>
              <a:t>compareTo</a:t>
            </a:r>
            <a:r>
              <a:rPr lang="en-US" dirty="0" smtClean="0"/>
              <a:t>(T </a:t>
            </a:r>
            <a:r>
              <a:rPr lang="en-US" dirty="0" smtClean="0"/>
              <a:t>o1,T o2)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B	</a:t>
            </a:r>
            <a:r>
              <a:rPr lang="en-US" dirty="0" err="1" smtClean="0">
                <a:solidFill>
                  <a:srgbClr val="C00000"/>
                </a:solidFill>
              </a:rPr>
              <a:t>compareTo</a:t>
            </a:r>
            <a:r>
              <a:rPr lang="en-US" dirty="0" smtClean="0">
                <a:solidFill>
                  <a:srgbClr val="C00000"/>
                </a:solidFill>
              </a:rPr>
              <a:t>(T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C 	both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implementation classes store </a:t>
            </a:r>
            <a:r>
              <a:rPr lang="en-US" dirty="0" err="1" smtClean="0"/>
              <a:t>key,value</a:t>
            </a:r>
            <a:r>
              <a:rPr lang="en-US" dirty="0" smtClean="0"/>
              <a:t> pairs.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ArrayList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Vector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smtClean="0"/>
              <a:t>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HashMap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implementation classes store </a:t>
            </a:r>
            <a:r>
              <a:rPr lang="en-US" dirty="0" err="1" smtClean="0"/>
              <a:t>key,value</a:t>
            </a:r>
            <a:r>
              <a:rPr lang="en-US" dirty="0" smtClean="0"/>
              <a:t> pairs.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ArrayList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Vector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smtClean="0"/>
              <a:t>Map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	</a:t>
            </a:r>
            <a:r>
              <a:rPr lang="en-US" dirty="0" err="1" smtClean="0">
                <a:solidFill>
                  <a:srgbClr val="FF0000"/>
                </a:solidFill>
              </a:rPr>
              <a:t>HashMap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In the code:</a:t>
            </a:r>
          </a:p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&lt;</a:t>
            </a:r>
            <a:r>
              <a:rPr lang="en-IN" b="1" u="sng" dirty="0" err="1"/>
              <a:t>int</a:t>
            </a:r>
            <a:r>
              <a:rPr lang="en-IN" dirty="0"/>
              <a:t>&gt;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</a:t>
            </a:r>
            <a:r>
              <a:rPr lang="en-IN" b="1" u="sng" dirty="0" err="1"/>
              <a:t>int</a:t>
            </a:r>
            <a:r>
              <a:rPr lang="en-IN" dirty="0"/>
              <a:t>&gt;();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(12);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(12);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a)   prints 12</a:t>
            </a:r>
          </a:p>
          <a:p>
            <a:pPr>
              <a:buNone/>
            </a:pPr>
            <a:r>
              <a:rPr lang="en-IN" dirty="0"/>
              <a:t>b)   compile time error</a:t>
            </a:r>
          </a:p>
          <a:p>
            <a:pPr>
              <a:buNone/>
            </a:pPr>
            <a:r>
              <a:rPr lang="en-IN" dirty="0"/>
              <a:t>c)   when &lt;</a:t>
            </a:r>
            <a:r>
              <a:rPr lang="en-IN" dirty="0" err="1"/>
              <a:t>int</a:t>
            </a:r>
            <a:r>
              <a:rPr lang="en-IN" dirty="0"/>
              <a:t>&gt; is removed compiles fine</a:t>
            </a:r>
          </a:p>
          <a:p>
            <a:pPr>
              <a:buNone/>
            </a:pPr>
            <a:r>
              <a:rPr lang="en-IN" dirty="0"/>
              <a:t>d)   b and c are right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3285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have synchronized methods.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   </a:t>
            </a:r>
            <a:r>
              <a:rPr lang="en-US" dirty="0" err="1" smtClean="0"/>
              <a:t>HashSet</a:t>
            </a:r>
            <a:r>
              <a:rPr lang="en-US" dirty="0" smtClean="0"/>
              <a:t>  </a:t>
            </a:r>
            <a:r>
              <a:rPr lang="en-US" dirty="0" smtClean="0"/>
              <a:t>         2 </a:t>
            </a:r>
            <a:r>
              <a:rPr lang="en-US" dirty="0" smtClean="0"/>
              <a:t>Vector </a:t>
            </a:r>
            <a:r>
              <a:rPr lang="en-US" dirty="0" smtClean="0"/>
              <a:t>                 </a:t>
            </a:r>
            <a:r>
              <a:rPr lang="en-US" dirty="0" smtClean="0"/>
              <a:t>3 </a:t>
            </a:r>
            <a:r>
              <a:rPr lang="en-US" dirty="0" err="1" smtClean="0"/>
              <a:t>HashTable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	1 &amp;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1,2,3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2 &amp;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only 1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3285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have synchronized methods.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   </a:t>
            </a:r>
            <a:r>
              <a:rPr lang="en-US" dirty="0" err="1" smtClean="0"/>
              <a:t>HashSet</a:t>
            </a:r>
            <a:r>
              <a:rPr lang="en-US" dirty="0" smtClean="0"/>
              <a:t>  </a:t>
            </a:r>
            <a:r>
              <a:rPr lang="en-US" dirty="0" smtClean="0"/>
              <a:t>         2 </a:t>
            </a:r>
            <a:r>
              <a:rPr lang="en-US" dirty="0" smtClean="0"/>
              <a:t>Vector </a:t>
            </a:r>
            <a:r>
              <a:rPr lang="en-US" dirty="0" smtClean="0"/>
              <a:t>                 </a:t>
            </a:r>
            <a:r>
              <a:rPr lang="en-US" dirty="0" smtClean="0"/>
              <a:t>3 </a:t>
            </a:r>
            <a:r>
              <a:rPr lang="en-US" dirty="0" err="1" smtClean="0"/>
              <a:t>HashTable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	1 &amp;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1,2,3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	2 &amp; 3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D	only 1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547260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of the following statements regarding </a:t>
            </a:r>
            <a:r>
              <a:rPr lang="en-IN" dirty="0" err="1" smtClean="0"/>
              <a:t>Hashtable</a:t>
            </a:r>
            <a:r>
              <a:rPr lang="en-IN" dirty="0" smtClean="0"/>
              <a:t> are true?</a:t>
            </a:r>
          </a:p>
          <a:p>
            <a:pPr>
              <a:buNone/>
            </a:pPr>
            <a:r>
              <a:rPr lang="en-IN" dirty="0" smtClean="0"/>
              <a:t>A	accepts duplicate keys</a:t>
            </a:r>
          </a:p>
          <a:p>
            <a:pPr>
              <a:buNone/>
            </a:pPr>
            <a:r>
              <a:rPr lang="en-IN" dirty="0" smtClean="0"/>
              <a:t>B	accepts duplicate Values</a:t>
            </a:r>
          </a:p>
          <a:p>
            <a:pPr>
              <a:buNone/>
            </a:pPr>
            <a:r>
              <a:rPr lang="en-IN" dirty="0" smtClean="0"/>
              <a:t>C	accepts null keys</a:t>
            </a:r>
          </a:p>
          <a:p>
            <a:pPr>
              <a:buNone/>
            </a:pPr>
            <a:r>
              <a:rPr lang="en-IN" dirty="0" smtClean="0"/>
              <a:t>D	accepts null values.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547260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of the following statements regarding </a:t>
            </a:r>
            <a:r>
              <a:rPr lang="en-IN" dirty="0" err="1" smtClean="0"/>
              <a:t>Hashtable</a:t>
            </a:r>
            <a:r>
              <a:rPr lang="en-IN" dirty="0" smtClean="0"/>
              <a:t> are true?</a:t>
            </a:r>
          </a:p>
          <a:p>
            <a:pPr>
              <a:buNone/>
            </a:pPr>
            <a:r>
              <a:rPr lang="en-IN" dirty="0" smtClean="0"/>
              <a:t>A	accepts duplicate keys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	accepts duplicate Values</a:t>
            </a:r>
          </a:p>
          <a:p>
            <a:pPr>
              <a:buNone/>
            </a:pPr>
            <a:r>
              <a:rPr lang="en-IN" dirty="0" smtClean="0"/>
              <a:t>C	accepts null keys</a:t>
            </a:r>
          </a:p>
          <a:p>
            <a:pPr>
              <a:buNone/>
            </a:pPr>
            <a:r>
              <a:rPr lang="en-IN" dirty="0" smtClean="0"/>
              <a:t>D	accepts null values.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effect of the following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</a:t>
            </a:r>
            <a:r>
              <a:rPr lang="en-IN" b="1" dirty="0" err="1" smtClean="0"/>
              <a:t>null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5446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effect of the following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</a:t>
            </a:r>
            <a:r>
              <a:rPr lang="en-IN" b="1" dirty="0" err="1" smtClean="0"/>
              <a:t>null</a:t>
            </a:r>
            <a:r>
              <a:rPr lang="en-IN" b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// complies fine throws </a:t>
            </a:r>
            <a:r>
              <a:rPr lang="en-US" i="1" dirty="0" err="1" smtClean="0"/>
              <a:t>NullPointerException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the </a:t>
            </a:r>
            <a:r>
              <a:rPr lang="en-US" dirty="0" smtClean="0"/>
              <a:t>output </a:t>
            </a:r>
            <a:r>
              <a:rPr lang="en-US" dirty="0" smtClean="0"/>
              <a:t>of the following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abc","null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A	        </a:t>
            </a:r>
            <a:r>
              <a:rPr lang="en-US" i="1" dirty="0" err="1" smtClean="0"/>
              <a:t>abc</a:t>
            </a:r>
            <a:r>
              <a:rPr lang="en-US" i="1" dirty="0" smtClean="0"/>
              <a:t>  null</a:t>
            </a:r>
          </a:p>
          <a:p>
            <a:pPr>
              <a:buNone/>
            </a:pPr>
            <a:r>
              <a:rPr lang="en-US" i="1" dirty="0" smtClean="0"/>
              <a:t>B		  </a:t>
            </a:r>
            <a:r>
              <a:rPr lang="en-US" i="1" dirty="0" err="1" smtClean="0"/>
              <a:t>abc</a:t>
            </a:r>
            <a:r>
              <a:rPr lang="en-US" i="1" dirty="0" smtClean="0"/>
              <a:t>   xyz</a:t>
            </a:r>
          </a:p>
          <a:p>
            <a:pPr>
              <a:buNone/>
            </a:pPr>
            <a:r>
              <a:rPr lang="en-US" i="1" dirty="0" smtClean="0"/>
              <a:t>C	         exception</a:t>
            </a:r>
          </a:p>
          <a:p>
            <a:pPr>
              <a:buNone/>
            </a:pPr>
            <a:r>
              <a:rPr lang="en-US" i="1" dirty="0" smtClean="0"/>
              <a:t>D		   </a:t>
            </a:r>
            <a:r>
              <a:rPr lang="en-US" i="1" dirty="0" err="1" smtClean="0"/>
              <a:t>abc</a:t>
            </a:r>
            <a:r>
              <a:rPr lang="en-US" i="1" dirty="0" smtClean="0"/>
              <a:t>   null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   </a:t>
            </a:r>
            <a:r>
              <a:rPr lang="en-US" i="1" dirty="0" err="1" smtClean="0"/>
              <a:t>abc</a:t>
            </a:r>
            <a:r>
              <a:rPr lang="en-US" i="1" dirty="0" smtClean="0"/>
              <a:t>  xyz	 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the </a:t>
            </a:r>
            <a:r>
              <a:rPr lang="en-US" dirty="0" smtClean="0"/>
              <a:t>output </a:t>
            </a:r>
            <a:r>
              <a:rPr lang="en-US" dirty="0" smtClean="0"/>
              <a:t>of the following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abc","null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A	        </a:t>
            </a:r>
            <a:r>
              <a:rPr lang="en-US" i="1" dirty="0" err="1" smtClean="0"/>
              <a:t>abc</a:t>
            </a:r>
            <a:r>
              <a:rPr lang="en-US" i="1" dirty="0" smtClean="0"/>
              <a:t>  null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B		  </a:t>
            </a:r>
            <a:r>
              <a:rPr lang="en-US" i="1" dirty="0" err="1" smtClean="0">
                <a:solidFill>
                  <a:srgbClr val="FF0000"/>
                </a:solidFill>
              </a:rPr>
              <a:t>abc</a:t>
            </a:r>
            <a:r>
              <a:rPr lang="en-US" i="1" dirty="0" smtClean="0">
                <a:solidFill>
                  <a:srgbClr val="FF0000"/>
                </a:solidFill>
              </a:rPr>
              <a:t>   xyz</a:t>
            </a:r>
          </a:p>
          <a:p>
            <a:pPr>
              <a:buNone/>
            </a:pPr>
            <a:r>
              <a:rPr lang="en-US" i="1" dirty="0" smtClean="0"/>
              <a:t>C	         exception</a:t>
            </a:r>
          </a:p>
          <a:p>
            <a:pPr>
              <a:buNone/>
            </a:pPr>
            <a:r>
              <a:rPr lang="en-US" i="1" dirty="0" smtClean="0"/>
              <a:t>D		   </a:t>
            </a:r>
            <a:r>
              <a:rPr lang="en-US" i="1" dirty="0" err="1" smtClean="0"/>
              <a:t>abc</a:t>
            </a:r>
            <a:r>
              <a:rPr lang="en-US" i="1" dirty="0" smtClean="0"/>
              <a:t>   null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   </a:t>
            </a:r>
            <a:r>
              <a:rPr lang="en-US" i="1" dirty="0" err="1" smtClean="0"/>
              <a:t>abc</a:t>
            </a:r>
            <a:r>
              <a:rPr lang="en-US" i="1" dirty="0" smtClean="0"/>
              <a:t>  xyz	 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0405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effect of the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</a:t>
            </a:r>
            <a:r>
              <a:rPr lang="en-IN" b="1" dirty="0" err="1" smtClean="0"/>
              <a:t>null,"abc</a:t>
            </a:r>
            <a:r>
              <a:rPr lang="en-IN" b="1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0405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effect of the code?</a:t>
            </a:r>
            <a:endParaRPr lang="en-IN" dirty="0" smtClean="0"/>
          </a:p>
          <a:p>
            <a:pPr>
              <a:buNone/>
            </a:pPr>
            <a:r>
              <a:rPr lang="en-IN" dirty="0" err="1" smtClean="0"/>
              <a:t>Hashtable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Hashtable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</a:t>
            </a:r>
            <a:r>
              <a:rPr lang="en-IN" b="1" dirty="0" err="1" smtClean="0"/>
              <a:t>null,"abc</a:t>
            </a:r>
            <a:r>
              <a:rPr lang="en-IN" b="1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//</a:t>
            </a:r>
            <a:r>
              <a:rPr lang="en-US" i="1" dirty="0" err="1" smtClean="0"/>
              <a:t>NullPointerException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In the code:</a:t>
            </a:r>
          </a:p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&lt;</a:t>
            </a:r>
            <a:r>
              <a:rPr lang="en-IN" b="1" u="sng" dirty="0" err="1"/>
              <a:t>int</a:t>
            </a:r>
            <a:r>
              <a:rPr lang="en-IN" dirty="0"/>
              <a:t>&gt;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</a:t>
            </a:r>
            <a:r>
              <a:rPr lang="en-IN" b="1" u="sng" dirty="0" err="1"/>
              <a:t>int</a:t>
            </a:r>
            <a:r>
              <a:rPr lang="en-IN" dirty="0"/>
              <a:t>&gt;();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al.add</a:t>
            </a:r>
            <a:r>
              <a:rPr lang="en-IN" dirty="0"/>
              <a:t>(12);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(12);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a)   prints 12</a:t>
            </a:r>
          </a:p>
          <a:p>
            <a:pPr>
              <a:buNone/>
            </a:pPr>
            <a:r>
              <a:rPr lang="en-IN" dirty="0"/>
              <a:t>b)   compile time error</a:t>
            </a:r>
          </a:p>
          <a:p>
            <a:pPr>
              <a:buNone/>
            </a:pPr>
            <a:r>
              <a:rPr lang="en-IN" dirty="0"/>
              <a:t>c)   when &lt;</a:t>
            </a:r>
            <a:r>
              <a:rPr lang="en-IN" dirty="0" err="1"/>
              <a:t>int</a:t>
            </a:r>
            <a:r>
              <a:rPr lang="en-IN" dirty="0"/>
              <a:t>&gt; is removed compiles fine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d)   b and c are right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525658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of the following ways cannot be used to print the elements of </a:t>
            </a:r>
            <a:r>
              <a:rPr lang="en-IN" dirty="0" err="1" smtClean="0"/>
              <a:t>hashset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A	Single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hashsetobject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B	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hs.size</a:t>
            </a:r>
            <a:r>
              <a:rPr lang="en-IN" dirty="0" smtClean="0"/>
              <a:t>();</a:t>
            </a:r>
            <a:r>
              <a:rPr lang="en-IN" dirty="0" err="1" smtClean="0"/>
              <a:t>i</a:t>
            </a:r>
            <a:r>
              <a:rPr lang="en-IN" dirty="0" smtClean="0"/>
              <a:t>++) { }</a:t>
            </a:r>
          </a:p>
          <a:p>
            <a:pPr>
              <a:buNone/>
            </a:pPr>
            <a:r>
              <a:rPr lang="en-IN" dirty="0" smtClean="0"/>
              <a:t>C	</a:t>
            </a:r>
            <a:r>
              <a:rPr lang="en-IN" dirty="0" err="1" smtClean="0"/>
              <a:t>foreach</a:t>
            </a:r>
            <a:r>
              <a:rPr lang="en-IN" dirty="0" smtClean="0"/>
              <a:t> loop</a:t>
            </a:r>
          </a:p>
          <a:p>
            <a:pPr>
              <a:buNone/>
            </a:pPr>
            <a:r>
              <a:rPr lang="en-IN" dirty="0" smtClean="0"/>
              <a:t>D	using </a:t>
            </a:r>
            <a:r>
              <a:rPr lang="en-IN" dirty="0" err="1" smtClean="0"/>
              <a:t>Iterator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525658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Which of the following ways cannot be used to print the elements of </a:t>
            </a:r>
            <a:r>
              <a:rPr lang="en-IN" dirty="0" err="1" smtClean="0"/>
              <a:t>hashset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A	Single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hashsetobject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B	for(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=0;i&lt;</a:t>
            </a:r>
            <a:r>
              <a:rPr lang="en-IN" dirty="0" err="1" smtClean="0">
                <a:solidFill>
                  <a:srgbClr val="FF0000"/>
                </a:solidFill>
              </a:rPr>
              <a:t>hs.size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++) { }</a:t>
            </a:r>
          </a:p>
          <a:p>
            <a:pPr>
              <a:buNone/>
            </a:pPr>
            <a:r>
              <a:rPr lang="en-IN" dirty="0" smtClean="0"/>
              <a:t>C	</a:t>
            </a:r>
            <a:r>
              <a:rPr lang="en-IN" dirty="0" err="1" smtClean="0"/>
              <a:t>foreach</a:t>
            </a:r>
            <a:r>
              <a:rPr lang="en-IN" dirty="0" smtClean="0"/>
              <a:t> loop</a:t>
            </a:r>
          </a:p>
          <a:p>
            <a:pPr>
              <a:buNone/>
            </a:pPr>
            <a:r>
              <a:rPr lang="en-IN" dirty="0" smtClean="0"/>
              <a:t>D	using </a:t>
            </a:r>
            <a:r>
              <a:rPr lang="en-IN" dirty="0" err="1" smtClean="0"/>
              <a:t>Iterator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 smtClean="0"/>
              <a:t>HashMap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HashMap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</a:t>
            </a:r>
            <a:r>
              <a:rPr lang="en-IN" b="1" dirty="0" err="1" smtClean="0"/>
              <a:t>null,"abc</a:t>
            </a:r>
            <a:r>
              <a:rPr lang="en-IN" b="1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A	 </a:t>
            </a:r>
            <a:r>
              <a:rPr lang="en-US" i="1" dirty="0" smtClean="0"/>
              <a:t>        null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B		  </a:t>
            </a:r>
            <a:r>
              <a:rPr lang="en-US" i="1" dirty="0" smtClean="0"/>
              <a:t>compilation error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	         exception</a:t>
            </a:r>
          </a:p>
          <a:p>
            <a:pPr>
              <a:buNone/>
            </a:pPr>
            <a:r>
              <a:rPr lang="en-US" i="1" dirty="0" smtClean="0"/>
              <a:t>D		   </a:t>
            </a:r>
            <a:r>
              <a:rPr lang="en-US" i="1" dirty="0" smtClean="0"/>
              <a:t>null  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   </a:t>
            </a:r>
            <a:r>
              <a:rPr lang="en-US" i="1" dirty="0" err="1" smtClean="0"/>
              <a:t>abc</a:t>
            </a:r>
            <a:r>
              <a:rPr lang="en-US" i="1" dirty="0" smtClean="0"/>
              <a:t>  xyz	</a:t>
            </a:r>
            <a:endParaRPr lang="en-IN" i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 smtClean="0"/>
              <a:t>HashMap</a:t>
            </a:r>
            <a:r>
              <a:rPr lang="en-IN" dirty="0" smtClean="0"/>
              <a:t>&lt;</a:t>
            </a:r>
            <a:r>
              <a:rPr lang="en-IN" dirty="0" err="1" smtClean="0"/>
              <a:t>String,String</a:t>
            </a:r>
            <a:r>
              <a:rPr lang="en-IN" dirty="0" smtClean="0"/>
              <a:t>&gt; ht=</a:t>
            </a:r>
            <a:r>
              <a:rPr lang="en-IN" b="1" dirty="0" smtClean="0"/>
              <a:t>new </a:t>
            </a:r>
            <a:r>
              <a:rPr lang="en-IN" b="1" dirty="0" err="1" smtClean="0"/>
              <a:t>HashMap</a:t>
            </a:r>
            <a:r>
              <a:rPr lang="en-IN" b="1" dirty="0" smtClean="0"/>
              <a:t>&lt;</a:t>
            </a:r>
            <a:r>
              <a:rPr lang="en-IN" b="1" dirty="0" err="1" smtClean="0"/>
              <a:t>String,String</a:t>
            </a:r>
            <a:r>
              <a:rPr lang="en-IN" b="1" dirty="0" smtClean="0"/>
              <a:t>&gt;();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</a:t>
            </a:r>
            <a:r>
              <a:rPr lang="en-IN" b="1" dirty="0" err="1" smtClean="0"/>
              <a:t>null,"abc</a:t>
            </a:r>
            <a:r>
              <a:rPr lang="en-IN" b="1" dirty="0" smtClean="0"/>
              <a:t>");</a:t>
            </a:r>
          </a:p>
          <a:p>
            <a:pPr>
              <a:buNone/>
            </a:pPr>
            <a:r>
              <a:rPr lang="en-IN" dirty="0" err="1" smtClean="0"/>
              <a:t>ht.put</a:t>
            </a:r>
            <a:r>
              <a:rPr lang="en-IN" dirty="0" smtClean="0"/>
              <a:t>("</a:t>
            </a:r>
            <a:r>
              <a:rPr lang="en-IN" dirty="0" err="1" smtClean="0"/>
              <a:t>abc","xyz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(ht</a:t>
            </a:r>
            <a:r>
              <a:rPr lang="en-IN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A	 </a:t>
            </a:r>
            <a:r>
              <a:rPr lang="en-US" i="1" dirty="0" smtClean="0"/>
              <a:t>        null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B		  </a:t>
            </a:r>
            <a:r>
              <a:rPr lang="en-US" i="1" dirty="0" smtClean="0"/>
              <a:t>compilation error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	         exception</a:t>
            </a:r>
          </a:p>
          <a:p>
            <a:pPr>
              <a:buNone/>
            </a:pPr>
            <a:r>
              <a:rPr lang="en-US" i="1" dirty="0" smtClean="0"/>
              <a:t>D		</a:t>
            </a:r>
            <a:r>
              <a:rPr lang="en-US" i="1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solidFill>
                  <a:srgbClr val="FF0000"/>
                </a:solidFill>
              </a:rPr>
              <a:t>null   </a:t>
            </a:r>
            <a:r>
              <a:rPr lang="en-US" i="1" dirty="0" err="1" smtClean="0">
                <a:solidFill>
                  <a:srgbClr val="FF0000"/>
                </a:solidFill>
              </a:rPr>
              <a:t>abc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   </a:t>
            </a:r>
            <a:r>
              <a:rPr lang="en-US" i="1" dirty="0" err="1" smtClean="0">
                <a:solidFill>
                  <a:srgbClr val="FF0000"/>
                </a:solidFill>
              </a:rPr>
              <a:t>abc</a:t>
            </a:r>
            <a:r>
              <a:rPr lang="en-US" i="1" dirty="0" smtClean="0">
                <a:solidFill>
                  <a:srgbClr val="FF0000"/>
                </a:solidFill>
              </a:rPr>
              <a:t>  xyz	</a:t>
            </a:r>
            <a:endParaRPr lang="en-IN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Stack class extends from ___________ class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AbstractList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Vector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ArrayList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LinkedList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Stack class extends from ___________ class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AbstractList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Vector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	</a:t>
            </a:r>
            <a:r>
              <a:rPr lang="en-US" dirty="0" err="1" smtClean="0"/>
              <a:t>ArrayList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</a:t>
            </a:r>
            <a:r>
              <a:rPr lang="en-US" dirty="0" err="1" smtClean="0"/>
              <a:t>LinkedList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686800" cy="58052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12. </a:t>
            </a:r>
            <a:r>
              <a:rPr lang="en-US" dirty="0" err="1" smtClean="0"/>
              <a:t>TreeSet</a:t>
            </a:r>
            <a:r>
              <a:rPr lang="en-US" dirty="0" smtClean="0"/>
              <a:t> map = new </a:t>
            </a:r>
            <a:r>
              <a:rPr lang="en-US" dirty="0" err="1" smtClean="0"/>
              <a:t>TreeSet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13. </a:t>
            </a:r>
            <a:r>
              <a:rPr lang="en-US" dirty="0" err="1" smtClean="0"/>
              <a:t>map.add</a:t>
            </a:r>
            <a:r>
              <a:rPr lang="en-US" dirty="0" smtClean="0"/>
              <a:t>("one");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14. </a:t>
            </a:r>
            <a:r>
              <a:rPr lang="en-US" dirty="0" err="1" smtClean="0"/>
              <a:t>map.add</a:t>
            </a:r>
            <a:r>
              <a:rPr lang="en-US" dirty="0" smtClean="0"/>
              <a:t>("two");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15. </a:t>
            </a:r>
            <a:r>
              <a:rPr lang="en-US" dirty="0" err="1" smtClean="0"/>
              <a:t>map.add</a:t>
            </a:r>
            <a:r>
              <a:rPr lang="en-US" dirty="0" smtClean="0"/>
              <a:t>("three");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16. </a:t>
            </a:r>
            <a:r>
              <a:rPr lang="en-US" dirty="0" err="1" smtClean="0"/>
              <a:t>map.add</a:t>
            </a:r>
            <a:r>
              <a:rPr lang="en-US" dirty="0" smtClean="0"/>
              <a:t>("four");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17. </a:t>
            </a:r>
            <a:r>
              <a:rPr lang="en-US" dirty="0" err="1" smtClean="0"/>
              <a:t>map.add</a:t>
            </a:r>
            <a:r>
              <a:rPr lang="en-US" dirty="0" smtClean="0"/>
              <a:t>("one");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18. </a:t>
            </a:r>
            <a:r>
              <a:rPr lang="en-US" dirty="0" err="1" smtClean="0"/>
              <a:t>Iterator</a:t>
            </a:r>
            <a:r>
              <a:rPr lang="en-US" dirty="0" smtClean="0"/>
              <a:t> it = </a:t>
            </a:r>
            <a:r>
              <a:rPr lang="en-US" dirty="0" err="1" smtClean="0"/>
              <a:t>map.iterator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19. while (</a:t>
            </a:r>
            <a:r>
              <a:rPr lang="en-US" dirty="0" err="1" smtClean="0"/>
              <a:t>it.hasNext</a:t>
            </a:r>
            <a:r>
              <a:rPr lang="en-US" dirty="0" smtClean="0"/>
              <a:t>() )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20. </a:t>
            </a:r>
            <a:r>
              <a:rPr lang="en-US" dirty="0" err="1" smtClean="0"/>
              <a:t>System.out.print</a:t>
            </a:r>
            <a:r>
              <a:rPr lang="en-US" dirty="0" smtClean="0"/>
              <a:t>( </a:t>
            </a:r>
            <a:r>
              <a:rPr lang="en-US" dirty="0" err="1" smtClean="0"/>
              <a:t>it.next</a:t>
            </a:r>
            <a:r>
              <a:rPr lang="en-US" dirty="0" smtClean="0"/>
              <a:t>() + " " 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21.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what is the result?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one two three four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four three two one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four one three two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one two three four one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one four three two one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F. The print order is not guaranteed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686800" cy="58052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12. </a:t>
            </a:r>
            <a:r>
              <a:rPr lang="en-US" dirty="0" err="1" smtClean="0"/>
              <a:t>TreeSet</a:t>
            </a:r>
            <a:r>
              <a:rPr lang="en-US" dirty="0" smtClean="0"/>
              <a:t> map = new </a:t>
            </a:r>
            <a:r>
              <a:rPr lang="en-US" dirty="0" err="1" smtClean="0"/>
              <a:t>TreeSet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13. </a:t>
            </a:r>
            <a:r>
              <a:rPr lang="en-US" dirty="0" err="1" smtClean="0"/>
              <a:t>map.add</a:t>
            </a:r>
            <a:r>
              <a:rPr lang="en-US" dirty="0" smtClean="0"/>
              <a:t>("one");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14. </a:t>
            </a:r>
            <a:r>
              <a:rPr lang="en-US" dirty="0" err="1" smtClean="0"/>
              <a:t>map.add</a:t>
            </a:r>
            <a:r>
              <a:rPr lang="en-US" dirty="0" smtClean="0"/>
              <a:t>("two");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15. </a:t>
            </a:r>
            <a:r>
              <a:rPr lang="en-US" dirty="0" err="1" smtClean="0"/>
              <a:t>map.add</a:t>
            </a:r>
            <a:r>
              <a:rPr lang="en-US" dirty="0" smtClean="0"/>
              <a:t>("three");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16. </a:t>
            </a:r>
            <a:r>
              <a:rPr lang="en-US" dirty="0" err="1" smtClean="0"/>
              <a:t>map.add</a:t>
            </a:r>
            <a:r>
              <a:rPr lang="en-US" dirty="0" smtClean="0"/>
              <a:t>("four");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17. </a:t>
            </a:r>
            <a:r>
              <a:rPr lang="en-US" dirty="0" err="1" smtClean="0"/>
              <a:t>map.add</a:t>
            </a:r>
            <a:r>
              <a:rPr lang="en-US" dirty="0" smtClean="0"/>
              <a:t>("one");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18. </a:t>
            </a:r>
            <a:r>
              <a:rPr lang="en-US" dirty="0" err="1" smtClean="0"/>
              <a:t>Iterator</a:t>
            </a:r>
            <a:r>
              <a:rPr lang="en-US" dirty="0" smtClean="0"/>
              <a:t> it = </a:t>
            </a:r>
            <a:r>
              <a:rPr lang="en-US" dirty="0" err="1" smtClean="0"/>
              <a:t>map.iterator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19. while (</a:t>
            </a:r>
            <a:r>
              <a:rPr lang="en-US" dirty="0" err="1" smtClean="0"/>
              <a:t>it.hasNext</a:t>
            </a:r>
            <a:r>
              <a:rPr lang="en-US" dirty="0" smtClean="0"/>
              <a:t>() )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20. </a:t>
            </a:r>
            <a:r>
              <a:rPr lang="en-US" dirty="0" err="1" smtClean="0"/>
              <a:t>System.out.print</a:t>
            </a:r>
            <a:r>
              <a:rPr lang="en-US" dirty="0" smtClean="0"/>
              <a:t>( </a:t>
            </a:r>
            <a:r>
              <a:rPr lang="en-US" dirty="0" err="1" smtClean="0"/>
              <a:t>it.next</a:t>
            </a:r>
            <a:r>
              <a:rPr lang="en-US" dirty="0" smtClean="0"/>
              <a:t>() + " " 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21.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what is the result?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one two three four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four three two one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C. four one three two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D. one two three four one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one four three two one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F. The print order is not guaranteed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Which collection class allows you to access its elements by associating a key with an element’s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value, and provides synchronization?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java.util.SortedMap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java.util.TreeMap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java.util.TreeSet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java.util.HashMap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E. </a:t>
            </a:r>
            <a:r>
              <a:rPr lang="en-US" dirty="0" err="1" smtClean="0"/>
              <a:t>java.util.Hashtable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Which collection class allows you to access its elements by associating a key with an element’s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value, and provides synchronization?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java.util.SortedMap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java.util.TreeMap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java.util.TreeSet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java.util.HashMap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E. </a:t>
            </a:r>
            <a:r>
              <a:rPr lang="en-US" dirty="0" err="1" smtClean="0">
                <a:solidFill>
                  <a:srgbClr val="FF0000"/>
                </a:solidFill>
              </a:rPr>
              <a:t>java.util.Hashtable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(12)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(4.5)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("hello")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	String o1=</a:t>
            </a:r>
            <a:r>
              <a:rPr lang="en-IN" u="sng" dirty="0" err="1"/>
              <a:t>al.get</a:t>
            </a:r>
            <a:r>
              <a:rPr lang="en-IN" u="sng" dirty="0"/>
              <a:t>(3)</a:t>
            </a:r>
            <a:r>
              <a:rPr lang="en-IN" dirty="0"/>
              <a:t>;   //line1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(o1); //line2	</a:t>
            </a:r>
          </a:p>
          <a:p>
            <a:pPr lvl="0">
              <a:buNone/>
            </a:pPr>
            <a:r>
              <a:rPr lang="en-IN" dirty="0" smtClean="0"/>
              <a:t>A	Complains </a:t>
            </a:r>
            <a:r>
              <a:rPr lang="en-IN" dirty="0"/>
              <a:t>that dissimilar elements cannot be added</a:t>
            </a:r>
          </a:p>
          <a:p>
            <a:pPr lvl="0">
              <a:buNone/>
            </a:pPr>
            <a:r>
              <a:rPr lang="en-IN" dirty="0" smtClean="0"/>
              <a:t>B	Compilation </a:t>
            </a:r>
            <a:r>
              <a:rPr lang="en-IN" dirty="0"/>
              <a:t>error in line1</a:t>
            </a:r>
          </a:p>
          <a:p>
            <a:pPr lvl="0">
              <a:buNone/>
            </a:pPr>
            <a:r>
              <a:rPr lang="en-IN" dirty="0" smtClean="0"/>
              <a:t>C	Prints </a:t>
            </a:r>
            <a:r>
              <a:rPr lang="en-IN" dirty="0"/>
              <a:t>hello in line2</a:t>
            </a:r>
          </a:p>
          <a:p>
            <a:pPr>
              <a:buNone/>
            </a:pPr>
            <a:r>
              <a:rPr lang="en-IN" dirty="0" smtClean="0"/>
              <a:t>D	Gives </a:t>
            </a:r>
            <a:r>
              <a:rPr lang="en-IN" dirty="0" err="1"/>
              <a:t>IndexOutOfBoundsException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these is correct to sort an array of Strings (</a:t>
            </a:r>
            <a:r>
              <a:rPr lang="en-US" dirty="0" err="1" smtClean="0"/>
              <a:t>mynames</a:t>
            </a:r>
            <a:r>
              <a:rPr lang="en-US" dirty="0" smtClean="0"/>
              <a:t>[])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</a:t>
            </a:r>
            <a:r>
              <a:rPr lang="en-US" dirty="0" err="1" smtClean="0"/>
              <a:t>Arrays.sort</a:t>
            </a:r>
            <a:r>
              <a:rPr lang="en-US" dirty="0" smtClean="0"/>
              <a:t>(</a:t>
            </a:r>
            <a:r>
              <a:rPr lang="en-US" dirty="0" err="1" smtClean="0"/>
              <a:t>mynames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Collections(</a:t>
            </a:r>
            <a:r>
              <a:rPr lang="en-US" dirty="0" err="1" smtClean="0"/>
              <a:t>mynames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Both can be used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A separate logic has to be written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these is correct to sort an array of Strings (</a:t>
            </a:r>
            <a:r>
              <a:rPr lang="en-US" dirty="0" err="1" smtClean="0"/>
              <a:t>mynames</a:t>
            </a:r>
            <a:r>
              <a:rPr lang="en-US" dirty="0" smtClean="0"/>
              <a:t>[])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	</a:t>
            </a:r>
            <a:r>
              <a:rPr lang="en-US" dirty="0" err="1" smtClean="0">
                <a:solidFill>
                  <a:srgbClr val="FF0000"/>
                </a:solidFill>
              </a:rPr>
              <a:t>Arrays.sort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mynames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	Collections(</a:t>
            </a:r>
            <a:r>
              <a:rPr lang="en-US" dirty="0" err="1" smtClean="0"/>
              <a:t>mynames</a:t>
            </a:r>
            <a:r>
              <a:rPr lang="en-US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Both can be used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A separate logic has to be written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5446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methods of Queue interface retrieves but does not remove the head element.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peek()  -- returns null when q is empty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element()  -- throws </a:t>
            </a:r>
            <a:r>
              <a:rPr lang="en-US" dirty="0" err="1" smtClean="0"/>
              <a:t>NoSuchElementException</a:t>
            </a:r>
            <a:r>
              <a:rPr lang="en-US" dirty="0" smtClean="0"/>
              <a:t> when Q is empty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both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54461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methods of Queue interface retrieves but does not remove the head element.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peek()  -- returns null when q is empty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element()  -- throws </a:t>
            </a:r>
            <a:r>
              <a:rPr lang="en-US" dirty="0" err="1" smtClean="0"/>
              <a:t>NoSuchElementException</a:t>
            </a:r>
            <a:r>
              <a:rPr lang="en-US" dirty="0" smtClean="0"/>
              <a:t> when Q is empty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	both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Which method retrieves </a:t>
            </a:r>
            <a:r>
              <a:rPr lang="en-US" dirty="0" smtClean="0"/>
              <a:t>and removes the head of this queue, or null if this queue is empty.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remove()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	poll()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	offer()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Which method retrieves </a:t>
            </a:r>
            <a:r>
              <a:rPr lang="en-US" dirty="0" smtClean="0"/>
              <a:t>and removes the head of this queue, or null if this queue is empty.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A	remove()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poll()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C	offer()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	none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userdefined</a:t>
            </a:r>
            <a:r>
              <a:rPr lang="en-US" dirty="0" smtClean="0"/>
              <a:t> objects have to be stored in a </a:t>
            </a:r>
            <a:r>
              <a:rPr lang="en-US" dirty="0" err="1" smtClean="0"/>
              <a:t>TreeSet</a:t>
            </a:r>
            <a:r>
              <a:rPr lang="en-US" dirty="0" smtClean="0"/>
              <a:t> or a </a:t>
            </a:r>
            <a:r>
              <a:rPr lang="en-US" dirty="0" err="1" smtClean="0"/>
              <a:t>TreeMap</a:t>
            </a:r>
            <a:r>
              <a:rPr lang="en-US" dirty="0" smtClean="0"/>
              <a:t> which of the following interfaces have to be implemented.</a:t>
            </a:r>
          </a:p>
          <a:p>
            <a:pPr>
              <a:buNone/>
            </a:pPr>
            <a:r>
              <a:rPr lang="en-US" dirty="0" smtClean="0"/>
              <a:t>A	Comparable</a:t>
            </a:r>
          </a:p>
          <a:p>
            <a:pPr>
              <a:buNone/>
            </a:pPr>
            <a:r>
              <a:rPr lang="en-US" dirty="0" smtClean="0"/>
              <a:t>B	Comparator</a:t>
            </a:r>
          </a:p>
          <a:p>
            <a:pPr>
              <a:buNone/>
            </a:pPr>
            <a:r>
              <a:rPr lang="en-US" dirty="0" smtClean="0"/>
              <a:t>C	Either A or B</a:t>
            </a:r>
          </a:p>
          <a:p>
            <a:pPr>
              <a:buNone/>
            </a:pPr>
            <a:r>
              <a:rPr lang="en-US" dirty="0" smtClean="0"/>
              <a:t>D	Both A and B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userdefined</a:t>
            </a:r>
            <a:r>
              <a:rPr lang="en-US" dirty="0" smtClean="0"/>
              <a:t> objects have to be stored in a </a:t>
            </a:r>
            <a:r>
              <a:rPr lang="en-US" dirty="0" err="1" smtClean="0"/>
              <a:t>TreeSet</a:t>
            </a:r>
            <a:r>
              <a:rPr lang="en-US" dirty="0" smtClean="0"/>
              <a:t> or a </a:t>
            </a:r>
            <a:r>
              <a:rPr lang="en-US" dirty="0" err="1" smtClean="0"/>
              <a:t>TreeMap</a:t>
            </a:r>
            <a:r>
              <a:rPr lang="en-US" dirty="0" smtClean="0"/>
              <a:t> which of the following interfaces have to be implemented.</a:t>
            </a:r>
          </a:p>
          <a:p>
            <a:pPr>
              <a:buNone/>
            </a:pPr>
            <a:r>
              <a:rPr lang="en-US" dirty="0" smtClean="0"/>
              <a:t>A	Comparable</a:t>
            </a:r>
          </a:p>
          <a:p>
            <a:pPr>
              <a:buNone/>
            </a:pPr>
            <a:r>
              <a:rPr lang="en-US" dirty="0" smtClean="0"/>
              <a:t>B	Comparator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	Either A or B</a:t>
            </a:r>
          </a:p>
          <a:p>
            <a:pPr>
              <a:buNone/>
            </a:pPr>
            <a:r>
              <a:rPr lang="en-US" dirty="0" smtClean="0"/>
              <a:t>D	Both A and B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userdefined</a:t>
            </a:r>
            <a:r>
              <a:rPr lang="en-US" dirty="0" smtClean="0"/>
              <a:t> objects have to be stored in a </a:t>
            </a:r>
            <a:r>
              <a:rPr lang="en-US" dirty="0" err="1" smtClean="0"/>
              <a:t>TreeSet</a:t>
            </a:r>
            <a:r>
              <a:rPr lang="en-US" dirty="0" smtClean="0"/>
              <a:t> or a </a:t>
            </a:r>
            <a:r>
              <a:rPr lang="en-US" dirty="0" err="1" smtClean="0"/>
              <a:t>TreeMap</a:t>
            </a:r>
            <a:r>
              <a:rPr lang="en-US" dirty="0" smtClean="0"/>
              <a:t> what exception is thrown if Comparable or Comparator interfaces are not implemented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userdefined</a:t>
            </a:r>
            <a:r>
              <a:rPr lang="en-US" dirty="0" smtClean="0"/>
              <a:t> objects have to be stored in a </a:t>
            </a:r>
            <a:r>
              <a:rPr lang="en-US" dirty="0" err="1" smtClean="0"/>
              <a:t>TreeSet</a:t>
            </a:r>
            <a:r>
              <a:rPr lang="en-US" dirty="0" smtClean="0"/>
              <a:t> or a </a:t>
            </a:r>
            <a:r>
              <a:rPr lang="en-US" dirty="0" err="1" smtClean="0"/>
              <a:t>TreeMap</a:t>
            </a:r>
            <a:r>
              <a:rPr lang="en-US" dirty="0" smtClean="0"/>
              <a:t> what exception is thrown if Comparable or Comparator interfaces are not implemented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</a:t>
            </a:r>
            <a:r>
              <a:rPr lang="en-US" dirty="0" err="1" smtClean="0"/>
              <a:t>ClassCastException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(12)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(4.5)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("hello")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	String o1=</a:t>
            </a:r>
            <a:r>
              <a:rPr lang="en-IN" u="sng" dirty="0" err="1"/>
              <a:t>al.get</a:t>
            </a:r>
            <a:r>
              <a:rPr lang="en-IN" u="sng" dirty="0"/>
              <a:t>(3)</a:t>
            </a:r>
            <a:r>
              <a:rPr lang="en-IN" dirty="0"/>
              <a:t>;   //line1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(o1); //line2	</a:t>
            </a:r>
          </a:p>
          <a:p>
            <a:pPr lvl="0">
              <a:buNone/>
            </a:pPr>
            <a:r>
              <a:rPr lang="en-IN" dirty="0" smtClean="0"/>
              <a:t>A	Complains </a:t>
            </a:r>
            <a:r>
              <a:rPr lang="en-IN" dirty="0"/>
              <a:t>that dissimilar elements cannot be added</a:t>
            </a:r>
          </a:p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B	Compilation </a:t>
            </a:r>
            <a:r>
              <a:rPr lang="en-IN" dirty="0">
                <a:solidFill>
                  <a:srgbClr val="FF0000"/>
                </a:solidFill>
              </a:rPr>
              <a:t>error in line1</a:t>
            </a:r>
          </a:p>
          <a:p>
            <a:pPr lvl="0">
              <a:buNone/>
            </a:pPr>
            <a:r>
              <a:rPr lang="en-IN" dirty="0" smtClean="0"/>
              <a:t>C	Prints </a:t>
            </a:r>
            <a:r>
              <a:rPr lang="en-IN" dirty="0"/>
              <a:t>hello in line2</a:t>
            </a:r>
          </a:p>
          <a:p>
            <a:pPr>
              <a:buNone/>
            </a:pPr>
            <a:r>
              <a:rPr lang="en-IN" dirty="0" smtClean="0"/>
              <a:t>D	Gives </a:t>
            </a:r>
            <a:r>
              <a:rPr lang="en-IN" dirty="0" err="1"/>
              <a:t>IndexOutOfBoundsException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(12)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(4.5)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("hello")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smtClean="0"/>
              <a:t>Object </a:t>
            </a:r>
            <a:r>
              <a:rPr lang="en-IN" dirty="0"/>
              <a:t>o1=</a:t>
            </a:r>
            <a:r>
              <a:rPr lang="en-IN" u="sng" dirty="0" err="1"/>
              <a:t>al.get</a:t>
            </a:r>
            <a:r>
              <a:rPr lang="en-IN" u="sng" dirty="0"/>
              <a:t>(3)</a:t>
            </a:r>
            <a:r>
              <a:rPr lang="en-IN" dirty="0"/>
              <a:t>;   //line1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(o1); //line2	</a:t>
            </a:r>
          </a:p>
          <a:p>
            <a:pPr lvl="0">
              <a:buNone/>
            </a:pPr>
            <a:r>
              <a:rPr lang="en-IN" dirty="0" smtClean="0"/>
              <a:t>A	Complains </a:t>
            </a:r>
            <a:r>
              <a:rPr lang="en-IN" dirty="0"/>
              <a:t>that dissimilar elements cannot be added</a:t>
            </a:r>
          </a:p>
          <a:p>
            <a:pPr lvl="0">
              <a:buNone/>
            </a:pPr>
            <a:r>
              <a:rPr lang="en-IN" dirty="0" smtClean="0"/>
              <a:t>B	Compilation </a:t>
            </a:r>
            <a:r>
              <a:rPr lang="en-IN" dirty="0"/>
              <a:t>error in line1</a:t>
            </a:r>
          </a:p>
          <a:p>
            <a:pPr lvl="0">
              <a:buNone/>
            </a:pPr>
            <a:r>
              <a:rPr lang="en-IN" dirty="0" smtClean="0"/>
              <a:t>C	Prints </a:t>
            </a:r>
            <a:r>
              <a:rPr lang="en-IN" dirty="0"/>
              <a:t>hello in line2</a:t>
            </a:r>
          </a:p>
          <a:p>
            <a:pPr>
              <a:buNone/>
            </a:pPr>
            <a:r>
              <a:rPr lang="en-IN" dirty="0" smtClean="0"/>
              <a:t>D	Gives </a:t>
            </a:r>
            <a:r>
              <a:rPr lang="en-IN" dirty="0" err="1"/>
              <a:t>IndexOutOfBoundsException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u="sng" dirty="0" err="1"/>
              <a:t>ArrayList</a:t>
            </a:r>
            <a:r>
              <a:rPr lang="en-IN" dirty="0"/>
              <a:t> al=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u="sng" dirty="0" err="1"/>
              <a:t>ArrayList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(12)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(4.5)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u="sng" dirty="0" err="1"/>
              <a:t>al.add</a:t>
            </a:r>
            <a:r>
              <a:rPr lang="en-IN" u="sng" dirty="0"/>
              <a:t>("hello")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	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smtClean="0"/>
              <a:t>Object </a:t>
            </a:r>
            <a:r>
              <a:rPr lang="en-IN" dirty="0"/>
              <a:t>o1=</a:t>
            </a:r>
            <a:r>
              <a:rPr lang="en-IN" u="sng" dirty="0" err="1"/>
              <a:t>al.get</a:t>
            </a:r>
            <a:r>
              <a:rPr lang="en-IN" u="sng" dirty="0"/>
              <a:t>(3)</a:t>
            </a:r>
            <a:r>
              <a:rPr lang="en-IN" dirty="0"/>
              <a:t>;   //line1</a:t>
            </a:r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dirty="0" err="1"/>
              <a:t>System.</a:t>
            </a:r>
            <a:r>
              <a:rPr lang="en-IN" i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(o1); //line2	</a:t>
            </a:r>
          </a:p>
          <a:p>
            <a:pPr lvl="0">
              <a:buNone/>
            </a:pPr>
            <a:r>
              <a:rPr lang="en-IN" dirty="0" smtClean="0"/>
              <a:t>A	Complains </a:t>
            </a:r>
            <a:r>
              <a:rPr lang="en-IN" dirty="0"/>
              <a:t>that dissimilar elements cannot be added</a:t>
            </a:r>
          </a:p>
          <a:p>
            <a:pPr lvl="0">
              <a:buNone/>
            </a:pPr>
            <a:r>
              <a:rPr lang="en-IN" dirty="0" smtClean="0"/>
              <a:t>B	Compilation </a:t>
            </a:r>
            <a:r>
              <a:rPr lang="en-IN" dirty="0"/>
              <a:t>error in line1</a:t>
            </a:r>
          </a:p>
          <a:p>
            <a:pPr lvl="0">
              <a:buNone/>
            </a:pPr>
            <a:r>
              <a:rPr lang="en-IN" dirty="0" smtClean="0"/>
              <a:t>C	Prints </a:t>
            </a:r>
            <a:r>
              <a:rPr lang="en-IN" dirty="0"/>
              <a:t>hello in line2</a:t>
            </a:r>
          </a:p>
          <a:p>
            <a:pPr>
              <a:buNone/>
            </a:pPr>
            <a:r>
              <a:rPr lang="en-IN" dirty="0" smtClean="0"/>
              <a:t>D	</a:t>
            </a:r>
            <a:r>
              <a:rPr lang="en-IN" dirty="0" smtClean="0">
                <a:solidFill>
                  <a:srgbClr val="FF0000"/>
                </a:solidFill>
              </a:rPr>
              <a:t>Gives </a:t>
            </a:r>
            <a:r>
              <a:rPr lang="en-IN" dirty="0" err="1">
                <a:solidFill>
                  <a:srgbClr val="FF0000"/>
                </a:solidFill>
              </a:rPr>
              <a:t>IndexOutOfBoundsException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1396</Words>
  <Application>Microsoft Office PowerPoint</Application>
  <PresentationFormat>On-screen Show (4:3)</PresentationFormat>
  <Paragraphs>531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Collections </vt:lpstr>
      <vt:lpstr>Slide 2</vt:lpstr>
      <vt:lpstr>Slide 3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10</vt:lpstr>
      <vt:lpstr>Question 10</vt:lpstr>
      <vt:lpstr>Question 11</vt:lpstr>
      <vt:lpstr>Question 11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  <vt:lpstr>Question 18</vt:lpstr>
      <vt:lpstr>Question 18</vt:lpstr>
      <vt:lpstr>Question 19</vt:lpstr>
      <vt:lpstr>Question 19</vt:lpstr>
      <vt:lpstr>Question 20</vt:lpstr>
      <vt:lpstr>Question 20</vt:lpstr>
      <vt:lpstr>Question 21</vt:lpstr>
      <vt:lpstr>Question 21</vt:lpstr>
      <vt:lpstr>Question 22</vt:lpstr>
      <vt:lpstr>Question 22</vt:lpstr>
      <vt:lpstr>Question 23</vt:lpstr>
      <vt:lpstr>Question 23</vt:lpstr>
      <vt:lpstr>Question 24</vt:lpstr>
      <vt:lpstr>Question 24</vt:lpstr>
      <vt:lpstr>Question 25</vt:lpstr>
      <vt:lpstr>Question 25</vt:lpstr>
      <vt:lpstr>Question 26</vt:lpstr>
      <vt:lpstr>Question 26</vt:lpstr>
      <vt:lpstr>Question 27</vt:lpstr>
      <vt:lpstr>Question 27</vt:lpstr>
      <vt:lpstr>Question 28</vt:lpstr>
      <vt:lpstr>Question 28</vt:lpstr>
      <vt:lpstr>Question 29</vt:lpstr>
      <vt:lpstr>Question 29</vt:lpstr>
      <vt:lpstr>Question 30</vt:lpstr>
      <vt:lpstr>Question 30</vt:lpstr>
      <vt:lpstr>Question 31</vt:lpstr>
      <vt:lpstr>Question 31</vt:lpstr>
      <vt:lpstr>Question 32</vt:lpstr>
      <vt:lpstr>Question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</dc:title>
  <dc:creator>RADHA</dc:creator>
  <cp:lastModifiedBy>RADHA</cp:lastModifiedBy>
  <cp:revision>38</cp:revision>
  <dcterms:created xsi:type="dcterms:W3CDTF">2013-05-15T08:08:05Z</dcterms:created>
  <dcterms:modified xsi:type="dcterms:W3CDTF">2013-05-16T11:58:04Z</dcterms:modified>
</cp:coreProperties>
</file>