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90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91" r:id="rId20"/>
    <p:sldId id="276" r:id="rId21"/>
    <p:sldId id="277" r:id="rId22"/>
    <p:sldId id="278" r:id="rId23"/>
    <p:sldId id="279" r:id="rId24"/>
    <p:sldId id="280" r:id="rId25"/>
    <p:sldId id="281" r:id="rId26"/>
    <p:sldId id="29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CFA19-799F-48FD-8B3F-9CBAAAD99BC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0B3CB-D73A-4F4A-9C3C-842C5D0ACDD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0A08-00ED-4392-9A95-0F99EA5E33E7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9661-DB53-467B-926A-BBD0039F39B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Java: Useful classes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754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 d= new Date();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MMM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s1=s.XXX(d);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(s1); </a:t>
            </a:r>
          </a:p>
          <a:p>
            <a:pPr>
              <a:buNone/>
            </a:pPr>
            <a:r>
              <a:rPr lang="en-US" dirty="0" smtClean="0"/>
              <a:t>Which method should be substituted in place of XXX so that the code prints date the form of “2011 Nov 18”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parse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format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form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printf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41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754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 d= new Date();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MMM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s1=s.XXX(d);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(s1); </a:t>
            </a:r>
          </a:p>
          <a:p>
            <a:pPr>
              <a:buNone/>
            </a:pPr>
            <a:r>
              <a:rPr lang="en-US" dirty="0" smtClean="0"/>
              <a:t>Which method should be substituted in place of XXX so that the code prints date the form of “2011 Nov 18”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parse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format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form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printf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41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906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GregorianCalendar  c= new GregorianCalendar 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c.set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(2000,7,9);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MMM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s1=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(c.XXX());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(s1);</a:t>
            </a:r>
          </a:p>
          <a:p>
            <a:pPr>
              <a:buNone/>
            </a:pPr>
            <a:r>
              <a:rPr lang="en-US" dirty="0" smtClean="0"/>
              <a:t>What method should be substituted in place of XXX so that the code prints “2000 Aug 09”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getDate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getTime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getCalendar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906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GregorianCalendar  c= new GregorianCalendar 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c.set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(2000,7,9);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MMM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s1=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(c.XXX());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(s1);</a:t>
            </a:r>
          </a:p>
          <a:p>
            <a:pPr>
              <a:buNone/>
            </a:pPr>
            <a:r>
              <a:rPr lang="en-US" dirty="0" smtClean="0"/>
              <a:t>What method should be substituted in place of XXX so that the code prints “2000 Aug 09”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getDate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getTime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getCalendar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69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GregorianCalendar  now= new GregorianCalendar 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now.set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(2000,7,7);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System.out.printf(" %1$tY %1$tm %1$td ",now); </a:t>
            </a:r>
          </a:p>
          <a:p>
            <a:pPr>
              <a:buNone/>
            </a:pPr>
            <a:r>
              <a:rPr lang="en-US" dirty="0" smtClean="0"/>
              <a:t>What will the lines of code print?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2000 7 7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00 7 7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2000 07 07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2000 08 07</a:t>
            </a:r>
          </a:p>
          <a:p>
            <a:pPr marL="914400" lvl="1" indent="-457200">
              <a:buFont typeface="Wingdings" pitchFamily="2" charset="2"/>
              <a:buAutoNum type="alphaUcPeriod"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GregorianCalendar  now= new GregorianCalendar 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now.set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(2000,7,7);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System.out.printf(" %1$tY %1$tm %1$td ",now); </a:t>
            </a:r>
          </a:p>
          <a:p>
            <a:pPr>
              <a:buNone/>
            </a:pPr>
            <a:r>
              <a:rPr lang="en-US" dirty="0" smtClean="0"/>
              <a:t>What will the lines of code print?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2000 7 7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00 7 7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2000 07 07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2000 08 07</a:t>
            </a:r>
          </a:p>
          <a:p>
            <a:pPr marL="914400" lvl="1" indent="-457200">
              <a:buFont typeface="Wingdings" pitchFamily="2" charset="2"/>
              <a:buAutoNum type="alphaUcPeriod"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91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800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GregorianCalendar  now= new GregorianCalendar ();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now.set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(2000,7,7);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GregorianCalendar  now1= new GregorianCalendar ();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now1.set(2000,8,7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now.compareTo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(now1)); </a:t>
            </a:r>
          </a:p>
          <a:p>
            <a:pPr>
              <a:buNone/>
            </a:pPr>
            <a:r>
              <a:rPr lang="en-US" dirty="0" smtClean="0"/>
              <a:t>What will the lines of code print?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0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1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-1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800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GregorianCalendar  now= new GregorianCalendar ();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now.set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(2000,7,7);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GregorianCalendar  now1= new GregorianCalendar ();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now1.set(2000,8,7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now.compareTo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(now1)); </a:t>
            </a:r>
          </a:p>
          <a:p>
            <a:pPr>
              <a:buNone/>
            </a:pPr>
            <a:r>
              <a:rPr lang="en-US" dirty="0" smtClean="0"/>
              <a:t>What will the lines of code print?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0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1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solidFill>
                  <a:srgbClr val="FF0000"/>
                </a:solidFill>
                <a:ea typeface="+mn-ea"/>
                <a:cs typeface="+mn-cs"/>
              </a:rPr>
              <a:t>-1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24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4196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</a:rPr>
              <a:t>isLeapYear</a:t>
            </a:r>
            <a:r>
              <a:rPr lang="en-US" b="1" dirty="0" smtClean="0">
                <a:latin typeface="Courier New" pitchFamily="49" charset="0"/>
              </a:rPr>
              <a:t>() </a:t>
            </a:r>
            <a:r>
              <a:rPr lang="en-US" dirty="0" smtClean="0"/>
              <a:t>defined in which class?</a:t>
            </a:r>
          </a:p>
          <a:p>
            <a:pPr marL="914400" lvl="1" indent="-457200">
              <a:buAutoNum type="alphaUcPeriod"/>
            </a:pPr>
            <a:r>
              <a:rPr lang="en-IN" sz="2000" b="1" dirty="0" err="1" smtClean="0">
                <a:latin typeface="Courier New" pitchFamily="49" charset="0"/>
              </a:rPr>
              <a:t>GregorianCalendar</a:t>
            </a:r>
            <a:r>
              <a:rPr lang="en-US" sz="2000" b="1" dirty="0" smtClean="0"/>
              <a:t> </a:t>
            </a:r>
          </a:p>
          <a:p>
            <a:pPr marL="914400" lvl="1" indent="-457200"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Date</a:t>
            </a:r>
          </a:p>
          <a:p>
            <a:pPr marL="914400" lvl="1" indent="-457200"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Calendar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DateFormat</a:t>
            </a: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21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4196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</a:rPr>
              <a:t>isLeapYear</a:t>
            </a:r>
            <a:r>
              <a:rPr lang="en-US" b="1" dirty="0" smtClean="0">
                <a:latin typeface="Courier New" pitchFamily="49" charset="0"/>
              </a:rPr>
              <a:t>() </a:t>
            </a:r>
            <a:r>
              <a:rPr lang="en-US" dirty="0" smtClean="0"/>
              <a:t>defined in which class?</a:t>
            </a:r>
          </a:p>
          <a:p>
            <a:pPr marL="914400" lvl="1" indent="-457200">
              <a:buAutoNum type="alphaUcPeriod"/>
            </a:pPr>
            <a:r>
              <a:rPr lang="en-IN" sz="2000" b="1" dirty="0" err="1" smtClean="0">
                <a:solidFill>
                  <a:srgbClr val="FF0000"/>
                </a:solidFill>
                <a:latin typeface="Courier New" pitchFamily="49" charset="0"/>
              </a:rPr>
              <a:t>GregorianCalendar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marL="914400" lvl="1" indent="-457200"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Date</a:t>
            </a:r>
          </a:p>
          <a:p>
            <a:pPr marL="914400" lvl="1" indent="-457200"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Calendar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DateFormat</a:t>
            </a: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21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28600" y="1143000"/>
            <a:ext cx="8534400" cy="4343400"/>
          </a:xfrm>
          <a:prstGeom prst="wedgeRectCallout">
            <a:avLst>
              <a:gd name="adj1" fmla="val 33023"/>
              <a:gd name="adj2" fmla="val 49926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 smtClean="0">
                <a:solidFill>
                  <a:srgbClr val="5F5F5F"/>
                </a:solidFill>
              </a:rPr>
              <a:t>In which package is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SimpleDateFormat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5F5F5F"/>
                </a:solidFill>
              </a:rPr>
              <a:t>defined?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java.lang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java.text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java.util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java.date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endParaRPr lang="en-US" sz="2000" dirty="0" smtClean="0"/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System.out.print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Calendar.MONDAY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What will happen when you execute the above lines?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0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1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2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System.out.print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Calendar.MONDAY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What will happen when you execute the above lines?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0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1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2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95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GregorianCalendar  now= new GregorianCalendar ();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now.set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(2000,7,7);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now.add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(XXX,5);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now.get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(XXX));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should be placed in place of XXX so that the code displays 2005?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Calendar.Year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Calendar.YEAR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Calendar.year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GregorianCalendar  now= new GregorianCalendar ();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now.set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(2000,7,7);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now.add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(XXX,5);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now.get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(XXX));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should be placed in place of XXX so that the code displays 2005?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Calendar.Year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Calendar.YEAR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Calendar.year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0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What will the code print?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2.0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What will the code print?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2.0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06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Rand{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smtClean="0"/>
              <a:t>for(</a:t>
            </a:r>
            <a:r>
              <a:rPr lang="en-IN" b="1" dirty="0" err="1" smtClean="0"/>
              <a:t>int</a:t>
            </a:r>
            <a:r>
              <a:rPr lang="en-IN" b="1" dirty="0" smtClean="0"/>
              <a:t> j=0;j&lt;9;j++){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((</a:t>
            </a:r>
            <a:r>
              <a:rPr lang="en-IN" b="1" i="1" dirty="0" err="1" smtClean="0"/>
              <a:t>int</a:t>
            </a:r>
            <a:r>
              <a:rPr lang="en-IN" b="1" i="1" dirty="0" smtClean="0"/>
              <a:t>)(</a:t>
            </a:r>
            <a:r>
              <a:rPr lang="en-IN" b="1" i="1" dirty="0" err="1" smtClean="0"/>
              <a:t>Math.random</a:t>
            </a:r>
            <a:r>
              <a:rPr lang="en-IN" b="1" i="1" dirty="0" smtClean="0"/>
              <a:t>()*10));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happens on execution of the code?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Code prints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Code prints any number between 0 and 9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Code prints any number between 1 and 10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Code prints any number between 0 and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75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Rand{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smtClean="0"/>
              <a:t>for(</a:t>
            </a:r>
            <a:r>
              <a:rPr lang="en-IN" b="1" dirty="0" err="1" smtClean="0"/>
              <a:t>int</a:t>
            </a:r>
            <a:r>
              <a:rPr lang="en-IN" b="1" dirty="0" smtClean="0"/>
              <a:t> j=0;j&lt;9;j++){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((</a:t>
            </a:r>
            <a:r>
              <a:rPr lang="en-IN" b="1" i="1" dirty="0" err="1" smtClean="0"/>
              <a:t>int</a:t>
            </a:r>
            <a:r>
              <a:rPr lang="en-IN" b="1" i="1" dirty="0" smtClean="0"/>
              <a:t>)(</a:t>
            </a:r>
            <a:r>
              <a:rPr lang="en-IN" b="1" i="1" dirty="0" err="1" smtClean="0"/>
              <a:t>Math.random</a:t>
            </a:r>
            <a:r>
              <a:rPr lang="en-IN" b="1" i="1" dirty="0" smtClean="0"/>
              <a:t>()*10));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happens on execution of the code?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Code prints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Code prints any number between 0 and 9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Code prints any number between 1 and 10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Code prints any number between </a:t>
            </a:r>
            <a:r>
              <a:rPr lang="en-US" dirty="0" smtClean="0">
                <a:solidFill>
                  <a:srgbClr val="FF0000"/>
                </a:solidFill>
              </a:rPr>
              <a:t>-1 </a:t>
            </a:r>
            <a:r>
              <a:rPr lang="en-US" dirty="0" smtClean="0">
                <a:solidFill>
                  <a:srgbClr val="FF0000"/>
                </a:solidFill>
              </a:rPr>
              <a:t>and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75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None/>
            </a:pPr>
            <a:r>
              <a:rPr lang="en-US" dirty="0" smtClean="0"/>
              <a:t>Which package does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dirty="0" smtClean="0"/>
              <a:t> class belong to ?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java.text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java.lang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java.random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None/>
            </a:pPr>
            <a:r>
              <a:rPr lang="en-US" dirty="0" smtClean="0"/>
              <a:t>Which package does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dirty="0" smtClean="0"/>
              <a:t> class belong to ?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java.text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java.util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java.lang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java.random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92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28600" y="1143000"/>
            <a:ext cx="8534400" cy="4343400"/>
          </a:xfrm>
          <a:prstGeom prst="wedgeRectCallout">
            <a:avLst>
              <a:gd name="adj1" fmla="val 33023"/>
              <a:gd name="adj2" fmla="val 49926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 smtClean="0">
                <a:solidFill>
                  <a:srgbClr val="5F5F5F"/>
                </a:solidFill>
              </a:rPr>
              <a:t>In which package is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SimpleDateFormat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5F5F5F"/>
                </a:solidFill>
              </a:rPr>
              <a:t>defined?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java.lang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java.text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java.util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java.date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endParaRPr lang="en-US" sz="2000" dirty="0" smtClean="0"/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37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0668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[0],",");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st.countTokens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cnt+Integer.parseInt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st.nextToken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Which of the command line argument will print 6?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123456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1 2 3 4 5 6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1,2,3,4,5,6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1, 2, 3, 4, 5, 6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0668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[0],",");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st.countTokens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cnt+Integer.parseInt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st.nextToken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Which of the command line argument will print 6?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123456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1 2 3 4 5 6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1,2,3,4,5,6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1, 2, 3, 4, 5, 6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37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114800"/>
            <a:ext cx="8534400" cy="259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Which of the following if inserted at line 1 will display 2012?</a:t>
            </a:r>
          </a:p>
          <a:p>
            <a:pPr marL="457200" indent="-457200"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cal.roll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MONTH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cal.rollUp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cal.addUp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marL="457200" indent="-457200">
              <a:buAutoNum type="alphaU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.*;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A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b = { 10,30,5,20 };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a[]){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Calendar cal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Calendar.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cal.set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(2011,11,1);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line 1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cal.get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Calendar.YEAR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114800"/>
            <a:ext cx="8534400" cy="259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Which of the following if inserted at line 1 will display 2012?</a:t>
            </a:r>
          </a:p>
          <a:p>
            <a:pPr marL="457200" indent="-457200"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cal.roll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cal.add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Calendar.</a:t>
            </a:r>
            <a:r>
              <a:rPr lang="en-US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MONTH</a:t>
            </a:r>
            <a:r>
              <a:rPr lang="en-US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cal.rollUp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cal.addUp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marL="457200" indent="-457200">
              <a:buAutoNum type="alphaU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.*;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A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b = { 10,30,5,20 };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a[]){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Calendar cal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Calendar.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cal.set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(2011,11,1);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line 1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cal.get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Calendar.YEAR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0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5344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of the following are abstract classes?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java.util.Calendar</a:t>
            </a:r>
            <a:endParaRPr lang="en-US" sz="2000" b="1" dirty="0" smtClean="0"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java.lang.Number</a:t>
            </a:r>
            <a:endParaRPr lang="en-US" sz="2000" b="1" dirty="0" smtClean="0"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java.util.Date</a:t>
            </a:r>
            <a:endParaRPr lang="en-US" sz="2000" b="1" dirty="0" smtClean="0"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java.util.StringTokenizer</a:t>
            </a: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5344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of the following are abstract classes?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java.util.Calendar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java.lang.Number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java.util.Date</a:t>
            </a:r>
            <a:endParaRPr lang="en-US" sz="2000" b="1" dirty="0" smtClean="0"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java.util.StringTokenizer</a:t>
            </a: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95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following classes does not require any explicit imports?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  <a:ea typeface="+mn-ea"/>
                <a:cs typeface="+mn-cs"/>
              </a:rPr>
              <a:t>StringTokenizer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Date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Calendar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following classes does not require any explicit imports?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  <a:ea typeface="+mn-ea"/>
                <a:cs typeface="+mn-cs"/>
              </a:rPr>
              <a:t>StringTokenizer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Date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Calendar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68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ft1 =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("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-mm-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 d= ft1.parse("10.7.1967");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("Current Date: " + ft1.format(d));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What will the above lines of code print?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10.07.1967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10-07-1967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10.7.1967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Runtime exception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+mn-cs"/>
              </a:rPr>
              <a:t>ParseException</a:t>
            </a: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 thrown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6019800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necessary imports for all the  questions that have code snippets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ft1 =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("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-mm-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 d= ft1.parse("10.7.1967");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("Current Date: " + ft1.format(d));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400" dirty="0" smtClean="0"/>
              <a:t>What will the above lines of code print?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sz="2400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2400" b="1" dirty="0" smtClean="0">
                <a:latin typeface="Courier New" pitchFamily="49" charset="0"/>
                <a:ea typeface="+mn-ea"/>
                <a:cs typeface="+mn-cs"/>
              </a:rPr>
              <a:t>10.07.1967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b="1" dirty="0" smtClean="0">
                <a:latin typeface="Courier New" pitchFamily="49" charset="0"/>
                <a:ea typeface="+mn-ea"/>
                <a:cs typeface="+mn-cs"/>
              </a:rPr>
              <a:t>10-07-1967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b="1" dirty="0" smtClean="0">
                <a:latin typeface="Courier New" pitchFamily="49" charset="0"/>
                <a:ea typeface="+mn-ea"/>
                <a:cs typeface="+mn-cs"/>
              </a:rPr>
              <a:t>10.7.1967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Runtime exception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ParseException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thrown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6019800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necessary imports for all the  questions that have code snippets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93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955</Words>
  <Application>Microsoft Office PowerPoint</Application>
  <PresentationFormat>On-screen Show (4:3)</PresentationFormat>
  <Paragraphs>338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Java: Useful classes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Useful classes</dc:title>
  <dc:creator>RADHA</dc:creator>
  <cp:lastModifiedBy>RADHA</cp:lastModifiedBy>
  <cp:revision>7</cp:revision>
  <dcterms:created xsi:type="dcterms:W3CDTF">2013-05-14T10:38:12Z</dcterms:created>
  <dcterms:modified xsi:type="dcterms:W3CDTF">2013-05-15T04:34:01Z</dcterms:modified>
</cp:coreProperties>
</file>