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9466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CB45-7195-4218-91DF-F09D956CADC2}" type="datetimeFigureOut">
              <a:rPr lang="en-IN" smtClean="0"/>
              <a:t>17-05-2013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8205-B364-46F9-852E-E2AB3352F8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gets the file size?</a:t>
            </a:r>
          </a:p>
          <a:p>
            <a:pPr>
              <a:buNone/>
            </a:pPr>
            <a:r>
              <a:rPr lang="en-IN" dirty="0"/>
              <a:t>A	new File(“test.txt”).size()</a:t>
            </a:r>
          </a:p>
          <a:p>
            <a:pPr>
              <a:buNone/>
            </a:pPr>
            <a:r>
              <a:rPr lang="en-IN" dirty="0"/>
              <a:t>B	new File(“test.txt”).length()</a:t>
            </a:r>
          </a:p>
          <a:p>
            <a:pPr>
              <a:buNone/>
            </a:pPr>
            <a:r>
              <a:rPr lang="en-IN" dirty="0"/>
              <a:t>C	new File(“test.txt”).</a:t>
            </a:r>
            <a:r>
              <a:rPr lang="en-IN" dirty="0" err="1"/>
              <a:t>getSize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D	new </a:t>
            </a:r>
            <a:r>
              <a:rPr lang="en-IN" dirty="0" err="1"/>
              <a:t>FileReader</a:t>
            </a:r>
            <a:r>
              <a:rPr lang="en-IN" dirty="0"/>
              <a:t>().length()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gets the file size?</a:t>
            </a:r>
          </a:p>
          <a:p>
            <a:pPr>
              <a:buNone/>
            </a:pPr>
            <a:r>
              <a:rPr lang="en-IN" dirty="0"/>
              <a:t>A	new File(“test.txt”).size()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	new File(“test.txt”).length()</a:t>
            </a:r>
          </a:p>
          <a:p>
            <a:pPr>
              <a:buNone/>
            </a:pPr>
            <a:r>
              <a:rPr lang="en-IN" dirty="0"/>
              <a:t>C	new File(“test.txt”).</a:t>
            </a:r>
            <a:r>
              <a:rPr lang="en-IN" dirty="0" err="1"/>
              <a:t>getSize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D	new </a:t>
            </a:r>
            <a:r>
              <a:rPr lang="en-IN" dirty="0" err="1"/>
              <a:t>FileReader</a:t>
            </a:r>
            <a:r>
              <a:rPr lang="en-IN" dirty="0"/>
              <a:t>().length()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IN" dirty="0"/>
              <a:t>____________Object gives the information whether a file exists </a:t>
            </a:r>
            <a:r>
              <a:rPr lang="en-IN" dirty="0" err="1"/>
              <a:t>ot</a:t>
            </a:r>
            <a:r>
              <a:rPr lang="en-IN" dirty="0"/>
              <a:t> not.</a:t>
            </a:r>
          </a:p>
          <a:p>
            <a:pPr>
              <a:buNone/>
            </a:pPr>
            <a:r>
              <a:rPr lang="en-IN" dirty="0"/>
              <a:t>A	</a:t>
            </a:r>
            <a:r>
              <a:rPr lang="en-IN" dirty="0" err="1"/>
              <a:t>FileWriter</a:t>
            </a:r>
            <a:endParaRPr lang="en-IN" dirty="0"/>
          </a:p>
          <a:p>
            <a:pPr>
              <a:buNone/>
            </a:pPr>
            <a:r>
              <a:rPr lang="en-IN" dirty="0"/>
              <a:t>B	</a:t>
            </a:r>
            <a:r>
              <a:rPr lang="en-IN" dirty="0" err="1"/>
              <a:t>FileReader</a:t>
            </a:r>
            <a:endParaRPr lang="en-IN" dirty="0"/>
          </a:p>
          <a:p>
            <a:pPr>
              <a:buNone/>
            </a:pPr>
            <a:r>
              <a:rPr lang="en-IN" dirty="0"/>
              <a:t>C	File</a:t>
            </a:r>
          </a:p>
          <a:p>
            <a:pPr>
              <a:buNone/>
            </a:pPr>
            <a:r>
              <a:rPr lang="en-IN" dirty="0"/>
              <a:t>D	All the above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IN" dirty="0"/>
              <a:t>____________Object gives the information whether a file exists </a:t>
            </a:r>
            <a:r>
              <a:rPr lang="en-IN" dirty="0" err="1"/>
              <a:t>ot</a:t>
            </a:r>
            <a:r>
              <a:rPr lang="en-IN" dirty="0"/>
              <a:t> not.</a:t>
            </a:r>
          </a:p>
          <a:p>
            <a:pPr>
              <a:buNone/>
            </a:pPr>
            <a:r>
              <a:rPr lang="en-IN" dirty="0"/>
              <a:t>A	</a:t>
            </a:r>
            <a:r>
              <a:rPr lang="en-IN" dirty="0" err="1"/>
              <a:t>FileWriter</a:t>
            </a:r>
            <a:endParaRPr lang="en-IN" dirty="0"/>
          </a:p>
          <a:p>
            <a:pPr>
              <a:buNone/>
            </a:pPr>
            <a:r>
              <a:rPr lang="en-IN" dirty="0"/>
              <a:t>B	</a:t>
            </a:r>
            <a:r>
              <a:rPr lang="en-IN" dirty="0" err="1"/>
              <a:t>FileReader</a:t>
            </a: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C	File</a:t>
            </a:r>
          </a:p>
          <a:p>
            <a:pPr>
              <a:buNone/>
            </a:pPr>
            <a:r>
              <a:rPr lang="en-IN" dirty="0"/>
              <a:t>D	All the above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classes help in setting the file pointer.</a:t>
            </a:r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FileWriter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RandomAccessFile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classes help in setting the file pointer.</a:t>
            </a:r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FileWriter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	</a:t>
            </a:r>
            <a:r>
              <a:rPr lang="en-US" dirty="0" err="1" smtClean="0">
                <a:solidFill>
                  <a:srgbClr val="FF0000"/>
                </a:solidFill>
              </a:rPr>
              <a:t>RandomAccessFile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abstract super classes for byte streams.</a:t>
            </a:r>
          </a:p>
          <a:p>
            <a:pPr>
              <a:buNone/>
            </a:pPr>
            <a:r>
              <a:rPr lang="en-US" dirty="0" smtClean="0"/>
              <a:t>A	Reader</a:t>
            </a:r>
          </a:p>
          <a:p>
            <a:pPr>
              <a:buNone/>
            </a:pPr>
            <a:r>
              <a:rPr lang="en-US" dirty="0" smtClean="0"/>
              <a:t>B	Writer</a:t>
            </a:r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OutputStream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abstract </a:t>
            </a:r>
            <a:r>
              <a:rPr lang="en-US" dirty="0" smtClean="0"/>
              <a:t>super  </a:t>
            </a:r>
            <a:r>
              <a:rPr lang="en-US" dirty="0" smtClean="0"/>
              <a:t>classes for byte streams.</a:t>
            </a:r>
          </a:p>
          <a:p>
            <a:pPr>
              <a:buNone/>
            </a:pPr>
            <a:r>
              <a:rPr lang="en-US" dirty="0" smtClean="0"/>
              <a:t>A	Reader</a:t>
            </a:r>
          </a:p>
          <a:p>
            <a:pPr>
              <a:buNone/>
            </a:pPr>
            <a:r>
              <a:rPr lang="en-US" dirty="0" smtClean="0"/>
              <a:t>B	Writer</a:t>
            </a:r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>
                <a:solidFill>
                  <a:srgbClr val="FF0000"/>
                </a:solidFill>
              </a:rPr>
              <a:t>InputStream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	</a:t>
            </a:r>
            <a:r>
              <a:rPr lang="en-US" dirty="0" err="1" smtClean="0">
                <a:solidFill>
                  <a:srgbClr val="FF0000"/>
                </a:solidFill>
              </a:rPr>
              <a:t>OutputStream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abstract </a:t>
            </a:r>
            <a:r>
              <a:rPr lang="en-US" dirty="0" smtClean="0"/>
              <a:t>super </a:t>
            </a:r>
            <a:r>
              <a:rPr lang="en-US" dirty="0" smtClean="0"/>
              <a:t>classes for Character streams.</a:t>
            </a:r>
          </a:p>
          <a:p>
            <a:pPr>
              <a:buNone/>
            </a:pPr>
            <a:r>
              <a:rPr lang="en-US" dirty="0" smtClean="0"/>
              <a:t>A	Reader</a:t>
            </a:r>
          </a:p>
          <a:p>
            <a:pPr>
              <a:buNone/>
            </a:pPr>
            <a:r>
              <a:rPr lang="en-US" dirty="0" smtClean="0"/>
              <a:t>B	Writer</a:t>
            </a:r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OutputStream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abstract </a:t>
            </a:r>
            <a:r>
              <a:rPr lang="en-US" dirty="0" smtClean="0"/>
              <a:t>super </a:t>
            </a:r>
            <a:r>
              <a:rPr lang="en-US" dirty="0" smtClean="0"/>
              <a:t>classes for Character streams.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	Reader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	Writer</a:t>
            </a:r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OutputStream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/>
              <a:t> Which of the following classes when instantiated creates a file  automatically if file does not exist </a:t>
            </a:r>
          </a:p>
          <a:p>
            <a:pPr>
              <a:buNone/>
            </a:pPr>
            <a:r>
              <a:rPr lang="en-IN" dirty="0" smtClean="0"/>
              <a:t>A</a:t>
            </a:r>
            <a:r>
              <a:rPr lang="en-IN" dirty="0"/>
              <a:t>	</a:t>
            </a:r>
            <a:r>
              <a:rPr lang="en-IN" dirty="0" err="1"/>
              <a:t>FileReader</a:t>
            </a:r>
            <a:endParaRPr lang="en-IN" dirty="0"/>
          </a:p>
          <a:p>
            <a:pPr>
              <a:buNone/>
            </a:pPr>
            <a:r>
              <a:rPr lang="en-IN" dirty="0"/>
              <a:t>B	</a:t>
            </a:r>
            <a:r>
              <a:rPr lang="en-IN" dirty="0" err="1"/>
              <a:t>FileOutputStream</a:t>
            </a:r>
            <a:endParaRPr lang="en-IN" dirty="0"/>
          </a:p>
          <a:p>
            <a:pPr>
              <a:buNone/>
            </a:pPr>
            <a:r>
              <a:rPr lang="en-IN" dirty="0" smtClean="0"/>
              <a:t>C	File</a:t>
            </a:r>
          </a:p>
          <a:p>
            <a:pPr>
              <a:buNone/>
            </a:pPr>
            <a:r>
              <a:rPr lang="en-IN" dirty="0" smtClean="0"/>
              <a:t>D</a:t>
            </a:r>
            <a:r>
              <a:rPr lang="en-IN" dirty="0"/>
              <a:t>	</a:t>
            </a:r>
            <a:r>
              <a:rPr lang="en-IN" dirty="0" err="1"/>
              <a:t>FileWriter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marker interfaces.</a:t>
            </a:r>
          </a:p>
          <a:p>
            <a:pPr>
              <a:buNone/>
            </a:pPr>
            <a:r>
              <a:rPr lang="en-US" dirty="0" smtClean="0"/>
              <a:t>A	Comparable</a:t>
            </a:r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Comparator</a:t>
            </a:r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Cloneable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are marker interfaces.</a:t>
            </a:r>
          </a:p>
          <a:p>
            <a:pPr>
              <a:buNone/>
            </a:pPr>
            <a:r>
              <a:rPr lang="en-US" dirty="0" smtClean="0"/>
              <a:t>A	Comparable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	</a:t>
            </a:r>
            <a:r>
              <a:rPr lang="en-US" dirty="0" err="1" smtClean="0">
                <a:solidFill>
                  <a:srgbClr val="FF0000"/>
                </a:solidFill>
              </a:rPr>
              <a:t>Serializable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	Comparator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	</a:t>
            </a:r>
            <a:r>
              <a:rPr lang="en-US" dirty="0" err="1" smtClean="0">
                <a:solidFill>
                  <a:srgbClr val="FF0000"/>
                </a:solidFill>
              </a:rPr>
              <a:t>Cloneable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/>
              <a:t> Which of the following classes when instantiated creates a file  automatically if file does not exist </a:t>
            </a:r>
          </a:p>
          <a:p>
            <a:pPr>
              <a:buNone/>
            </a:pPr>
            <a:r>
              <a:rPr lang="en-IN" dirty="0" smtClean="0"/>
              <a:t>A</a:t>
            </a:r>
            <a:r>
              <a:rPr lang="en-IN" dirty="0"/>
              <a:t>	</a:t>
            </a:r>
            <a:r>
              <a:rPr lang="en-IN" dirty="0" err="1"/>
              <a:t>FileReader</a:t>
            </a: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	</a:t>
            </a:r>
            <a:r>
              <a:rPr lang="en-IN" dirty="0" err="1">
                <a:solidFill>
                  <a:srgbClr val="FF0000"/>
                </a:solidFill>
              </a:rPr>
              <a:t>FileOutputStream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C	File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FileWriter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184576"/>
          </a:xfrm>
        </p:spPr>
        <p:txBody>
          <a:bodyPr/>
          <a:lstStyle/>
          <a:p>
            <a:pPr>
              <a:buNone/>
            </a:pPr>
            <a:r>
              <a:rPr lang="en-IN" dirty="0"/>
              <a:t>Which of the following variables </a:t>
            </a:r>
            <a:r>
              <a:rPr lang="en-IN" dirty="0" err="1"/>
              <a:t>donot</a:t>
            </a:r>
            <a:r>
              <a:rPr lang="en-IN" dirty="0"/>
              <a:t> participate in serialization.</a:t>
            </a:r>
          </a:p>
          <a:p>
            <a:pPr>
              <a:buNone/>
            </a:pPr>
            <a:r>
              <a:rPr lang="en-IN" dirty="0"/>
              <a:t>	A	instance</a:t>
            </a:r>
          </a:p>
          <a:p>
            <a:pPr>
              <a:buNone/>
            </a:pPr>
            <a:r>
              <a:rPr lang="en-IN" dirty="0"/>
              <a:t>	B	static</a:t>
            </a:r>
          </a:p>
          <a:p>
            <a:pPr>
              <a:buNone/>
            </a:pPr>
            <a:r>
              <a:rPr lang="en-IN" dirty="0"/>
              <a:t>	C	volatile</a:t>
            </a:r>
          </a:p>
          <a:p>
            <a:pPr>
              <a:buNone/>
            </a:pPr>
            <a:r>
              <a:rPr lang="en-IN" dirty="0"/>
              <a:t>	D	transient.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184576"/>
          </a:xfrm>
        </p:spPr>
        <p:txBody>
          <a:bodyPr/>
          <a:lstStyle/>
          <a:p>
            <a:pPr>
              <a:buNone/>
            </a:pPr>
            <a:r>
              <a:rPr lang="en-IN" dirty="0"/>
              <a:t>Which of the following variables </a:t>
            </a:r>
            <a:r>
              <a:rPr lang="en-IN" dirty="0" err="1"/>
              <a:t>donot</a:t>
            </a:r>
            <a:r>
              <a:rPr lang="en-IN" dirty="0"/>
              <a:t> participate in serialization.</a:t>
            </a:r>
          </a:p>
          <a:p>
            <a:pPr>
              <a:buNone/>
            </a:pPr>
            <a:r>
              <a:rPr lang="en-IN" dirty="0"/>
              <a:t>	A	instance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B	static</a:t>
            </a:r>
          </a:p>
          <a:p>
            <a:pPr>
              <a:buNone/>
            </a:pPr>
            <a:r>
              <a:rPr lang="en-IN" dirty="0"/>
              <a:t>	C	volatile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D	transient.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exception </a:t>
            </a:r>
            <a:r>
              <a:rPr lang="en-IN" dirty="0"/>
              <a:t>is thrown by </a:t>
            </a:r>
            <a:r>
              <a:rPr lang="en-IN" dirty="0" err="1"/>
              <a:t>readObject</a:t>
            </a:r>
            <a:r>
              <a:rPr lang="en-IN" dirty="0"/>
              <a:t>() of </a:t>
            </a:r>
            <a:r>
              <a:rPr lang="en-IN" dirty="0" err="1"/>
              <a:t>ObjectInputStream</a:t>
            </a:r>
            <a:r>
              <a:rPr lang="en-IN" dirty="0"/>
              <a:t>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exception </a:t>
            </a:r>
            <a:r>
              <a:rPr lang="en-IN" dirty="0"/>
              <a:t>is thrown by </a:t>
            </a:r>
            <a:r>
              <a:rPr lang="en-IN" dirty="0" err="1"/>
              <a:t>readObject</a:t>
            </a:r>
            <a:r>
              <a:rPr lang="en-IN" dirty="0"/>
              <a:t>() of </a:t>
            </a:r>
            <a:r>
              <a:rPr lang="en-IN" dirty="0" err="1"/>
              <a:t>ObjectInputStream</a:t>
            </a:r>
            <a:r>
              <a:rPr lang="en-IN" dirty="0"/>
              <a:t> class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ClassNotFoundException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are valid.</a:t>
            </a:r>
          </a:p>
          <a:p>
            <a:pPr>
              <a:buNone/>
            </a:pPr>
            <a:r>
              <a:rPr lang="en-IN" dirty="0"/>
              <a:t>A	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fw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B	File f1=new File(“test.txt”);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fw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(f1)</a:t>
            </a:r>
          </a:p>
          <a:p>
            <a:pPr>
              <a:buNone/>
            </a:pPr>
            <a:r>
              <a:rPr lang="en-IN" dirty="0"/>
              <a:t>C	</a:t>
            </a:r>
            <a:r>
              <a:rPr lang="en-IN" dirty="0" err="1"/>
              <a:t>FileOutputStream</a:t>
            </a:r>
            <a:r>
              <a:rPr lang="en-IN" dirty="0"/>
              <a:t> </a:t>
            </a:r>
            <a:r>
              <a:rPr lang="en-IN" dirty="0" err="1"/>
              <a:t>fout</a:t>
            </a:r>
            <a:r>
              <a:rPr lang="en-IN" dirty="0"/>
              <a:t>=new </a:t>
            </a:r>
            <a:r>
              <a:rPr lang="en-IN" dirty="0" err="1"/>
              <a:t>FileOutputStream</a:t>
            </a:r>
            <a:r>
              <a:rPr lang="en-IN" dirty="0"/>
              <a:t>(“test.txt”)</a:t>
            </a:r>
          </a:p>
          <a:p>
            <a:pPr>
              <a:buNone/>
            </a:pPr>
            <a:r>
              <a:rPr lang="en-IN" dirty="0"/>
              <a:t>D	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fw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(“test.txt”)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Which of the following are valid.</a:t>
            </a:r>
          </a:p>
          <a:p>
            <a:pPr>
              <a:buNone/>
            </a:pPr>
            <a:r>
              <a:rPr lang="en-IN" dirty="0"/>
              <a:t>A	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fw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	File f1=new File(“test.txt”);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FileWriter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fw</a:t>
            </a:r>
            <a:r>
              <a:rPr lang="en-IN" dirty="0">
                <a:solidFill>
                  <a:srgbClr val="FF0000"/>
                </a:solidFill>
              </a:rPr>
              <a:t>=new </a:t>
            </a:r>
            <a:r>
              <a:rPr lang="en-IN" dirty="0" err="1">
                <a:solidFill>
                  <a:srgbClr val="FF0000"/>
                </a:solidFill>
              </a:rPr>
              <a:t>FileWriter</a:t>
            </a:r>
            <a:r>
              <a:rPr lang="en-IN" dirty="0">
                <a:solidFill>
                  <a:srgbClr val="FF0000"/>
                </a:solidFill>
              </a:rPr>
              <a:t>(f1)</a:t>
            </a:r>
          </a:p>
          <a:p>
            <a:pPr>
              <a:buNone/>
            </a:pPr>
            <a:r>
              <a:rPr lang="en-IN" dirty="0"/>
              <a:t>C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FileOutputStream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fout</a:t>
            </a:r>
            <a:r>
              <a:rPr lang="en-IN" dirty="0">
                <a:solidFill>
                  <a:srgbClr val="FF0000"/>
                </a:solidFill>
              </a:rPr>
              <a:t>=new </a:t>
            </a:r>
            <a:r>
              <a:rPr lang="en-IN" dirty="0" err="1">
                <a:solidFill>
                  <a:srgbClr val="FF0000"/>
                </a:solidFill>
              </a:rPr>
              <a:t>FileOutputStream</a:t>
            </a:r>
            <a:r>
              <a:rPr lang="en-IN" dirty="0">
                <a:solidFill>
                  <a:srgbClr val="FF0000"/>
                </a:solidFill>
              </a:rPr>
              <a:t>(“test.txt”)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D	</a:t>
            </a:r>
            <a:r>
              <a:rPr lang="en-IN" dirty="0" err="1">
                <a:solidFill>
                  <a:srgbClr val="FF0000"/>
                </a:solidFill>
              </a:rPr>
              <a:t>FileWriter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fw</a:t>
            </a:r>
            <a:r>
              <a:rPr lang="en-IN" dirty="0">
                <a:solidFill>
                  <a:srgbClr val="FF0000"/>
                </a:solidFill>
              </a:rPr>
              <a:t>=new </a:t>
            </a:r>
            <a:r>
              <a:rPr lang="en-IN" dirty="0" err="1">
                <a:solidFill>
                  <a:srgbClr val="FF0000"/>
                </a:solidFill>
              </a:rPr>
              <a:t>FileWriter</a:t>
            </a:r>
            <a:r>
              <a:rPr lang="en-IN" dirty="0">
                <a:solidFill>
                  <a:srgbClr val="FF0000"/>
                </a:solidFill>
              </a:rPr>
              <a:t>(“test.txt”)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281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File handling</vt:lpstr>
      <vt:lpstr>Question 1</vt:lpstr>
      <vt:lpstr>Question 1</vt:lpstr>
      <vt:lpstr>Question 2</vt:lpstr>
      <vt:lpstr>Question 2</vt:lpstr>
      <vt:lpstr>Question 3 </vt:lpstr>
      <vt:lpstr>Question 3 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RADHA</dc:creator>
  <cp:lastModifiedBy>RADHA</cp:lastModifiedBy>
  <cp:revision>5</cp:revision>
  <dcterms:created xsi:type="dcterms:W3CDTF">2013-05-17T09:19:43Z</dcterms:created>
  <dcterms:modified xsi:type="dcterms:W3CDTF">2013-05-17T09:33:27Z</dcterms:modified>
</cp:coreProperties>
</file>