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43B8-3C64-42D7-B2E4-BE923AE9D2C5}" type="datetimeFigureOut">
              <a:rPr lang="en-IN" smtClean="0"/>
              <a:pPr/>
              <a:t>08-05-2013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E747-948D-4EA4-8AB8-6B65F69FB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6693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</a:t>
            </a:r>
            <a:r>
              <a:rPr lang="en-IN" b="1" dirty="0" err="1"/>
              <a:t>int</a:t>
            </a:r>
            <a:r>
              <a:rPr lang="en-IN" b="1" dirty="0"/>
              <a:t> y){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u="sng" dirty="0"/>
              <a:t>B(</a:t>
            </a:r>
            <a:r>
              <a:rPr lang="en-IN" b="1" u="sng" dirty="0" err="1"/>
              <a:t>int</a:t>
            </a:r>
            <a:r>
              <a:rPr lang="en-IN" b="1" u="sng" dirty="0"/>
              <a:t> x){</a:t>
            </a:r>
            <a:r>
              <a:rPr lang="en-IN" b="1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B(5);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6693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</a:t>
            </a:r>
            <a:r>
              <a:rPr lang="en-IN" b="1" dirty="0" err="1"/>
              <a:t>int</a:t>
            </a:r>
            <a:r>
              <a:rPr lang="en-IN" b="1" dirty="0"/>
              <a:t> y){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u="sng" dirty="0"/>
              <a:t>B(</a:t>
            </a:r>
            <a:r>
              <a:rPr lang="en-IN" b="1" u="sng" dirty="0" err="1"/>
              <a:t>int</a:t>
            </a:r>
            <a:r>
              <a:rPr lang="en-IN" b="1" u="sng" dirty="0"/>
              <a:t> x){</a:t>
            </a:r>
            <a:r>
              <a:rPr lang="en-IN" b="1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B(5);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Compilation fails.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6693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</a:t>
            </a:r>
            <a:r>
              <a:rPr lang="en-IN" b="1" dirty="0" err="1"/>
              <a:t>int</a:t>
            </a:r>
            <a:r>
              <a:rPr lang="en-IN" b="1" dirty="0"/>
              <a:t> y){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x){super(12);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B(5);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6693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</a:t>
            </a:r>
            <a:r>
              <a:rPr lang="en-IN" b="1" dirty="0" err="1"/>
              <a:t>int</a:t>
            </a:r>
            <a:r>
              <a:rPr lang="en-IN" b="1" dirty="0"/>
              <a:t> y){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x){super(12);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B(5);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Output:  default 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default 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4807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 { }</a:t>
            </a:r>
          </a:p>
          <a:p>
            <a:pPr>
              <a:buNone/>
            </a:pPr>
            <a:r>
              <a:rPr lang="es-ES" dirty="0"/>
              <a:t>A(</a:t>
            </a:r>
            <a:r>
              <a:rPr lang="es-ES" b="1" dirty="0" err="1"/>
              <a:t>int</a:t>
            </a:r>
            <a:r>
              <a:rPr lang="es-ES" b="1" dirty="0"/>
              <a:t> y){</a:t>
            </a:r>
            <a:r>
              <a:rPr lang="es-ES" b="1" dirty="0" err="1"/>
              <a:t>System.</a:t>
            </a:r>
            <a:r>
              <a:rPr lang="es-ES" b="1" i="1" dirty="0" err="1"/>
              <a:t>out.println</a:t>
            </a:r>
            <a:r>
              <a:rPr lang="es-ES" b="1" i="1" dirty="0"/>
              <a:t>("para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B(){</a:t>
            </a:r>
            <a:r>
              <a:rPr lang="en-IN" b="1" dirty="0"/>
              <a:t>this(12);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 }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x){super(12);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</a:t>
            </a:r>
            <a:r>
              <a:rPr lang="en-IN" b="1" i="1" dirty="0" err="1"/>
              <a:t>para</a:t>
            </a:r>
            <a:r>
              <a:rPr lang="en-IN" b="1" i="1" dirty="0"/>
              <a:t>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648072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 { }</a:t>
            </a:r>
          </a:p>
          <a:p>
            <a:pPr>
              <a:buNone/>
            </a:pPr>
            <a:r>
              <a:rPr lang="es-ES" dirty="0"/>
              <a:t>A(</a:t>
            </a:r>
            <a:r>
              <a:rPr lang="es-ES" b="1" dirty="0" err="1"/>
              <a:t>int</a:t>
            </a:r>
            <a:r>
              <a:rPr lang="es-ES" b="1" dirty="0"/>
              <a:t> y){</a:t>
            </a:r>
            <a:r>
              <a:rPr lang="es-ES" b="1" dirty="0" err="1"/>
              <a:t>System.</a:t>
            </a:r>
            <a:r>
              <a:rPr lang="es-ES" b="1" i="1" dirty="0" err="1"/>
              <a:t>out.println</a:t>
            </a:r>
            <a:r>
              <a:rPr lang="es-ES" b="1" i="1" dirty="0"/>
              <a:t>("para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B(){</a:t>
            </a:r>
            <a:r>
              <a:rPr lang="en-IN" b="1" dirty="0"/>
              <a:t>this(12);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 }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x){super(12);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</a:t>
            </a:r>
            <a:r>
              <a:rPr lang="en-IN" b="1" i="1" dirty="0" err="1"/>
              <a:t>para</a:t>
            </a:r>
            <a:r>
              <a:rPr lang="en-IN" b="1" i="1" dirty="0"/>
              <a:t>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r>
              <a:rPr lang="en-IN" dirty="0" err="1"/>
              <a:t>para</a:t>
            </a:r>
            <a:r>
              <a:rPr lang="en-IN" dirty="0"/>
              <a:t> A</a:t>
            </a:r>
          </a:p>
          <a:p>
            <a:r>
              <a:rPr lang="en-IN" dirty="0" err="1"/>
              <a:t>para</a:t>
            </a:r>
            <a:r>
              <a:rPr lang="en-IN" dirty="0"/>
              <a:t> B</a:t>
            </a:r>
          </a:p>
          <a:p>
            <a:r>
              <a:rPr lang="en-IN" dirty="0"/>
              <a:t>default B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 { }</a:t>
            </a:r>
          </a:p>
          <a:p>
            <a:pPr>
              <a:buNone/>
            </a:pPr>
            <a:r>
              <a:rPr lang="es-ES" dirty="0"/>
              <a:t>A(</a:t>
            </a:r>
            <a:r>
              <a:rPr lang="es-ES" b="1" dirty="0" err="1"/>
              <a:t>int</a:t>
            </a:r>
            <a:r>
              <a:rPr lang="es-ES" b="1" dirty="0"/>
              <a:t> y){</a:t>
            </a:r>
            <a:r>
              <a:rPr lang="es-ES" b="1" dirty="0" err="1"/>
              <a:t>System.</a:t>
            </a:r>
            <a:r>
              <a:rPr lang="es-ES" b="1" i="1" dirty="0" err="1"/>
              <a:t>out.println</a:t>
            </a:r>
            <a:r>
              <a:rPr lang="es-ES" b="1" i="1" dirty="0"/>
              <a:t>("para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B(){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("default B");</a:t>
            </a:r>
            <a:r>
              <a:rPr lang="en-IN" b="1" i="1" u="sng" dirty="0"/>
              <a:t>this(12); }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x){super(12);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</a:t>
            </a:r>
            <a:r>
              <a:rPr lang="en-IN" b="1" i="1" dirty="0" err="1"/>
              <a:t>para</a:t>
            </a:r>
            <a:r>
              <a:rPr lang="en-IN" b="1" i="1" dirty="0"/>
              <a:t>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 { }</a:t>
            </a:r>
          </a:p>
          <a:p>
            <a:pPr>
              <a:buNone/>
            </a:pPr>
            <a:r>
              <a:rPr lang="es-ES" dirty="0"/>
              <a:t>A(</a:t>
            </a:r>
            <a:r>
              <a:rPr lang="es-ES" b="1" dirty="0" err="1"/>
              <a:t>int</a:t>
            </a:r>
            <a:r>
              <a:rPr lang="es-ES" b="1" dirty="0"/>
              <a:t> y){</a:t>
            </a:r>
            <a:r>
              <a:rPr lang="es-ES" b="1" dirty="0" err="1"/>
              <a:t>System.</a:t>
            </a:r>
            <a:r>
              <a:rPr lang="es-ES" b="1" i="1" dirty="0" err="1"/>
              <a:t>out.println</a:t>
            </a:r>
            <a:r>
              <a:rPr lang="es-ES" b="1" i="1" dirty="0"/>
              <a:t>("para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B(){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("default B");</a:t>
            </a:r>
            <a:r>
              <a:rPr lang="en-IN" b="1" i="1" u="sng" dirty="0"/>
              <a:t>this(12); }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x){super(12);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</a:t>
            </a:r>
            <a:r>
              <a:rPr lang="en-IN" b="1" i="1" dirty="0" err="1"/>
              <a:t>para</a:t>
            </a:r>
            <a:r>
              <a:rPr lang="en-IN" b="1" i="1" dirty="0"/>
              <a:t>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compilation fails.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 { }</a:t>
            </a:r>
          </a:p>
          <a:p>
            <a:pPr>
              <a:buNone/>
            </a:pPr>
            <a:r>
              <a:rPr lang="es-ES" dirty="0"/>
              <a:t>A(</a:t>
            </a:r>
            <a:r>
              <a:rPr lang="es-ES" b="1" dirty="0" err="1"/>
              <a:t>int</a:t>
            </a:r>
            <a:r>
              <a:rPr lang="es-ES" b="1" dirty="0"/>
              <a:t> y){</a:t>
            </a:r>
            <a:r>
              <a:rPr lang="es-ES" b="1" dirty="0" err="1"/>
              <a:t>System.</a:t>
            </a:r>
            <a:r>
              <a:rPr lang="es-ES" b="1" i="1" dirty="0" err="1"/>
              <a:t>out.println</a:t>
            </a:r>
            <a:r>
              <a:rPr lang="es-ES" b="1" i="1" dirty="0"/>
              <a:t>("para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B(){</a:t>
            </a:r>
            <a:r>
              <a:rPr lang="en-IN" b="1" u="sng" dirty="0"/>
              <a:t>this(12); }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</a:t>
            </a:r>
            <a:r>
              <a:rPr lang="en-IN" b="1" u="sng" dirty="0"/>
              <a:t>this();</a:t>
            </a:r>
            <a:r>
              <a:rPr lang="en-IN" b="1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("</a:t>
            </a:r>
            <a:r>
              <a:rPr lang="en-IN" b="1" i="1" u="sng" dirty="0" err="1"/>
              <a:t>para</a:t>
            </a:r>
            <a:r>
              <a:rPr lang="en-IN" b="1" i="1" u="sng" dirty="0"/>
              <a:t>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Compilation fails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6693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B().m1();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686800" cy="62646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A(){</a:t>
            </a:r>
            <a:r>
              <a:rPr lang="en-IN" dirty="0" err="1"/>
              <a:t>System.out.println</a:t>
            </a:r>
            <a:r>
              <a:rPr lang="en-IN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B(){</a:t>
            </a:r>
            <a:r>
              <a:rPr lang="en-IN" dirty="0" err="1"/>
              <a:t>System.out.println</a:t>
            </a:r>
            <a:r>
              <a:rPr lang="en-IN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// TODO Auto-generated method stub</a:t>
            </a:r>
          </a:p>
          <a:p>
            <a:pPr>
              <a:buNone/>
            </a:pPr>
            <a:r>
              <a:rPr lang="en-IN" dirty="0"/>
              <a:t>new B();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6693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B().m1();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// m 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5973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</a:t>
            </a:r>
            <a:r>
              <a:rPr lang="en-IN" b="1" u="sng" dirty="0" err="1"/>
              <a:t>int</a:t>
            </a:r>
            <a:r>
              <a:rPr lang="en-IN" b="1" u="sng" dirty="0"/>
              <a:t> m1(){</a:t>
            </a:r>
            <a:r>
              <a:rPr lang="en-IN" b="1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("m B</a:t>
            </a:r>
            <a:r>
              <a:rPr lang="en-IN" b="1" i="1" u="sng" dirty="0" smtClean="0"/>
              <a:t>");return 1;}</a:t>
            </a:r>
            <a:endParaRPr lang="en-IN" b="1" i="1" u="sng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B().m1();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686800" cy="65973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</a:t>
            </a:r>
            <a:r>
              <a:rPr lang="en-IN" b="1" u="sng" dirty="0" err="1"/>
              <a:t>int</a:t>
            </a:r>
            <a:r>
              <a:rPr lang="en-IN" b="1" u="sng" dirty="0"/>
              <a:t> m1(){</a:t>
            </a:r>
            <a:r>
              <a:rPr lang="en-IN" b="1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("m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B().m1();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// compilation fails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m1(</a:t>
            </a:r>
            <a:r>
              <a:rPr lang="en-IN" b="1" dirty="0" err="1"/>
              <a:t>int</a:t>
            </a:r>
            <a:r>
              <a:rPr lang="en-IN" b="1" dirty="0"/>
              <a:t> x){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B");return x+1;}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B().m1();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m1(</a:t>
            </a:r>
            <a:r>
              <a:rPr lang="en-IN" b="1" dirty="0" err="1"/>
              <a:t>int</a:t>
            </a:r>
            <a:r>
              <a:rPr lang="en-IN" b="1" dirty="0"/>
              <a:t> x){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B");return x+1;}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B().m1();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// m A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33670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 </a:t>
            </a:r>
            <a:r>
              <a:rPr lang="en-IN" b="1" u="sng" dirty="0"/>
              <a:t>m1(){</a:t>
            </a:r>
            <a:r>
              <a:rPr lang="en-IN" b="1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("m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B().m1();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33670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void  </a:t>
            </a:r>
            <a:r>
              <a:rPr lang="en-IN" b="1" u="sng" dirty="0"/>
              <a:t>m1(){</a:t>
            </a:r>
            <a:r>
              <a:rPr lang="en-IN" b="1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("m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B().m1();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Compilation fails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619268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 void m1(){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("m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static void  </a:t>
            </a:r>
            <a:r>
              <a:rPr lang="en-IN" b="1" u="sng" dirty="0"/>
              <a:t>m1(){</a:t>
            </a:r>
            <a:r>
              <a:rPr lang="en-IN" b="1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("m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u="sng" dirty="0"/>
              <a:t>new B().</a:t>
            </a:r>
            <a:r>
              <a:rPr lang="en-IN" b="1" i="1" u="sng" dirty="0"/>
              <a:t>m1();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smtClean="0"/>
              <a:t>Compilation fails: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686800" cy="626469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A(){</a:t>
            </a:r>
            <a:r>
              <a:rPr lang="en-IN" dirty="0" err="1"/>
              <a:t>System.out.println</a:t>
            </a:r>
            <a:r>
              <a:rPr lang="en-IN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B(){</a:t>
            </a:r>
            <a:r>
              <a:rPr lang="en-IN" dirty="0" err="1"/>
              <a:t>System.out.println</a:t>
            </a:r>
            <a:r>
              <a:rPr lang="en-IN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// TODO Auto-generated method stub</a:t>
            </a:r>
          </a:p>
          <a:p>
            <a:pPr>
              <a:buNone/>
            </a:pPr>
            <a:r>
              <a:rPr lang="en-IN" dirty="0"/>
              <a:t>new B();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Output: </a:t>
            </a:r>
          </a:p>
          <a:p>
            <a:pPr>
              <a:buNone/>
            </a:pPr>
            <a:r>
              <a:rPr lang="en-US" dirty="0"/>
              <a:t>d</a:t>
            </a:r>
            <a:r>
              <a:rPr lang="en-US" dirty="0" smtClean="0"/>
              <a:t>efault A</a:t>
            </a:r>
          </a:p>
          <a:p>
            <a:pPr>
              <a:buNone/>
            </a:pPr>
            <a:r>
              <a:rPr lang="en-US" dirty="0"/>
              <a:t>d</a:t>
            </a:r>
            <a:r>
              <a:rPr lang="en-US" dirty="0" smtClean="0"/>
              <a:t>efault B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3367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A(){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B(5);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33670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A(){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B(5);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Output:  default 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default 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686800" cy="65253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A(){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u="sng" dirty="0"/>
              <a:t>new B();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686800" cy="65253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A(){</a:t>
            </a: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("default A");}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u="sng" dirty="0"/>
              <a:t>new B();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compilation fails.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6693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B(5);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6693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class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class B extends A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B(</a:t>
            </a:r>
            <a:r>
              <a:rPr lang="en-IN" b="1" dirty="0" err="1"/>
              <a:t>int</a:t>
            </a:r>
            <a:r>
              <a:rPr lang="en-IN" b="1" dirty="0"/>
              <a:t> x){</a:t>
            </a:r>
            <a:r>
              <a:rPr lang="en-IN" b="1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("default B");}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r>
              <a:rPr lang="en-IN" dirty="0"/>
              <a:t>// </a:t>
            </a:r>
            <a:r>
              <a:rPr lang="en-IN" b="1" dirty="0"/>
              <a:t>TODO Auto-generated method stub</a:t>
            </a:r>
          </a:p>
          <a:p>
            <a:pPr>
              <a:buNone/>
            </a:pPr>
            <a:r>
              <a:rPr lang="en-IN" b="1" dirty="0"/>
              <a:t>new B(5);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 : default 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1402</Words>
  <Application>Microsoft Office PowerPoint</Application>
  <PresentationFormat>On-screen Show (4:3)</PresentationFormat>
  <Paragraphs>525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Inheritance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RADHA</dc:creator>
  <cp:lastModifiedBy>RADHA</cp:lastModifiedBy>
  <cp:revision>8</cp:revision>
  <dcterms:created xsi:type="dcterms:W3CDTF">2013-05-07T08:19:32Z</dcterms:created>
  <dcterms:modified xsi:type="dcterms:W3CDTF">2013-05-08T11:33:15Z</dcterms:modified>
</cp:coreProperties>
</file>