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AA60-2BBC-4800-8EEA-5B86F861A79F}" type="datetimeFigureOut">
              <a:rPr lang="en-IN" smtClean="0"/>
              <a:pPr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EF61-4DB5-4485-B991-1EFE9630CA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1.class </a:t>
            </a:r>
            <a:r>
              <a:rPr lang="en-IN" dirty="0" err="1" smtClean="0"/>
              <a:t>Foo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2. class Bar{ }</a:t>
            </a:r>
          </a:p>
          <a:p>
            <a:pPr>
              <a:buNone/>
            </a:pPr>
            <a:r>
              <a:rPr lang="en-IN" dirty="0" smtClean="0"/>
              <a:t>3.}</a:t>
            </a:r>
          </a:p>
          <a:p>
            <a:pPr>
              <a:buNone/>
            </a:pPr>
            <a:r>
              <a:rPr lang="en-IN" dirty="0" smtClean="0"/>
              <a:t>4.class Test {</a:t>
            </a:r>
          </a:p>
          <a:p>
            <a:pPr>
              <a:buNone/>
            </a:pPr>
            <a:r>
              <a:rPr lang="en-IN" dirty="0" smtClean="0"/>
              <a:t>5.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6. </a:t>
            </a:r>
            <a:r>
              <a:rPr lang="en-IN" dirty="0" err="1" smtClean="0"/>
              <a:t>Foo</a:t>
            </a:r>
            <a:r>
              <a:rPr lang="en-IN" dirty="0" smtClean="0"/>
              <a:t> f = new </a:t>
            </a:r>
            <a:r>
              <a:rPr lang="en-IN" dirty="0" err="1" smtClean="0"/>
              <a:t>Foo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7. // Insert code here</a:t>
            </a:r>
          </a:p>
          <a:p>
            <a:pPr>
              <a:buNone/>
            </a:pPr>
            <a:r>
              <a:rPr lang="en-IN" dirty="0" smtClean="0"/>
              <a:t>8. }</a:t>
            </a:r>
          </a:p>
          <a:p>
            <a:pPr>
              <a:buNone/>
            </a:pPr>
            <a:r>
              <a:rPr lang="en-IN" dirty="0" smtClean="0"/>
              <a:t>9.}</a:t>
            </a:r>
          </a:p>
          <a:p>
            <a:pPr>
              <a:buNone/>
            </a:pPr>
            <a:r>
              <a:rPr lang="en-IN" dirty="0" smtClean="0"/>
              <a:t>which statement, inserted at line 7, creates an instance of Bar?</a:t>
            </a:r>
          </a:p>
          <a:p>
            <a:pPr>
              <a:buNone/>
            </a:pPr>
            <a:r>
              <a:rPr lang="en-IN" dirty="0" smtClean="0"/>
              <a:t>A. </a:t>
            </a:r>
            <a:r>
              <a:rPr lang="en-IN" dirty="0" err="1" smtClean="0"/>
              <a:t>Foo.Bar</a:t>
            </a:r>
            <a:r>
              <a:rPr lang="en-IN" dirty="0" smtClean="0"/>
              <a:t> b = new </a:t>
            </a:r>
            <a:r>
              <a:rPr lang="en-IN" dirty="0" err="1" smtClean="0"/>
              <a:t>Foo.Bar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B. </a:t>
            </a:r>
            <a:r>
              <a:rPr lang="en-IN" dirty="0" err="1" smtClean="0"/>
              <a:t>Foo.Bar</a:t>
            </a:r>
            <a:r>
              <a:rPr lang="en-IN" dirty="0" smtClean="0"/>
              <a:t> b = </a:t>
            </a:r>
            <a:r>
              <a:rPr lang="en-IN" dirty="0" err="1" smtClean="0"/>
              <a:t>f.new</a:t>
            </a:r>
            <a:r>
              <a:rPr lang="en-IN" dirty="0" smtClean="0"/>
              <a:t> Bar();</a:t>
            </a:r>
          </a:p>
          <a:p>
            <a:pPr>
              <a:buNone/>
            </a:pPr>
            <a:r>
              <a:rPr lang="en-IN" dirty="0" smtClean="0"/>
              <a:t>C. Bar b = new </a:t>
            </a:r>
            <a:r>
              <a:rPr lang="en-IN" dirty="0" err="1" smtClean="0"/>
              <a:t>f.Bar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D. Bar b = </a:t>
            </a:r>
            <a:r>
              <a:rPr lang="en-IN" dirty="0" err="1" smtClean="0"/>
              <a:t>f.new</a:t>
            </a:r>
            <a:r>
              <a:rPr lang="en-IN" dirty="0" smtClean="0"/>
              <a:t> Bar();</a:t>
            </a:r>
          </a:p>
          <a:p>
            <a:pPr>
              <a:buNone/>
            </a:pPr>
            <a:r>
              <a:rPr lang="en-IN" dirty="0" smtClean="0"/>
              <a:t>E. </a:t>
            </a:r>
            <a:r>
              <a:rPr lang="en-IN" dirty="0" err="1" smtClean="0"/>
              <a:t>Foo.Bar</a:t>
            </a:r>
            <a:r>
              <a:rPr lang="en-IN" dirty="0" smtClean="0"/>
              <a:t> b = new </a:t>
            </a:r>
            <a:r>
              <a:rPr lang="en-IN" dirty="0" err="1" smtClean="0"/>
              <a:t>f.Bar</a:t>
            </a:r>
            <a:r>
              <a:rPr lang="en-IN" dirty="0" smtClean="0"/>
              <a:t>();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1.class </a:t>
            </a:r>
            <a:r>
              <a:rPr lang="en-IN" dirty="0" err="1" smtClean="0"/>
              <a:t>Foo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2. class Bar{ }</a:t>
            </a:r>
          </a:p>
          <a:p>
            <a:pPr>
              <a:buNone/>
            </a:pPr>
            <a:r>
              <a:rPr lang="en-IN" dirty="0" smtClean="0"/>
              <a:t>3.}</a:t>
            </a:r>
          </a:p>
          <a:p>
            <a:pPr>
              <a:buNone/>
            </a:pPr>
            <a:r>
              <a:rPr lang="en-IN" dirty="0" smtClean="0"/>
              <a:t>4.class Test {</a:t>
            </a:r>
          </a:p>
          <a:p>
            <a:pPr>
              <a:buNone/>
            </a:pPr>
            <a:r>
              <a:rPr lang="en-IN" dirty="0" smtClean="0"/>
              <a:t>5.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6. </a:t>
            </a:r>
            <a:r>
              <a:rPr lang="en-IN" dirty="0" err="1" smtClean="0"/>
              <a:t>Foo</a:t>
            </a:r>
            <a:r>
              <a:rPr lang="en-IN" dirty="0" smtClean="0"/>
              <a:t> f = new </a:t>
            </a:r>
            <a:r>
              <a:rPr lang="en-IN" dirty="0" err="1" smtClean="0"/>
              <a:t>Foo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7. // Insert code here</a:t>
            </a:r>
          </a:p>
          <a:p>
            <a:pPr>
              <a:buNone/>
            </a:pPr>
            <a:r>
              <a:rPr lang="en-IN" dirty="0" smtClean="0"/>
              <a:t>8. }</a:t>
            </a:r>
          </a:p>
          <a:p>
            <a:pPr>
              <a:buNone/>
            </a:pPr>
            <a:r>
              <a:rPr lang="en-IN" dirty="0" smtClean="0"/>
              <a:t>9.}</a:t>
            </a:r>
          </a:p>
          <a:p>
            <a:pPr>
              <a:buNone/>
            </a:pPr>
            <a:r>
              <a:rPr lang="en-IN" dirty="0" smtClean="0"/>
              <a:t>which statement, inserted at line 7, creates an instance of Bar?</a:t>
            </a:r>
          </a:p>
          <a:p>
            <a:pPr>
              <a:buNone/>
            </a:pPr>
            <a:r>
              <a:rPr lang="en-IN" dirty="0" smtClean="0"/>
              <a:t>A. </a:t>
            </a:r>
            <a:r>
              <a:rPr lang="en-IN" dirty="0" err="1" smtClean="0"/>
              <a:t>Foo.Bar</a:t>
            </a:r>
            <a:r>
              <a:rPr lang="en-IN" dirty="0" smtClean="0"/>
              <a:t> b = new </a:t>
            </a:r>
            <a:r>
              <a:rPr lang="en-IN" dirty="0" err="1" smtClean="0"/>
              <a:t>Foo.Bar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B. </a:t>
            </a:r>
            <a:r>
              <a:rPr lang="en-IN" dirty="0" err="1" smtClean="0">
                <a:solidFill>
                  <a:srgbClr val="FF0000"/>
                </a:solidFill>
              </a:rPr>
              <a:t>Foo.Bar</a:t>
            </a:r>
            <a:r>
              <a:rPr lang="en-IN" dirty="0" smtClean="0">
                <a:solidFill>
                  <a:srgbClr val="FF0000"/>
                </a:solidFill>
              </a:rPr>
              <a:t> b = </a:t>
            </a:r>
            <a:r>
              <a:rPr lang="en-IN" dirty="0" err="1" smtClean="0">
                <a:solidFill>
                  <a:srgbClr val="FF0000"/>
                </a:solidFill>
              </a:rPr>
              <a:t>f.new</a:t>
            </a:r>
            <a:r>
              <a:rPr lang="en-IN" dirty="0" smtClean="0">
                <a:solidFill>
                  <a:srgbClr val="FF0000"/>
                </a:solidFill>
              </a:rPr>
              <a:t> Bar();</a:t>
            </a:r>
          </a:p>
          <a:p>
            <a:pPr>
              <a:buNone/>
            </a:pPr>
            <a:r>
              <a:rPr lang="en-IN" dirty="0" smtClean="0"/>
              <a:t>C. Bar b = new </a:t>
            </a:r>
            <a:r>
              <a:rPr lang="en-IN" dirty="0" err="1" smtClean="0"/>
              <a:t>f.Bar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D. Bar b = </a:t>
            </a:r>
            <a:r>
              <a:rPr lang="en-IN" dirty="0" err="1" smtClean="0"/>
              <a:t>f.new</a:t>
            </a:r>
            <a:r>
              <a:rPr lang="en-IN" dirty="0" smtClean="0"/>
              <a:t> Bar();</a:t>
            </a:r>
          </a:p>
          <a:p>
            <a:pPr>
              <a:buNone/>
            </a:pPr>
            <a:r>
              <a:rPr lang="en-IN" dirty="0" smtClean="0"/>
              <a:t>E. </a:t>
            </a:r>
            <a:r>
              <a:rPr lang="en-IN" dirty="0" err="1" smtClean="0"/>
              <a:t>Foo.Bar</a:t>
            </a:r>
            <a:r>
              <a:rPr lang="en-IN" dirty="0" smtClean="0"/>
              <a:t> b = new </a:t>
            </a:r>
            <a:r>
              <a:rPr lang="en-IN" dirty="0" err="1" smtClean="0"/>
              <a:t>f.Bar</a:t>
            </a:r>
            <a:r>
              <a:rPr lang="en-IN" dirty="0" smtClean="0"/>
              <a:t>();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Which two are true about a method-local inner class?</a:t>
            </a:r>
          </a:p>
          <a:p>
            <a:pPr>
              <a:buNone/>
            </a:pPr>
            <a:r>
              <a:rPr lang="en-IN" dirty="0" smtClean="0"/>
              <a:t>A. It must be marked final.</a:t>
            </a:r>
          </a:p>
          <a:p>
            <a:pPr>
              <a:buNone/>
            </a:pPr>
            <a:r>
              <a:rPr lang="en-IN" dirty="0" smtClean="0"/>
              <a:t>B. It can be marked abstract.</a:t>
            </a:r>
          </a:p>
          <a:p>
            <a:pPr>
              <a:buNone/>
            </a:pPr>
            <a:r>
              <a:rPr lang="en-IN" dirty="0" smtClean="0"/>
              <a:t>C. It can be marked public.</a:t>
            </a:r>
          </a:p>
          <a:p>
            <a:pPr>
              <a:buNone/>
            </a:pPr>
            <a:r>
              <a:rPr lang="en-IN" dirty="0" smtClean="0"/>
              <a:t>D. It can be marked static.</a:t>
            </a:r>
          </a:p>
          <a:p>
            <a:pPr>
              <a:buNone/>
            </a:pPr>
            <a:r>
              <a:rPr lang="en-IN" dirty="0" smtClean="0"/>
              <a:t>E. It can access private members of the enclosing class.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Which two are true about a method-local inner class?</a:t>
            </a:r>
          </a:p>
          <a:p>
            <a:pPr>
              <a:buNone/>
            </a:pPr>
            <a:r>
              <a:rPr lang="en-IN" dirty="0" smtClean="0"/>
              <a:t>A. It must be marked final.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B. It can be marked abstract.</a:t>
            </a:r>
          </a:p>
          <a:p>
            <a:pPr>
              <a:buNone/>
            </a:pPr>
            <a:r>
              <a:rPr lang="en-IN" dirty="0" smtClean="0"/>
              <a:t>C. It can be marked public.</a:t>
            </a:r>
          </a:p>
          <a:p>
            <a:pPr>
              <a:buNone/>
            </a:pPr>
            <a:r>
              <a:rPr lang="en-IN" dirty="0" smtClean="0"/>
              <a:t>D. It can be marked static.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E. It can access private members of the enclosing class.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597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. </a:t>
            </a:r>
            <a:r>
              <a:rPr lang="en-IN" dirty="0" smtClean="0"/>
              <a:t>Which is true about an anonymous inner class?</a:t>
            </a:r>
          </a:p>
          <a:p>
            <a:pPr>
              <a:buNone/>
            </a:pPr>
            <a:r>
              <a:rPr lang="en-IN" dirty="0" smtClean="0"/>
              <a:t>A. It can extend exactly one class and implement exactly one interface.</a:t>
            </a:r>
          </a:p>
          <a:p>
            <a:pPr>
              <a:buNone/>
            </a:pPr>
            <a:r>
              <a:rPr lang="en-IN" dirty="0" smtClean="0"/>
              <a:t>B. It can extend exactly one class and can implement multiple interfaces.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C. It can extend exactly one class or implement exactly one interface.</a:t>
            </a:r>
          </a:p>
          <a:p>
            <a:pPr>
              <a:buNone/>
            </a:pPr>
            <a:r>
              <a:rPr lang="en-IN" dirty="0" smtClean="0"/>
              <a:t>D. It can implement multiple interfaces regardless of whether it also extends a class.</a:t>
            </a:r>
          </a:p>
          <a:p>
            <a:pPr>
              <a:buNone/>
            </a:pPr>
            <a:r>
              <a:rPr lang="en-IN" dirty="0" smtClean="0"/>
              <a:t>E. It can implement multiple interfaces if it does not extend a class.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6693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Foo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err="1" smtClean="0"/>
              <a:t>Foo</a:t>
            </a:r>
            <a:r>
              <a:rPr lang="en-IN" dirty="0" smtClean="0"/>
              <a:t>() {</a:t>
            </a:r>
            <a:r>
              <a:rPr lang="en-IN" dirty="0" err="1" smtClean="0"/>
              <a:t>System.out.print</a:t>
            </a:r>
            <a:r>
              <a:rPr lang="en-IN" dirty="0" smtClean="0"/>
              <a:t>("</a:t>
            </a:r>
            <a:r>
              <a:rPr lang="en-IN" dirty="0" err="1" smtClean="0"/>
              <a:t>foo</a:t>
            </a:r>
            <a:r>
              <a:rPr lang="en-IN" dirty="0" smtClean="0"/>
              <a:t>");}</a:t>
            </a:r>
          </a:p>
          <a:p>
            <a:pPr>
              <a:buNone/>
            </a:pPr>
            <a:r>
              <a:rPr lang="en-IN" dirty="0" smtClean="0"/>
              <a:t>class Bar{</a:t>
            </a:r>
          </a:p>
          <a:p>
            <a:pPr>
              <a:buNone/>
            </a:pPr>
            <a:r>
              <a:rPr lang="en-IN" dirty="0" smtClean="0"/>
              <a:t>Bar() {</a:t>
            </a:r>
            <a:r>
              <a:rPr lang="en-IN" dirty="0" err="1" smtClean="0"/>
              <a:t>System.out.print</a:t>
            </a:r>
            <a:r>
              <a:rPr lang="en-IN" dirty="0" smtClean="0"/>
              <a:t>("bar");}</a:t>
            </a:r>
          </a:p>
          <a:p>
            <a:pPr>
              <a:buNone/>
            </a:pPr>
            <a:r>
              <a:rPr lang="en-IN" dirty="0" smtClean="0"/>
              <a:t>public void go() {</a:t>
            </a:r>
            <a:r>
              <a:rPr lang="en-IN" dirty="0" err="1" smtClean="0"/>
              <a:t>System.out.print</a:t>
            </a:r>
            <a:r>
              <a:rPr lang="en-IN" dirty="0" smtClean="0"/>
              <a:t>("hi");}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err="1" smtClean="0"/>
              <a:t>Foo</a:t>
            </a:r>
            <a:r>
              <a:rPr lang="en-IN" dirty="0" smtClean="0"/>
              <a:t> f = new </a:t>
            </a:r>
            <a:r>
              <a:rPr lang="en-IN" dirty="0" err="1" smtClean="0"/>
              <a:t>Foo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f.makeBar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makeBar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smtClean="0"/>
              <a:t>(new Bar() {}).go();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what is the result?</a:t>
            </a:r>
          </a:p>
          <a:p>
            <a:pPr>
              <a:buNone/>
            </a:pPr>
            <a:r>
              <a:rPr lang="en-IN" dirty="0" smtClean="0"/>
              <a:t>A. Compilation fails.</a:t>
            </a:r>
          </a:p>
          <a:p>
            <a:pPr>
              <a:buNone/>
            </a:pPr>
            <a:r>
              <a:rPr lang="en-IN" dirty="0" smtClean="0"/>
              <a:t>B. An error occurs at runtime.</a:t>
            </a:r>
          </a:p>
          <a:p>
            <a:pPr>
              <a:buNone/>
            </a:pPr>
            <a:r>
              <a:rPr lang="en-IN" dirty="0" smtClean="0"/>
              <a:t>C. </a:t>
            </a:r>
            <a:r>
              <a:rPr lang="en-IN" dirty="0" err="1" smtClean="0"/>
              <a:t>foobarhi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D. </a:t>
            </a:r>
            <a:r>
              <a:rPr lang="en-IN" dirty="0" err="1" smtClean="0"/>
              <a:t>barhi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E. hi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6693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Foo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err="1" smtClean="0"/>
              <a:t>Foo</a:t>
            </a:r>
            <a:r>
              <a:rPr lang="en-IN" dirty="0" smtClean="0"/>
              <a:t>() {</a:t>
            </a:r>
            <a:r>
              <a:rPr lang="en-IN" dirty="0" err="1" smtClean="0"/>
              <a:t>System.out.print</a:t>
            </a:r>
            <a:r>
              <a:rPr lang="en-IN" dirty="0" smtClean="0"/>
              <a:t>("</a:t>
            </a:r>
            <a:r>
              <a:rPr lang="en-IN" dirty="0" err="1" smtClean="0"/>
              <a:t>foo</a:t>
            </a:r>
            <a:r>
              <a:rPr lang="en-IN" dirty="0" smtClean="0"/>
              <a:t>");}</a:t>
            </a:r>
          </a:p>
          <a:p>
            <a:pPr>
              <a:buNone/>
            </a:pPr>
            <a:r>
              <a:rPr lang="en-IN" dirty="0" smtClean="0"/>
              <a:t>class Bar{</a:t>
            </a:r>
          </a:p>
          <a:p>
            <a:pPr>
              <a:buNone/>
            </a:pPr>
            <a:r>
              <a:rPr lang="en-IN" dirty="0" smtClean="0"/>
              <a:t>Bar() {</a:t>
            </a:r>
            <a:r>
              <a:rPr lang="en-IN" dirty="0" err="1" smtClean="0"/>
              <a:t>System.out.print</a:t>
            </a:r>
            <a:r>
              <a:rPr lang="en-IN" dirty="0" smtClean="0"/>
              <a:t>("bar");}</a:t>
            </a:r>
          </a:p>
          <a:p>
            <a:pPr>
              <a:buNone/>
            </a:pPr>
            <a:r>
              <a:rPr lang="en-IN" dirty="0" smtClean="0"/>
              <a:t>public void go() {</a:t>
            </a:r>
            <a:r>
              <a:rPr lang="en-IN" dirty="0" err="1" smtClean="0"/>
              <a:t>System.out.print</a:t>
            </a:r>
            <a:r>
              <a:rPr lang="en-IN" dirty="0" smtClean="0"/>
              <a:t>("hi");}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err="1" smtClean="0"/>
              <a:t>Foo</a:t>
            </a:r>
            <a:r>
              <a:rPr lang="en-IN" dirty="0" smtClean="0"/>
              <a:t> f = new </a:t>
            </a:r>
            <a:r>
              <a:rPr lang="en-IN" dirty="0" err="1" smtClean="0"/>
              <a:t>Foo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f.makeBar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makeBar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smtClean="0"/>
              <a:t>(new Bar() {}).go();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what is the result?</a:t>
            </a:r>
          </a:p>
          <a:p>
            <a:pPr>
              <a:buNone/>
            </a:pPr>
            <a:r>
              <a:rPr lang="en-IN" dirty="0" smtClean="0"/>
              <a:t>A. Compilation fails.</a:t>
            </a:r>
          </a:p>
          <a:p>
            <a:pPr>
              <a:buNone/>
            </a:pPr>
            <a:r>
              <a:rPr lang="en-IN" dirty="0" smtClean="0"/>
              <a:t>B. An error occurs at runtime.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C. </a:t>
            </a:r>
            <a:r>
              <a:rPr lang="en-IN" dirty="0" err="1" smtClean="0">
                <a:solidFill>
                  <a:srgbClr val="FF0000"/>
                </a:solidFill>
              </a:rPr>
              <a:t>foobarhi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>D. </a:t>
            </a:r>
            <a:r>
              <a:rPr lang="en-IN" dirty="0" err="1" smtClean="0"/>
              <a:t>barhi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E. hi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4807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1.public class </a:t>
            </a:r>
            <a:r>
              <a:rPr lang="en-IN" dirty="0" err="1" smtClean="0"/>
              <a:t>TestObj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2.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3. Object o = new Object() {</a:t>
            </a:r>
          </a:p>
          <a:p>
            <a:pPr>
              <a:buNone/>
            </a:pPr>
            <a:r>
              <a:rPr lang="en-IN" dirty="0" smtClean="0"/>
              <a:t>4. public </a:t>
            </a:r>
            <a:r>
              <a:rPr lang="en-IN" dirty="0" err="1" smtClean="0"/>
              <a:t>boolean</a:t>
            </a:r>
            <a:r>
              <a:rPr lang="en-IN" dirty="0" smtClean="0"/>
              <a:t> equals(Object </a:t>
            </a:r>
            <a:r>
              <a:rPr lang="en-IN" dirty="0" err="1" smtClean="0"/>
              <a:t>obj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5. return true;</a:t>
            </a:r>
          </a:p>
          <a:p>
            <a:pPr>
              <a:buNone/>
            </a:pPr>
            <a:r>
              <a:rPr lang="en-IN" dirty="0" smtClean="0"/>
              <a:t>6. }</a:t>
            </a:r>
          </a:p>
          <a:p>
            <a:pPr>
              <a:buNone/>
            </a:pPr>
            <a:r>
              <a:rPr lang="en-IN" dirty="0" smtClean="0"/>
              <a:t>7. }</a:t>
            </a:r>
          </a:p>
          <a:p>
            <a:pPr>
              <a:buNone/>
            </a:pPr>
            <a:r>
              <a:rPr lang="en-IN" dirty="0" smtClean="0"/>
              <a:t>8.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o.equals</a:t>
            </a:r>
            <a:r>
              <a:rPr lang="en-IN" dirty="0" smtClean="0"/>
              <a:t>("Fred"));</a:t>
            </a:r>
          </a:p>
          <a:p>
            <a:pPr>
              <a:buNone/>
            </a:pPr>
            <a:r>
              <a:rPr lang="en-IN" dirty="0" smtClean="0"/>
              <a:t>9. }</a:t>
            </a:r>
          </a:p>
          <a:p>
            <a:pPr>
              <a:buNone/>
            </a:pPr>
            <a:r>
              <a:rPr lang="en-IN" dirty="0" smtClean="0"/>
              <a:t>10.}</a:t>
            </a:r>
          </a:p>
          <a:p>
            <a:pPr>
              <a:buNone/>
            </a:pPr>
            <a:r>
              <a:rPr lang="en-IN" dirty="0" smtClean="0"/>
              <a:t>what is the result?</a:t>
            </a:r>
          </a:p>
          <a:p>
            <a:pPr>
              <a:buNone/>
            </a:pPr>
            <a:r>
              <a:rPr lang="en-IN" dirty="0" smtClean="0"/>
              <a:t>A. An exception occurs at runtime.</a:t>
            </a:r>
          </a:p>
          <a:p>
            <a:pPr>
              <a:buNone/>
            </a:pPr>
            <a:r>
              <a:rPr lang="en-IN" dirty="0" smtClean="0"/>
              <a:t>B. true</a:t>
            </a:r>
          </a:p>
          <a:p>
            <a:pPr>
              <a:buNone/>
            </a:pPr>
            <a:r>
              <a:rPr lang="en-IN" dirty="0" smtClean="0"/>
              <a:t>C. </a:t>
            </a:r>
            <a:r>
              <a:rPr lang="en-IN" dirty="0" err="1" smtClean="0"/>
              <a:t>fred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D. Compilation fails because of an error on line 3.</a:t>
            </a:r>
          </a:p>
          <a:p>
            <a:pPr>
              <a:buNone/>
            </a:pPr>
            <a:r>
              <a:rPr lang="en-IN" dirty="0" smtClean="0"/>
              <a:t>E. Compilation fails because of an error on line 4.</a:t>
            </a:r>
          </a:p>
          <a:p>
            <a:pPr>
              <a:buNone/>
            </a:pPr>
            <a:r>
              <a:rPr lang="en-IN" dirty="0" smtClean="0"/>
              <a:t>F. Compilation fails because of an error on line 8.</a:t>
            </a:r>
          </a:p>
          <a:p>
            <a:pPr>
              <a:buNone/>
            </a:pPr>
            <a:r>
              <a:rPr lang="en-IN" dirty="0" smtClean="0"/>
              <a:t>G. Compilation fails because of an error on a line other than 3, 4, or 8.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4807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1.public class </a:t>
            </a:r>
            <a:r>
              <a:rPr lang="en-IN" dirty="0" err="1" smtClean="0"/>
              <a:t>TestObj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2.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3. Object o = new Object() {</a:t>
            </a:r>
          </a:p>
          <a:p>
            <a:pPr>
              <a:buNone/>
            </a:pPr>
            <a:r>
              <a:rPr lang="en-IN" dirty="0" smtClean="0"/>
              <a:t>4. public </a:t>
            </a:r>
            <a:r>
              <a:rPr lang="en-IN" dirty="0" err="1" smtClean="0"/>
              <a:t>boolean</a:t>
            </a:r>
            <a:r>
              <a:rPr lang="en-IN" dirty="0" smtClean="0"/>
              <a:t> equals(Object </a:t>
            </a:r>
            <a:r>
              <a:rPr lang="en-IN" dirty="0" err="1" smtClean="0"/>
              <a:t>obj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5. return true;</a:t>
            </a:r>
          </a:p>
          <a:p>
            <a:pPr>
              <a:buNone/>
            </a:pPr>
            <a:r>
              <a:rPr lang="en-IN" dirty="0" smtClean="0"/>
              <a:t>6. }</a:t>
            </a:r>
          </a:p>
          <a:p>
            <a:pPr>
              <a:buNone/>
            </a:pPr>
            <a:r>
              <a:rPr lang="en-IN" dirty="0" smtClean="0"/>
              <a:t>7. }</a:t>
            </a:r>
          </a:p>
          <a:p>
            <a:pPr>
              <a:buNone/>
            </a:pPr>
            <a:r>
              <a:rPr lang="en-IN" dirty="0" smtClean="0"/>
              <a:t>8.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o.equals</a:t>
            </a:r>
            <a:r>
              <a:rPr lang="en-IN" dirty="0" smtClean="0"/>
              <a:t>("Fred"));</a:t>
            </a:r>
          </a:p>
          <a:p>
            <a:pPr>
              <a:buNone/>
            </a:pPr>
            <a:r>
              <a:rPr lang="en-IN" dirty="0" smtClean="0"/>
              <a:t>9. }</a:t>
            </a:r>
          </a:p>
          <a:p>
            <a:pPr>
              <a:buNone/>
            </a:pPr>
            <a:r>
              <a:rPr lang="en-IN" dirty="0" smtClean="0"/>
              <a:t>10.}</a:t>
            </a:r>
          </a:p>
          <a:p>
            <a:pPr>
              <a:buNone/>
            </a:pPr>
            <a:r>
              <a:rPr lang="en-IN" dirty="0" smtClean="0"/>
              <a:t>what is the result?</a:t>
            </a:r>
          </a:p>
          <a:p>
            <a:pPr>
              <a:buNone/>
            </a:pPr>
            <a:r>
              <a:rPr lang="en-IN" dirty="0" smtClean="0"/>
              <a:t>A. An exception occurs at runtime.</a:t>
            </a:r>
          </a:p>
          <a:p>
            <a:pPr>
              <a:buNone/>
            </a:pPr>
            <a:r>
              <a:rPr lang="en-IN" dirty="0" smtClean="0"/>
              <a:t>B. true</a:t>
            </a:r>
          </a:p>
          <a:p>
            <a:pPr>
              <a:buNone/>
            </a:pPr>
            <a:r>
              <a:rPr lang="en-IN" dirty="0" smtClean="0"/>
              <a:t>C. </a:t>
            </a:r>
            <a:r>
              <a:rPr lang="en-IN" dirty="0" err="1" smtClean="0"/>
              <a:t>fred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D. Compilation fails because of an error on line 3.</a:t>
            </a:r>
          </a:p>
          <a:p>
            <a:pPr>
              <a:buNone/>
            </a:pPr>
            <a:r>
              <a:rPr lang="en-IN" dirty="0" smtClean="0"/>
              <a:t>E. Compilation fails because of an error on line 4.</a:t>
            </a:r>
          </a:p>
          <a:p>
            <a:pPr>
              <a:buNone/>
            </a:pPr>
            <a:r>
              <a:rPr lang="en-IN" dirty="0" smtClean="0"/>
              <a:t>F. Compilation fails because of an error on line 8.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G. Compilation fails because of an error on a line other than 3, 4, or 8.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33670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1. public class </a:t>
            </a:r>
            <a:r>
              <a:rPr lang="en-IN" dirty="0" err="1" smtClean="0"/>
              <a:t>HorseTest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2.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3. class Horse {</a:t>
            </a:r>
          </a:p>
          <a:p>
            <a:pPr>
              <a:buNone/>
            </a:pPr>
            <a:r>
              <a:rPr lang="en-IN" dirty="0" smtClean="0"/>
              <a:t>4. public String name;</a:t>
            </a:r>
          </a:p>
          <a:p>
            <a:pPr>
              <a:buNone/>
            </a:pPr>
            <a:r>
              <a:rPr lang="en-IN" dirty="0" smtClean="0"/>
              <a:t>5. public Horse(String s) {</a:t>
            </a:r>
          </a:p>
          <a:p>
            <a:pPr>
              <a:buNone/>
            </a:pPr>
            <a:r>
              <a:rPr lang="en-IN" dirty="0" smtClean="0"/>
              <a:t>6. name = s;</a:t>
            </a:r>
          </a:p>
          <a:p>
            <a:pPr>
              <a:buNone/>
            </a:pPr>
            <a:r>
              <a:rPr lang="en-IN" dirty="0" smtClean="0"/>
              <a:t>7. }</a:t>
            </a:r>
          </a:p>
          <a:p>
            <a:pPr>
              <a:buNone/>
            </a:pPr>
            <a:r>
              <a:rPr lang="en-IN" dirty="0" smtClean="0"/>
              <a:t>8. }</a:t>
            </a:r>
          </a:p>
          <a:p>
            <a:pPr>
              <a:buNone/>
            </a:pPr>
            <a:r>
              <a:rPr lang="en-IN" dirty="0" smtClean="0"/>
              <a:t>9. Object </a:t>
            </a:r>
            <a:r>
              <a:rPr lang="en-IN" dirty="0" err="1" smtClean="0"/>
              <a:t>obj</a:t>
            </a:r>
            <a:r>
              <a:rPr lang="en-IN" dirty="0" smtClean="0"/>
              <a:t> = new Horse("Zippo");</a:t>
            </a:r>
          </a:p>
          <a:p>
            <a:pPr>
              <a:buNone/>
            </a:pPr>
            <a:r>
              <a:rPr lang="en-IN" dirty="0" smtClean="0"/>
              <a:t>10. Horse h = (Horse) </a:t>
            </a:r>
            <a:r>
              <a:rPr lang="en-IN" dirty="0" err="1" smtClean="0"/>
              <a:t>obj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11. </a:t>
            </a:r>
            <a:r>
              <a:rPr lang="en-IN" dirty="0" err="1" smtClean="0"/>
              <a:t>System.out.println</a:t>
            </a:r>
            <a:r>
              <a:rPr lang="en-IN" dirty="0" smtClean="0"/>
              <a:t>(h.name);</a:t>
            </a:r>
          </a:p>
          <a:p>
            <a:pPr>
              <a:buNone/>
            </a:pPr>
            <a:r>
              <a:rPr lang="en-IN" dirty="0" smtClean="0"/>
              <a:t>12. }</a:t>
            </a:r>
          </a:p>
          <a:p>
            <a:pPr>
              <a:buNone/>
            </a:pPr>
            <a:r>
              <a:rPr lang="en-IN" dirty="0" smtClean="0"/>
              <a:t>13. }</a:t>
            </a:r>
          </a:p>
          <a:p>
            <a:pPr>
              <a:buNone/>
            </a:pPr>
            <a:r>
              <a:rPr lang="en-IN" dirty="0" smtClean="0"/>
              <a:t>what is the result?</a:t>
            </a:r>
          </a:p>
          <a:p>
            <a:pPr>
              <a:buNone/>
            </a:pPr>
            <a:r>
              <a:rPr lang="en-IN" dirty="0" smtClean="0"/>
              <a:t>A. An exception occurs at runtime at line 10.</a:t>
            </a:r>
          </a:p>
          <a:p>
            <a:pPr>
              <a:buNone/>
            </a:pPr>
            <a:r>
              <a:rPr lang="en-IN" dirty="0" smtClean="0"/>
              <a:t>B. Zippo</a:t>
            </a:r>
          </a:p>
          <a:p>
            <a:pPr>
              <a:buNone/>
            </a:pPr>
            <a:r>
              <a:rPr lang="en-IN" dirty="0" smtClean="0"/>
              <a:t>C. Compilation fails because of an error on line 3.</a:t>
            </a:r>
          </a:p>
          <a:p>
            <a:pPr>
              <a:buNone/>
            </a:pPr>
            <a:r>
              <a:rPr lang="en-IN" dirty="0" smtClean="0"/>
              <a:t>D. Compilation fails because of an error on line 9.</a:t>
            </a:r>
          </a:p>
          <a:p>
            <a:pPr>
              <a:buNone/>
            </a:pPr>
            <a:r>
              <a:rPr lang="en-IN" dirty="0" smtClean="0"/>
              <a:t>E. Compilation fails because of an error on line 10.</a:t>
            </a:r>
          </a:p>
          <a:p>
            <a:pPr>
              <a:buNone/>
            </a:pPr>
            <a:r>
              <a:rPr lang="en-IN" dirty="0" smtClean="0"/>
              <a:t>F. Compilation fails because of an error on line 11.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MyOuter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public static class </a:t>
            </a:r>
            <a:r>
              <a:rPr lang="en-IN" dirty="0" err="1"/>
              <a:t>MyInner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public static void </a:t>
            </a:r>
            <a:r>
              <a:rPr lang="en-IN" dirty="0" err="1"/>
              <a:t>foo</a:t>
            </a:r>
            <a:r>
              <a:rPr lang="en-IN" dirty="0"/>
              <a:t>() { 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which statement, if placed in a class </a:t>
            </a:r>
            <a:r>
              <a:rPr lang="en-IN" i="1" dirty="0"/>
              <a:t>other </a:t>
            </a:r>
            <a:r>
              <a:rPr lang="en-IN" dirty="0"/>
              <a:t>than </a:t>
            </a:r>
            <a:r>
              <a:rPr lang="en-IN" dirty="0" err="1"/>
              <a:t>MyOuter</a:t>
            </a:r>
            <a:r>
              <a:rPr lang="en-IN" dirty="0"/>
              <a:t> or </a:t>
            </a:r>
            <a:r>
              <a:rPr lang="en-IN" dirty="0" err="1"/>
              <a:t>MyInner</a:t>
            </a:r>
            <a:r>
              <a:rPr lang="en-IN" dirty="0"/>
              <a:t>, instantiates an instance</a:t>
            </a:r>
          </a:p>
          <a:p>
            <a:pPr>
              <a:buNone/>
            </a:pPr>
            <a:r>
              <a:rPr lang="en-IN" dirty="0"/>
              <a:t>of the nested class?</a:t>
            </a:r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MyOuter.MyInner</a:t>
            </a:r>
            <a:r>
              <a:rPr lang="en-IN" dirty="0"/>
              <a:t> m = new </a:t>
            </a:r>
            <a:r>
              <a:rPr lang="en-IN" dirty="0" err="1"/>
              <a:t>MyOuter.MyInner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B. </a:t>
            </a:r>
            <a:r>
              <a:rPr lang="en-IN" dirty="0" err="1"/>
              <a:t>MyOuter.MyInner</a:t>
            </a:r>
            <a:r>
              <a:rPr lang="en-IN" dirty="0"/>
              <a:t> mi = new </a:t>
            </a:r>
            <a:r>
              <a:rPr lang="en-IN" dirty="0" err="1"/>
              <a:t>MyInner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C. </a:t>
            </a:r>
            <a:r>
              <a:rPr lang="en-IN" dirty="0" err="1"/>
              <a:t>MyOuter</a:t>
            </a:r>
            <a:r>
              <a:rPr lang="en-IN" dirty="0"/>
              <a:t> m = new </a:t>
            </a:r>
            <a:r>
              <a:rPr lang="en-IN" dirty="0" err="1"/>
              <a:t>MyOuter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 err="1"/>
              <a:t>MyOuter.MyInner</a:t>
            </a:r>
            <a:r>
              <a:rPr lang="en-IN" dirty="0"/>
              <a:t> mi = </a:t>
            </a:r>
            <a:r>
              <a:rPr lang="en-IN" dirty="0" err="1"/>
              <a:t>m.new</a:t>
            </a:r>
            <a:r>
              <a:rPr lang="en-IN" dirty="0"/>
              <a:t> </a:t>
            </a:r>
            <a:r>
              <a:rPr lang="en-IN" dirty="0" err="1"/>
              <a:t>MyOuter.MyInner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MyInner</a:t>
            </a:r>
            <a:r>
              <a:rPr lang="en-IN" dirty="0"/>
              <a:t> mi = new </a:t>
            </a:r>
            <a:r>
              <a:rPr lang="en-IN" dirty="0" err="1"/>
              <a:t>MyOuter.MyInner</a:t>
            </a:r>
            <a:r>
              <a:rPr lang="en-IN" dirty="0"/>
              <a:t>();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33670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1. public class </a:t>
            </a:r>
            <a:r>
              <a:rPr lang="en-IN" dirty="0" err="1" smtClean="0"/>
              <a:t>HorseTest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2.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3. class Horse {</a:t>
            </a:r>
          </a:p>
          <a:p>
            <a:pPr>
              <a:buNone/>
            </a:pPr>
            <a:r>
              <a:rPr lang="en-IN" dirty="0" smtClean="0"/>
              <a:t>4. public String name;</a:t>
            </a:r>
          </a:p>
          <a:p>
            <a:pPr>
              <a:buNone/>
            </a:pPr>
            <a:r>
              <a:rPr lang="en-IN" dirty="0" smtClean="0"/>
              <a:t>5. public Horse(String s) {</a:t>
            </a:r>
          </a:p>
          <a:p>
            <a:pPr>
              <a:buNone/>
            </a:pPr>
            <a:r>
              <a:rPr lang="en-IN" dirty="0" smtClean="0"/>
              <a:t>6. name = s;</a:t>
            </a:r>
          </a:p>
          <a:p>
            <a:pPr>
              <a:buNone/>
            </a:pPr>
            <a:r>
              <a:rPr lang="en-IN" dirty="0" smtClean="0"/>
              <a:t>7. }</a:t>
            </a:r>
          </a:p>
          <a:p>
            <a:pPr>
              <a:buNone/>
            </a:pPr>
            <a:r>
              <a:rPr lang="en-IN" dirty="0" smtClean="0"/>
              <a:t>8. }</a:t>
            </a:r>
          </a:p>
          <a:p>
            <a:pPr>
              <a:buNone/>
            </a:pPr>
            <a:r>
              <a:rPr lang="en-IN" dirty="0" smtClean="0"/>
              <a:t>9. Object </a:t>
            </a:r>
            <a:r>
              <a:rPr lang="en-IN" dirty="0" err="1" smtClean="0"/>
              <a:t>obj</a:t>
            </a:r>
            <a:r>
              <a:rPr lang="en-IN" dirty="0" smtClean="0"/>
              <a:t> = new Horse("Zippo");</a:t>
            </a:r>
          </a:p>
          <a:p>
            <a:pPr>
              <a:buNone/>
            </a:pPr>
            <a:r>
              <a:rPr lang="en-IN" dirty="0" smtClean="0"/>
              <a:t>10. Horse h = (Horse) </a:t>
            </a:r>
            <a:r>
              <a:rPr lang="en-IN" dirty="0" err="1" smtClean="0"/>
              <a:t>obj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11. </a:t>
            </a:r>
            <a:r>
              <a:rPr lang="en-IN" dirty="0" err="1" smtClean="0"/>
              <a:t>System.out.println</a:t>
            </a:r>
            <a:r>
              <a:rPr lang="en-IN" dirty="0" smtClean="0"/>
              <a:t>(h.name);</a:t>
            </a:r>
          </a:p>
          <a:p>
            <a:pPr>
              <a:buNone/>
            </a:pPr>
            <a:r>
              <a:rPr lang="en-IN" dirty="0" smtClean="0"/>
              <a:t>12. }</a:t>
            </a:r>
          </a:p>
          <a:p>
            <a:pPr>
              <a:buNone/>
            </a:pPr>
            <a:r>
              <a:rPr lang="en-IN" dirty="0" smtClean="0"/>
              <a:t>13. }</a:t>
            </a:r>
          </a:p>
          <a:p>
            <a:pPr>
              <a:buNone/>
            </a:pPr>
            <a:r>
              <a:rPr lang="en-IN" dirty="0" smtClean="0"/>
              <a:t>what is the result?</a:t>
            </a:r>
          </a:p>
          <a:p>
            <a:pPr>
              <a:buNone/>
            </a:pPr>
            <a:r>
              <a:rPr lang="en-IN" dirty="0" smtClean="0"/>
              <a:t>A. An exception occurs at runtime at line 10.</a:t>
            </a:r>
          </a:p>
          <a:p>
            <a:pPr>
              <a:buNone/>
            </a:pPr>
            <a:r>
              <a:rPr lang="en-IN" dirty="0" smtClean="0"/>
              <a:t>B. Zippo</a:t>
            </a:r>
          </a:p>
          <a:p>
            <a:pPr>
              <a:buNone/>
            </a:pPr>
            <a:r>
              <a:rPr lang="en-IN" dirty="0" smtClean="0"/>
              <a:t>C. Compilation fails because of an error on line 3.</a:t>
            </a:r>
          </a:p>
          <a:p>
            <a:pPr>
              <a:buNone/>
            </a:pPr>
            <a:r>
              <a:rPr lang="en-IN" dirty="0" smtClean="0"/>
              <a:t>D. Compilation fails because of an error on line 9.</a:t>
            </a:r>
          </a:p>
          <a:p>
            <a:pPr>
              <a:buNone/>
            </a:pPr>
            <a:r>
              <a:rPr lang="en-IN" dirty="0" smtClean="0"/>
              <a:t>E. Compilation fails because of an error on line 10.</a:t>
            </a:r>
          </a:p>
          <a:p>
            <a:pPr>
              <a:buNone/>
            </a:pPr>
            <a:r>
              <a:rPr lang="en-IN" dirty="0" smtClean="0"/>
              <a:t>F. Compilation fails because of an error on line 11.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11. </a:t>
            </a: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1. public class </a:t>
            </a:r>
            <a:r>
              <a:rPr lang="en-IN" dirty="0" err="1" smtClean="0"/>
              <a:t>HorseTest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2.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3. class Horse {</a:t>
            </a:r>
          </a:p>
          <a:p>
            <a:pPr>
              <a:buNone/>
            </a:pPr>
            <a:r>
              <a:rPr lang="en-IN" dirty="0" smtClean="0"/>
              <a:t>4. public String name;</a:t>
            </a:r>
          </a:p>
          <a:p>
            <a:pPr>
              <a:buNone/>
            </a:pPr>
            <a:r>
              <a:rPr lang="en-IN" dirty="0" smtClean="0"/>
              <a:t>5. public Horse(String s) {</a:t>
            </a:r>
          </a:p>
          <a:p>
            <a:pPr>
              <a:buNone/>
            </a:pPr>
            <a:r>
              <a:rPr lang="en-IN" dirty="0" smtClean="0"/>
              <a:t>6. name = s;</a:t>
            </a:r>
          </a:p>
          <a:p>
            <a:pPr>
              <a:buNone/>
            </a:pPr>
            <a:r>
              <a:rPr lang="en-IN" dirty="0" smtClean="0"/>
              <a:t>7. }</a:t>
            </a:r>
          </a:p>
          <a:p>
            <a:pPr>
              <a:buNone/>
            </a:pPr>
            <a:r>
              <a:rPr lang="en-IN" dirty="0" smtClean="0"/>
              <a:t>8. }</a:t>
            </a:r>
          </a:p>
          <a:p>
            <a:pPr>
              <a:buNone/>
            </a:pPr>
            <a:r>
              <a:rPr lang="en-IN" dirty="0" smtClean="0"/>
              <a:t>9. Object </a:t>
            </a:r>
            <a:r>
              <a:rPr lang="en-IN" dirty="0" err="1" smtClean="0"/>
              <a:t>obj</a:t>
            </a:r>
            <a:r>
              <a:rPr lang="en-IN" dirty="0" smtClean="0"/>
              <a:t> = new Horse("Zippo");</a:t>
            </a:r>
          </a:p>
          <a:p>
            <a:pPr>
              <a:buNone/>
            </a:pPr>
            <a:r>
              <a:rPr lang="en-IN" dirty="0" smtClean="0"/>
              <a:t>10. </a:t>
            </a:r>
            <a:r>
              <a:rPr lang="en-IN" dirty="0" err="1" smtClean="0"/>
              <a:t>System.out.println</a:t>
            </a:r>
            <a:r>
              <a:rPr lang="en-IN" dirty="0" smtClean="0"/>
              <a:t>(obj.name);</a:t>
            </a:r>
          </a:p>
          <a:p>
            <a:pPr>
              <a:buNone/>
            </a:pPr>
            <a:r>
              <a:rPr lang="en-IN" dirty="0" smtClean="0"/>
              <a:t>11. }</a:t>
            </a:r>
          </a:p>
          <a:p>
            <a:pPr>
              <a:buNone/>
            </a:pPr>
            <a:r>
              <a:rPr lang="en-IN" dirty="0" smtClean="0"/>
              <a:t>12. }</a:t>
            </a:r>
          </a:p>
          <a:p>
            <a:pPr>
              <a:buNone/>
            </a:pPr>
            <a:r>
              <a:rPr lang="en-IN" dirty="0" smtClean="0"/>
              <a:t>what is the result?</a:t>
            </a:r>
          </a:p>
          <a:p>
            <a:pPr>
              <a:buNone/>
            </a:pPr>
            <a:r>
              <a:rPr lang="en-IN" dirty="0" smtClean="0"/>
              <a:t>A. An exception occurs at runtime at line 10.</a:t>
            </a:r>
          </a:p>
          <a:p>
            <a:pPr>
              <a:buNone/>
            </a:pPr>
            <a:r>
              <a:rPr lang="en-IN" dirty="0" smtClean="0"/>
              <a:t>B. Zippo</a:t>
            </a:r>
          </a:p>
          <a:p>
            <a:pPr>
              <a:buNone/>
            </a:pPr>
            <a:r>
              <a:rPr lang="en-IN" dirty="0" smtClean="0"/>
              <a:t>C. Compilation fails because of an error on line 3.</a:t>
            </a:r>
          </a:p>
          <a:p>
            <a:pPr>
              <a:buNone/>
            </a:pPr>
            <a:r>
              <a:rPr lang="en-IN" dirty="0" smtClean="0"/>
              <a:t>D. Compilation fails because of an error on line 9.</a:t>
            </a:r>
          </a:p>
          <a:p>
            <a:pPr>
              <a:buNone/>
            </a:pPr>
            <a:r>
              <a:rPr lang="en-IN" dirty="0" smtClean="0"/>
              <a:t>E. Compilation fails because of an error on line 10.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11. </a:t>
            </a: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1. public class </a:t>
            </a:r>
            <a:r>
              <a:rPr lang="en-IN" dirty="0" err="1" smtClean="0"/>
              <a:t>HorseTest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2.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3. class Horse {</a:t>
            </a:r>
          </a:p>
          <a:p>
            <a:pPr>
              <a:buNone/>
            </a:pPr>
            <a:r>
              <a:rPr lang="en-IN" dirty="0" smtClean="0"/>
              <a:t>4. public String name;</a:t>
            </a:r>
          </a:p>
          <a:p>
            <a:pPr>
              <a:buNone/>
            </a:pPr>
            <a:r>
              <a:rPr lang="en-IN" dirty="0" smtClean="0"/>
              <a:t>5. public Horse(String s) {</a:t>
            </a:r>
          </a:p>
          <a:p>
            <a:pPr>
              <a:buNone/>
            </a:pPr>
            <a:r>
              <a:rPr lang="en-IN" dirty="0" smtClean="0"/>
              <a:t>6. name = s;</a:t>
            </a:r>
          </a:p>
          <a:p>
            <a:pPr>
              <a:buNone/>
            </a:pPr>
            <a:r>
              <a:rPr lang="en-IN" dirty="0" smtClean="0"/>
              <a:t>7. }</a:t>
            </a:r>
          </a:p>
          <a:p>
            <a:pPr>
              <a:buNone/>
            </a:pPr>
            <a:r>
              <a:rPr lang="en-IN" dirty="0" smtClean="0"/>
              <a:t>8. }</a:t>
            </a:r>
          </a:p>
          <a:p>
            <a:pPr>
              <a:buNone/>
            </a:pPr>
            <a:r>
              <a:rPr lang="en-IN" dirty="0" smtClean="0"/>
              <a:t>9. Object </a:t>
            </a:r>
            <a:r>
              <a:rPr lang="en-IN" dirty="0" err="1" smtClean="0"/>
              <a:t>obj</a:t>
            </a:r>
            <a:r>
              <a:rPr lang="en-IN" dirty="0" smtClean="0"/>
              <a:t> = new Horse("Zippo");</a:t>
            </a:r>
          </a:p>
          <a:p>
            <a:pPr>
              <a:buNone/>
            </a:pPr>
            <a:r>
              <a:rPr lang="en-IN" dirty="0" smtClean="0"/>
              <a:t>10. </a:t>
            </a:r>
            <a:r>
              <a:rPr lang="en-IN" dirty="0" err="1" smtClean="0"/>
              <a:t>System.out.println</a:t>
            </a:r>
            <a:r>
              <a:rPr lang="en-IN" dirty="0" smtClean="0"/>
              <a:t>(obj.name);</a:t>
            </a:r>
          </a:p>
          <a:p>
            <a:pPr>
              <a:buNone/>
            </a:pPr>
            <a:r>
              <a:rPr lang="en-IN" dirty="0" smtClean="0"/>
              <a:t>11. }</a:t>
            </a:r>
          </a:p>
          <a:p>
            <a:pPr>
              <a:buNone/>
            </a:pPr>
            <a:r>
              <a:rPr lang="en-IN" dirty="0" smtClean="0"/>
              <a:t>12. }</a:t>
            </a:r>
          </a:p>
          <a:p>
            <a:pPr>
              <a:buNone/>
            </a:pPr>
            <a:r>
              <a:rPr lang="en-IN" dirty="0" smtClean="0"/>
              <a:t>what is the result?</a:t>
            </a:r>
          </a:p>
          <a:p>
            <a:pPr>
              <a:buNone/>
            </a:pPr>
            <a:r>
              <a:rPr lang="en-IN" dirty="0" smtClean="0"/>
              <a:t>A. An exception occurs at runtime at line 10.</a:t>
            </a:r>
          </a:p>
          <a:p>
            <a:pPr>
              <a:buNone/>
            </a:pPr>
            <a:r>
              <a:rPr lang="en-IN" dirty="0" smtClean="0"/>
              <a:t>B. Zippo</a:t>
            </a:r>
          </a:p>
          <a:p>
            <a:pPr>
              <a:buNone/>
            </a:pPr>
            <a:r>
              <a:rPr lang="en-IN" dirty="0" smtClean="0"/>
              <a:t>C. Compilation fails because of an error on line 3.</a:t>
            </a:r>
          </a:p>
          <a:p>
            <a:pPr>
              <a:buNone/>
            </a:pPr>
            <a:r>
              <a:rPr lang="en-IN" dirty="0" smtClean="0"/>
              <a:t>D. Compilation fails because of an error on line 9.</a:t>
            </a:r>
          </a:p>
          <a:p>
            <a:pPr>
              <a:buNone/>
            </a:pPr>
            <a:r>
              <a:rPr lang="en-IN" dirty="0" smtClean="0"/>
              <a:t>E. Compilation fails because of an error on line 10.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MyOuter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public static class </a:t>
            </a:r>
            <a:r>
              <a:rPr lang="en-IN" dirty="0" err="1"/>
              <a:t>MyInner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public static void </a:t>
            </a:r>
            <a:r>
              <a:rPr lang="en-IN" dirty="0" err="1"/>
              <a:t>foo</a:t>
            </a:r>
            <a:r>
              <a:rPr lang="en-IN" dirty="0"/>
              <a:t>() { 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which statement, if placed in a class </a:t>
            </a:r>
            <a:r>
              <a:rPr lang="en-IN" i="1" dirty="0"/>
              <a:t>other </a:t>
            </a:r>
            <a:r>
              <a:rPr lang="en-IN" dirty="0"/>
              <a:t>than </a:t>
            </a:r>
            <a:r>
              <a:rPr lang="en-IN" dirty="0" err="1"/>
              <a:t>MyOuter</a:t>
            </a:r>
            <a:r>
              <a:rPr lang="en-IN" dirty="0"/>
              <a:t> or </a:t>
            </a:r>
            <a:r>
              <a:rPr lang="en-IN" dirty="0" err="1"/>
              <a:t>MyInner</a:t>
            </a:r>
            <a:r>
              <a:rPr lang="en-IN" dirty="0"/>
              <a:t>, instantiates an instance</a:t>
            </a:r>
          </a:p>
          <a:p>
            <a:pPr>
              <a:buNone/>
            </a:pPr>
            <a:r>
              <a:rPr lang="en-IN" dirty="0"/>
              <a:t>of the nested class?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A. </a:t>
            </a:r>
            <a:r>
              <a:rPr lang="en-IN" dirty="0" err="1">
                <a:solidFill>
                  <a:srgbClr val="FF0000"/>
                </a:solidFill>
              </a:rPr>
              <a:t>MyOuter.MyInner</a:t>
            </a:r>
            <a:r>
              <a:rPr lang="en-IN" dirty="0">
                <a:solidFill>
                  <a:srgbClr val="FF0000"/>
                </a:solidFill>
              </a:rPr>
              <a:t> m = new </a:t>
            </a:r>
            <a:r>
              <a:rPr lang="en-IN" dirty="0" err="1">
                <a:solidFill>
                  <a:srgbClr val="FF0000"/>
                </a:solidFill>
              </a:rPr>
              <a:t>MyOuter.MyInner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IN" dirty="0"/>
              <a:t>B. </a:t>
            </a:r>
            <a:r>
              <a:rPr lang="en-IN" dirty="0" err="1"/>
              <a:t>MyOuter.MyInner</a:t>
            </a:r>
            <a:r>
              <a:rPr lang="en-IN" dirty="0"/>
              <a:t> mi = new </a:t>
            </a:r>
            <a:r>
              <a:rPr lang="en-IN" dirty="0" err="1"/>
              <a:t>MyInner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C. </a:t>
            </a:r>
            <a:r>
              <a:rPr lang="en-IN" dirty="0" err="1"/>
              <a:t>MyOuter</a:t>
            </a:r>
            <a:r>
              <a:rPr lang="en-IN" dirty="0"/>
              <a:t> m = new </a:t>
            </a:r>
            <a:r>
              <a:rPr lang="en-IN" dirty="0" err="1"/>
              <a:t>MyOuter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 err="1"/>
              <a:t>MyOuter.MyInner</a:t>
            </a:r>
            <a:r>
              <a:rPr lang="en-IN" dirty="0"/>
              <a:t> mi = </a:t>
            </a:r>
            <a:r>
              <a:rPr lang="en-IN" dirty="0" err="1"/>
              <a:t>m.new</a:t>
            </a:r>
            <a:r>
              <a:rPr lang="en-IN" dirty="0"/>
              <a:t> </a:t>
            </a:r>
            <a:r>
              <a:rPr lang="en-IN" dirty="0" err="1"/>
              <a:t>MyOuter.MyInner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MyInner</a:t>
            </a:r>
            <a:r>
              <a:rPr lang="en-IN" dirty="0"/>
              <a:t> mi = new </a:t>
            </a:r>
            <a:r>
              <a:rPr lang="en-IN" dirty="0" err="1"/>
              <a:t>MyOuter.MyInner</a:t>
            </a:r>
            <a:r>
              <a:rPr lang="en-IN" dirty="0"/>
              <a:t>();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669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Which </a:t>
            </a:r>
            <a:r>
              <a:rPr lang="en-IN" dirty="0"/>
              <a:t>two are true about a static nested class?</a:t>
            </a:r>
          </a:p>
          <a:p>
            <a:pPr>
              <a:buNone/>
            </a:pPr>
            <a:r>
              <a:rPr lang="en-IN" dirty="0"/>
              <a:t>A. You must have a reference to an instance of the enclosing class in order to instantiate it.</a:t>
            </a:r>
          </a:p>
          <a:p>
            <a:pPr>
              <a:buNone/>
            </a:pPr>
            <a:r>
              <a:rPr lang="en-IN" dirty="0"/>
              <a:t>B. It does not have access to </a:t>
            </a:r>
            <a:r>
              <a:rPr lang="en-IN" dirty="0" err="1"/>
              <a:t>nonstatic</a:t>
            </a:r>
            <a:r>
              <a:rPr lang="en-IN" dirty="0"/>
              <a:t> members of the enclosing class.</a:t>
            </a:r>
          </a:p>
          <a:p>
            <a:pPr>
              <a:buNone/>
            </a:pPr>
            <a:r>
              <a:rPr lang="en-IN" dirty="0"/>
              <a:t>C. Its variables and methods must be static.</a:t>
            </a:r>
          </a:p>
          <a:p>
            <a:pPr>
              <a:buNone/>
            </a:pPr>
            <a:r>
              <a:rPr lang="en-IN" dirty="0"/>
              <a:t>D. It can be instantiated using new </a:t>
            </a:r>
            <a:r>
              <a:rPr lang="en-IN" dirty="0" err="1"/>
              <a:t>MyOuter.MyInner</a:t>
            </a:r>
            <a:r>
              <a:rPr lang="en-IN" dirty="0"/>
              <a:t>();.</a:t>
            </a:r>
          </a:p>
          <a:p>
            <a:pPr>
              <a:buNone/>
            </a:pPr>
            <a:r>
              <a:rPr lang="en-IN" dirty="0"/>
              <a:t>E. It must extend the enclosing class.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669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Which </a:t>
            </a:r>
            <a:r>
              <a:rPr lang="en-IN" dirty="0"/>
              <a:t>two are true about a static nested class?</a:t>
            </a:r>
          </a:p>
          <a:p>
            <a:pPr>
              <a:buNone/>
            </a:pPr>
            <a:r>
              <a:rPr lang="en-IN" dirty="0"/>
              <a:t>A. You must have a reference to an instance of the enclosing class in order to instantiate it.</a:t>
            </a:r>
          </a:p>
          <a:p>
            <a:pPr>
              <a:buNone/>
            </a:pPr>
            <a:r>
              <a:rPr lang="en-IN" dirty="0"/>
              <a:t>B. </a:t>
            </a:r>
            <a:r>
              <a:rPr lang="en-IN" dirty="0">
                <a:solidFill>
                  <a:srgbClr val="FF0000"/>
                </a:solidFill>
              </a:rPr>
              <a:t>It does not have access to </a:t>
            </a:r>
            <a:r>
              <a:rPr lang="en-IN" dirty="0" err="1">
                <a:solidFill>
                  <a:srgbClr val="FF0000"/>
                </a:solidFill>
              </a:rPr>
              <a:t>nonstatic</a:t>
            </a:r>
            <a:r>
              <a:rPr lang="en-IN" dirty="0">
                <a:solidFill>
                  <a:srgbClr val="FF0000"/>
                </a:solidFill>
              </a:rPr>
              <a:t> members of the enclosing class.</a:t>
            </a:r>
          </a:p>
          <a:p>
            <a:pPr>
              <a:buNone/>
            </a:pPr>
            <a:r>
              <a:rPr lang="en-IN" dirty="0"/>
              <a:t>C. Its variables and methods must be static.</a:t>
            </a:r>
          </a:p>
          <a:p>
            <a:pPr>
              <a:buNone/>
            </a:pPr>
            <a:r>
              <a:rPr lang="en-IN" dirty="0"/>
              <a:t>D</a:t>
            </a:r>
            <a:r>
              <a:rPr lang="en-IN" dirty="0">
                <a:solidFill>
                  <a:srgbClr val="FF0000"/>
                </a:solidFill>
              </a:rPr>
              <a:t>. It can be instantiated using new </a:t>
            </a:r>
            <a:r>
              <a:rPr lang="en-IN" dirty="0" err="1">
                <a:solidFill>
                  <a:srgbClr val="FF0000"/>
                </a:solidFill>
              </a:rPr>
              <a:t>MyOuter.MyInner</a:t>
            </a:r>
            <a:r>
              <a:rPr lang="en-IN" dirty="0">
                <a:solidFill>
                  <a:srgbClr val="FF0000"/>
                </a:solidFill>
              </a:rPr>
              <a:t>();.</a:t>
            </a:r>
          </a:p>
          <a:p>
            <a:pPr>
              <a:buNone/>
            </a:pPr>
            <a:r>
              <a:rPr lang="en-IN" dirty="0"/>
              <a:t>E. It must extend the enclosing class.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Class A</a:t>
            </a:r>
          </a:p>
          <a:p>
            <a:pPr>
              <a:buNone/>
            </a:pPr>
            <a:r>
              <a:rPr lang="en-US" dirty="0" smtClean="0"/>
              <a:t>{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x=12;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static class B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/>
              <a:t>void m1(){ //print x}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Will the above code compile ?	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A</a:t>
            </a:r>
          </a:p>
          <a:p>
            <a:pPr>
              <a:buNone/>
            </a:pPr>
            <a:r>
              <a:rPr lang="en-US" dirty="0" smtClean="0"/>
              <a:t>{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x=12;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static class B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/>
              <a:t>void m1(){ //print x}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Will the above code compile ?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3367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. </a:t>
            </a: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class Boo {</a:t>
            </a:r>
          </a:p>
          <a:p>
            <a:pPr>
              <a:buNone/>
            </a:pPr>
            <a:r>
              <a:rPr lang="en-IN" dirty="0" smtClean="0"/>
              <a:t>Boo(String s) { }</a:t>
            </a:r>
          </a:p>
          <a:p>
            <a:pPr>
              <a:buNone/>
            </a:pPr>
            <a:r>
              <a:rPr lang="en-IN" dirty="0" smtClean="0"/>
              <a:t>Boo() {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class Bar extends Boo {</a:t>
            </a:r>
          </a:p>
          <a:p>
            <a:pPr>
              <a:buNone/>
            </a:pPr>
            <a:r>
              <a:rPr lang="en-IN" dirty="0" smtClean="0"/>
              <a:t>Bar() { }</a:t>
            </a:r>
          </a:p>
          <a:p>
            <a:pPr>
              <a:buNone/>
            </a:pPr>
            <a:r>
              <a:rPr lang="en-IN" dirty="0" smtClean="0"/>
              <a:t>Bar(String s) {super(s);}</a:t>
            </a:r>
          </a:p>
          <a:p>
            <a:pPr>
              <a:buNone/>
            </a:pPr>
            <a:r>
              <a:rPr lang="en-IN" dirty="0" smtClean="0"/>
              <a:t>void zoo() {</a:t>
            </a:r>
          </a:p>
          <a:p>
            <a:pPr>
              <a:buNone/>
            </a:pPr>
            <a:r>
              <a:rPr lang="en-IN" dirty="0" smtClean="0"/>
              <a:t>// insert code here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which two create an anonymous inner class from within class Bar? (Choose two.)</a:t>
            </a:r>
          </a:p>
          <a:p>
            <a:pPr>
              <a:buNone/>
            </a:pPr>
            <a:r>
              <a:rPr lang="en-IN" dirty="0" smtClean="0"/>
              <a:t>A. Boo f = new Boo</a:t>
            </a:r>
            <a:r>
              <a:rPr lang="en-IN" dirty="0" smtClean="0"/>
              <a:t>(“24”) </a:t>
            </a:r>
            <a:r>
              <a:rPr lang="en-IN" dirty="0" smtClean="0"/>
              <a:t>{ };</a:t>
            </a:r>
          </a:p>
          <a:p>
            <a:pPr>
              <a:buNone/>
            </a:pPr>
            <a:r>
              <a:rPr lang="en-IN" dirty="0" smtClean="0"/>
              <a:t>B. Boo f = new Bar() { };</a:t>
            </a:r>
          </a:p>
          <a:p>
            <a:pPr>
              <a:buNone/>
            </a:pPr>
            <a:r>
              <a:rPr lang="en-IN" dirty="0" smtClean="0"/>
              <a:t>C. Boo f = new Boo() {String s; };</a:t>
            </a:r>
          </a:p>
          <a:p>
            <a:pPr>
              <a:buNone/>
            </a:pPr>
            <a:r>
              <a:rPr lang="en-IN" dirty="0" smtClean="0"/>
              <a:t>D. Bar f = new Boo(String s) { };</a:t>
            </a:r>
          </a:p>
          <a:p>
            <a:pPr>
              <a:buNone/>
            </a:pPr>
            <a:r>
              <a:rPr lang="en-IN" dirty="0" smtClean="0"/>
              <a:t>E. Boo f = new </a:t>
            </a:r>
            <a:r>
              <a:rPr lang="en-IN" dirty="0" err="1" smtClean="0"/>
              <a:t>Boo.Bar</a:t>
            </a:r>
            <a:r>
              <a:rPr lang="en-IN" dirty="0" smtClean="0"/>
              <a:t>(String s) { };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3367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. </a:t>
            </a: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class Boo {</a:t>
            </a:r>
          </a:p>
          <a:p>
            <a:pPr>
              <a:buNone/>
            </a:pPr>
            <a:r>
              <a:rPr lang="en-IN" dirty="0" smtClean="0"/>
              <a:t>Boo(String s) { }</a:t>
            </a:r>
          </a:p>
          <a:p>
            <a:pPr>
              <a:buNone/>
            </a:pPr>
            <a:r>
              <a:rPr lang="en-IN" dirty="0" smtClean="0"/>
              <a:t>Boo() {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class Bar extends Boo {</a:t>
            </a:r>
          </a:p>
          <a:p>
            <a:pPr>
              <a:buNone/>
            </a:pPr>
            <a:r>
              <a:rPr lang="en-IN" dirty="0" smtClean="0"/>
              <a:t>Bar() { }</a:t>
            </a:r>
          </a:p>
          <a:p>
            <a:pPr>
              <a:buNone/>
            </a:pPr>
            <a:r>
              <a:rPr lang="en-IN" dirty="0" smtClean="0"/>
              <a:t>Bar(String s) {super(s);}</a:t>
            </a:r>
          </a:p>
          <a:p>
            <a:pPr>
              <a:buNone/>
            </a:pPr>
            <a:r>
              <a:rPr lang="en-IN" dirty="0" smtClean="0"/>
              <a:t>void zoo() {</a:t>
            </a:r>
          </a:p>
          <a:p>
            <a:pPr>
              <a:buNone/>
            </a:pPr>
            <a:r>
              <a:rPr lang="en-IN" dirty="0" smtClean="0"/>
              <a:t>// insert code here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which two create an anonymous inner class from within class Bar? (Choose two.)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A. Boo f = new Boo</a:t>
            </a:r>
            <a:r>
              <a:rPr lang="en-IN" dirty="0" smtClean="0">
                <a:solidFill>
                  <a:srgbClr val="FF0000"/>
                </a:solidFill>
              </a:rPr>
              <a:t>(“24”) </a:t>
            </a:r>
            <a:r>
              <a:rPr lang="en-IN" dirty="0" smtClean="0">
                <a:solidFill>
                  <a:srgbClr val="FF0000"/>
                </a:solidFill>
              </a:rPr>
              <a:t>{ };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B. Boo f = new Bar() { };</a:t>
            </a:r>
          </a:p>
          <a:p>
            <a:pPr>
              <a:buNone/>
            </a:pPr>
            <a:r>
              <a:rPr lang="en-IN" dirty="0" smtClean="0"/>
              <a:t>C. Boo f = new Boo() {String s; };</a:t>
            </a:r>
          </a:p>
          <a:p>
            <a:pPr>
              <a:buNone/>
            </a:pPr>
            <a:r>
              <a:rPr lang="en-IN" dirty="0" smtClean="0"/>
              <a:t>D. Bar f = new Boo(String s) { };</a:t>
            </a:r>
          </a:p>
          <a:p>
            <a:pPr>
              <a:buNone/>
            </a:pPr>
            <a:r>
              <a:rPr lang="en-IN" dirty="0" smtClean="0"/>
              <a:t>E. Boo f = new </a:t>
            </a:r>
            <a:r>
              <a:rPr lang="en-IN" dirty="0" err="1" smtClean="0"/>
              <a:t>Boo.Bar</a:t>
            </a:r>
            <a:r>
              <a:rPr lang="en-IN" dirty="0" smtClean="0"/>
              <a:t>(String s) { };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1930</Words>
  <Application>Microsoft Office PowerPoint</Application>
  <PresentationFormat>On-screen Show (4:3)</PresentationFormat>
  <Paragraphs>300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Nested Classes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RADHA</dc:creator>
  <cp:lastModifiedBy>RADHA</cp:lastModifiedBy>
  <cp:revision>8</cp:revision>
  <dcterms:created xsi:type="dcterms:W3CDTF">2013-05-09T11:42:29Z</dcterms:created>
  <dcterms:modified xsi:type="dcterms:W3CDTF">2013-05-10T08:04:03Z</dcterms:modified>
</cp:coreProperties>
</file>