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9" r:id="rId33"/>
    <p:sldId id="293" r:id="rId34"/>
    <p:sldId id="290" r:id="rId35"/>
    <p:sldId id="294" r:id="rId36"/>
    <p:sldId id="291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BCE5-65C0-4117-843B-58427DCA8A5D}" type="datetimeFigureOut">
              <a:rPr lang="en-IN" smtClean="0"/>
              <a:pPr/>
              <a:t>09-05-2013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C8A5-3C47-4690-9A0E-4EDCEAAB720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olymorphism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</a:t>
            </a:r>
            <a:r>
              <a:rPr lang="en-IN" u="sng" dirty="0"/>
              <a:t>m2();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 smtClean="0"/>
              <a:t>// compilation fails . How do you resolve so that m2 is called with ob.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</a:t>
            </a:r>
            <a:r>
              <a:rPr lang="en-IN" u="sng" dirty="0"/>
              <a:t>m2</a:t>
            </a:r>
            <a:r>
              <a:rPr lang="en-IN" u="sng" dirty="0" smtClean="0"/>
              <a:t>();     // replace with </a:t>
            </a:r>
            <a:r>
              <a:rPr lang="en-IN" dirty="0"/>
              <a:t>((B)ob).m2();</a:t>
            </a:r>
            <a:endParaRPr lang="en-IN" u="sng" dirty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4807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B </a:t>
            </a:r>
            <a:r>
              <a:rPr lang="en-IN" dirty="0"/>
              <a:t>ob=</a:t>
            </a:r>
            <a:r>
              <a:rPr lang="en-IN" b="1" u="sng" dirty="0"/>
              <a:t>new A</a:t>
            </a:r>
            <a:r>
              <a:rPr lang="en-IN" b="1" u="sng" dirty="0" smtClean="0"/>
              <a:t>();   // not valid</a:t>
            </a:r>
            <a:endParaRPr lang="en-IN" b="1" u="sng" dirty="0"/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B </a:t>
            </a:r>
            <a:r>
              <a:rPr lang="en-IN" dirty="0"/>
              <a:t>ob=</a:t>
            </a:r>
            <a:r>
              <a:rPr lang="en-IN" b="1" u="sng" dirty="0"/>
              <a:t>new A</a:t>
            </a:r>
            <a:r>
              <a:rPr lang="en-IN" b="1" u="sng" dirty="0" smtClean="0"/>
              <a:t>();   // not valid</a:t>
            </a:r>
            <a:endParaRPr lang="en-IN" b="1" u="sng" dirty="0"/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 // compilation fails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4087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b="1" dirty="0" smtClean="0"/>
              <a:t>class </a:t>
            </a:r>
            <a:r>
              <a:rPr lang="en-IN" b="1" dirty="0"/>
              <a:t>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B ob=(B)</a:t>
            </a:r>
            <a:r>
              <a:rPr lang="en-IN" b="1" dirty="0"/>
              <a:t>new A();</a:t>
            </a:r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4087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b="1" dirty="0" smtClean="0"/>
              <a:t>class </a:t>
            </a:r>
            <a:r>
              <a:rPr lang="en-IN" b="1" dirty="0"/>
              <a:t>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B ob=(B)</a:t>
            </a:r>
            <a:r>
              <a:rPr lang="en-IN" b="1" dirty="0"/>
              <a:t>new A();</a:t>
            </a:r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ClassCastException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class A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/>
              <a:t>static void m1()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("test A");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class B extends A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/>
              <a:t>static void m1()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("test B");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TestDemo</a:t>
            </a:r>
            <a:r>
              <a:rPr lang="en-IN" b="1" dirty="0" smtClean="0"/>
              <a:t> 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pPr>
              <a:buNone/>
            </a:pPr>
            <a:r>
              <a:rPr lang="en-IN" dirty="0" smtClean="0"/>
              <a:t>A b1=</a:t>
            </a:r>
            <a:r>
              <a:rPr lang="en-IN" b="1" dirty="0" smtClean="0"/>
              <a:t>new B();</a:t>
            </a:r>
          </a:p>
          <a:p>
            <a:pPr>
              <a:buNone/>
            </a:pPr>
            <a:r>
              <a:rPr lang="en-IN" u="sng" dirty="0" smtClean="0"/>
              <a:t>b1.</a:t>
            </a:r>
            <a:r>
              <a:rPr lang="en-IN" i="1" u="sng" dirty="0" smtClean="0"/>
              <a:t>m1();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class A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/>
              <a:t>static void m1()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("test A");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class B extends A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/>
              <a:t>static void m1()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("test B");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TestDemo</a:t>
            </a:r>
            <a:r>
              <a:rPr lang="en-IN" b="1" dirty="0" smtClean="0"/>
              <a:t> 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pPr>
              <a:buNone/>
            </a:pPr>
            <a:r>
              <a:rPr lang="en-IN" dirty="0" smtClean="0"/>
              <a:t>A b1=</a:t>
            </a:r>
            <a:r>
              <a:rPr lang="en-IN" b="1" dirty="0" smtClean="0"/>
              <a:t>new B();</a:t>
            </a:r>
          </a:p>
          <a:p>
            <a:pPr>
              <a:buNone/>
            </a:pPr>
            <a:r>
              <a:rPr lang="en-IN" u="sng" dirty="0" smtClean="0"/>
              <a:t>b1.</a:t>
            </a:r>
            <a:r>
              <a:rPr lang="en-IN" i="1" u="sng" dirty="0" smtClean="0"/>
              <a:t>m1();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 test 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087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 import java.awt.*;</a:t>
            </a:r>
          </a:p>
          <a:p>
            <a:pPr>
              <a:buNone/>
            </a:pPr>
            <a:r>
              <a:rPr lang="en-IN" dirty="0" smtClean="0"/>
              <a:t>2. class Ticker extends Component {</a:t>
            </a:r>
          </a:p>
          <a:p>
            <a:pPr>
              <a:buNone/>
            </a:pPr>
            <a:r>
              <a:rPr lang="en-IN" dirty="0" smtClean="0"/>
              <a:t>3.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4. Ticker t = new Ticker();</a:t>
            </a:r>
          </a:p>
          <a:p>
            <a:pPr>
              <a:buNone/>
            </a:pPr>
            <a:r>
              <a:rPr lang="en-IN" dirty="0" smtClean="0"/>
              <a:t>5.</a:t>
            </a:r>
          </a:p>
          <a:p>
            <a:pPr>
              <a:buNone/>
            </a:pPr>
            <a:r>
              <a:rPr lang="en-IN" dirty="0" smtClean="0"/>
              <a:t>6. }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which two of the following statements, inserted independently, could legally be inserted into</a:t>
            </a:r>
          </a:p>
          <a:p>
            <a:pPr>
              <a:buNone/>
            </a:pPr>
            <a:r>
              <a:rPr lang="en-IN" dirty="0" smtClean="0"/>
              <a:t>line 5 of this code? (Choose two.)</a:t>
            </a:r>
          </a:p>
          <a:p>
            <a:pPr>
              <a:buNone/>
            </a:pPr>
            <a:r>
              <a:rPr lang="en-IN" dirty="0" smtClean="0"/>
              <a:t>A. </a:t>
            </a:r>
            <a:r>
              <a:rPr lang="en-IN" dirty="0" err="1" smtClean="0"/>
              <a:t>boolean</a:t>
            </a:r>
            <a:r>
              <a:rPr lang="en-IN" dirty="0" smtClean="0"/>
              <a:t> test = (Component </a:t>
            </a:r>
            <a:r>
              <a:rPr lang="en-IN" dirty="0" err="1" smtClean="0"/>
              <a:t>instanceof</a:t>
            </a:r>
            <a:r>
              <a:rPr lang="en-IN" dirty="0" smtClean="0"/>
              <a:t> t);</a:t>
            </a:r>
          </a:p>
          <a:p>
            <a:pPr>
              <a:buNone/>
            </a:pPr>
            <a:r>
              <a:rPr lang="en-IN" dirty="0" smtClean="0"/>
              <a:t>B. </a:t>
            </a:r>
            <a:r>
              <a:rPr lang="en-IN" dirty="0" err="1" smtClean="0"/>
              <a:t>boolean</a:t>
            </a:r>
            <a:r>
              <a:rPr lang="en-IN" dirty="0" smtClean="0"/>
              <a:t> test = (t </a:t>
            </a:r>
            <a:r>
              <a:rPr lang="en-IN" dirty="0" err="1" smtClean="0"/>
              <a:t>instanceof</a:t>
            </a:r>
            <a:r>
              <a:rPr lang="en-IN" dirty="0" smtClean="0"/>
              <a:t> Ticker);</a:t>
            </a:r>
          </a:p>
          <a:p>
            <a:pPr>
              <a:buNone/>
            </a:pPr>
            <a:r>
              <a:rPr lang="en-IN" dirty="0" smtClean="0"/>
              <a:t>C. </a:t>
            </a:r>
            <a:r>
              <a:rPr lang="en-IN" dirty="0" err="1" smtClean="0"/>
              <a:t>boolean</a:t>
            </a:r>
            <a:r>
              <a:rPr lang="en-IN" dirty="0" smtClean="0"/>
              <a:t> test = </a:t>
            </a:r>
            <a:r>
              <a:rPr lang="en-IN" dirty="0" err="1" smtClean="0"/>
              <a:t>t.instanceof</a:t>
            </a:r>
            <a:r>
              <a:rPr lang="en-IN" dirty="0" smtClean="0"/>
              <a:t>(Ticker);</a:t>
            </a:r>
          </a:p>
          <a:p>
            <a:pPr>
              <a:buNone/>
            </a:pPr>
            <a:r>
              <a:rPr lang="en-IN" dirty="0" smtClean="0"/>
              <a:t>D. </a:t>
            </a:r>
            <a:r>
              <a:rPr lang="en-IN" dirty="0" err="1" smtClean="0"/>
              <a:t>boolean</a:t>
            </a:r>
            <a:r>
              <a:rPr lang="en-IN" dirty="0" smtClean="0"/>
              <a:t> test = (t </a:t>
            </a:r>
            <a:r>
              <a:rPr lang="en-IN" dirty="0" err="1" smtClean="0"/>
              <a:t>instanceof</a:t>
            </a:r>
            <a:r>
              <a:rPr lang="en-IN" dirty="0" smtClean="0"/>
              <a:t> Component);</a:t>
            </a:r>
          </a:p>
          <a:p>
            <a:pPr>
              <a:buNone/>
            </a:pPr>
            <a:r>
              <a:rPr lang="en-IN" dirty="0" smtClean="0"/>
              <a:t>E. </a:t>
            </a:r>
            <a:r>
              <a:rPr lang="en-IN" dirty="0" err="1" smtClean="0"/>
              <a:t>boolean</a:t>
            </a:r>
            <a:r>
              <a:rPr lang="en-IN" dirty="0" smtClean="0"/>
              <a:t> test = </a:t>
            </a:r>
            <a:r>
              <a:rPr lang="en-IN" dirty="0" err="1" smtClean="0"/>
              <a:t>t.instanceof</a:t>
            </a:r>
            <a:r>
              <a:rPr lang="en-IN" dirty="0" smtClean="0"/>
              <a:t>(Object);</a:t>
            </a:r>
          </a:p>
          <a:p>
            <a:pPr>
              <a:buNone/>
            </a:pPr>
            <a:r>
              <a:rPr lang="en-IN" dirty="0" smtClean="0"/>
              <a:t>F. </a:t>
            </a:r>
            <a:r>
              <a:rPr lang="en-IN" dirty="0" err="1" smtClean="0"/>
              <a:t>boolean</a:t>
            </a:r>
            <a:r>
              <a:rPr lang="en-IN" dirty="0" smtClean="0"/>
              <a:t> test = (t </a:t>
            </a:r>
            <a:r>
              <a:rPr lang="en-IN" dirty="0" err="1" smtClean="0"/>
              <a:t>instanceof</a:t>
            </a:r>
            <a:r>
              <a:rPr lang="en-IN" dirty="0" smtClean="0"/>
              <a:t> String);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087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 import java.awt.*;</a:t>
            </a:r>
          </a:p>
          <a:p>
            <a:pPr>
              <a:buNone/>
            </a:pPr>
            <a:r>
              <a:rPr lang="en-IN" dirty="0" smtClean="0"/>
              <a:t>2. class Ticker extends Component {</a:t>
            </a:r>
          </a:p>
          <a:p>
            <a:pPr>
              <a:buNone/>
            </a:pPr>
            <a:r>
              <a:rPr lang="en-IN" dirty="0" smtClean="0"/>
              <a:t>3.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4. Ticker t = new Ticker();</a:t>
            </a:r>
          </a:p>
          <a:p>
            <a:pPr>
              <a:buNone/>
            </a:pPr>
            <a:r>
              <a:rPr lang="en-IN" dirty="0" smtClean="0"/>
              <a:t>5.</a:t>
            </a:r>
          </a:p>
          <a:p>
            <a:pPr>
              <a:buNone/>
            </a:pPr>
            <a:r>
              <a:rPr lang="en-IN" dirty="0" smtClean="0"/>
              <a:t>6. }</a:t>
            </a:r>
          </a:p>
          <a:p>
            <a:pPr>
              <a:buNone/>
            </a:pPr>
            <a:r>
              <a:rPr lang="en-IN" dirty="0" smtClean="0"/>
              <a:t>7.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which two of the following statements, inserted independently, could legally be inserted into</a:t>
            </a:r>
          </a:p>
          <a:p>
            <a:pPr>
              <a:buNone/>
            </a:pPr>
            <a:r>
              <a:rPr lang="en-IN" dirty="0" smtClean="0"/>
              <a:t>line 5 of this code? (Choose two.)</a:t>
            </a:r>
          </a:p>
          <a:p>
            <a:pPr>
              <a:buNone/>
            </a:pPr>
            <a:r>
              <a:rPr lang="en-IN" dirty="0" smtClean="0"/>
              <a:t>A. </a:t>
            </a:r>
            <a:r>
              <a:rPr lang="en-IN" dirty="0" err="1" smtClean="0"/>
              <a:t>boolean</a:t>
            </a:r>
            <a:r>
              <a:rPr lang="en-IN" dirty="0" smtClean="0"/>
              <a:t> test = (Component </a:t>
            </a:r>
            <a:r>
              <a:rPr lang="en-IN" dirty="0" err="1" smtClean="0"/>
              <a:t>instanceof</a:t>
            </a:r>
            <a:r>
              <a:rPr lang="en-IN" dirty="0" smtClean="0"/>
              <a:t> t);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B. </a:t>
            </a:r>
            <a:r>
              <a:rPr lang="en-IN" dirty="0" err="1" smtClean="0">
                <a:solidFill>
                  <a:srgbClr val="FF0000"/>
                </a:solidFill>
              </a:rPr>
              <a:t>boolean</a:t>
            </a:r>
            <a:r>
              <a:rPr lang="en-IN" dirty="0" smtClean="0">
                <a:solidFill>
                  <a:srgbClr val="FF0000"/>
                </a:solidFill>
              </a:rPr>
              <a:t> test = (t </a:t>
            </a:r>
            <a:r>
              <a:rPr lang="en-IN" dirty="0" err="1" smtClean="0">
                <a:solidFill>
                  <a:srgbClr val="FF0000"/>
                </a:solidFill>
              </a:rPr>
              <a:t>instanceof</a:t>
            </a:r>
            <a:r>
              <a:rPr lang="en-IN" dirty="0" smtClean="0">
                <a:solidFill>
                  <a:srgbClr val="FF0000"/>
                </a:solidFill>
              </a:rPr>
              <a:t> Ticker);</a:t>
            </a:r>
          </a:p>
          <a:p>
            <a:pPr>
              <a:buNone/>
            </a:pPr>
            <a:r>
              <a:rPr lang="en-IN" dirty="0" smtClean="0"/>
              <a:t>C. </a:t>
            </a:r>
            <a:r>
              <a:rPr lang="en-IN" dirty="0" err="1" smtClean="0"/>
              <a:t>boolean</a:t>
            </a:r>
            <a:r>
              <a:rPr lang="en-IN" dirty="0" smtClean="0"/>
              <a:t> test = </a:t>
            </a:r>
            <a:r>
              <a:rPr lang="en-IN" dirty="0" err="1" smtClean="0"/>
              <a:t>t.instanceof</a:t>
            </a:r>
            <a:r>
              <a:rPr lang="en-IN" dirty="0" smtClean="0"/>
              <a:t>(Ticker);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D. </a:t>
            </a:r>
            <a:r>
              <a:rPr lang="en-IN" dirty="0" err="1" smtClean="0">
                <a:solidFill>
                  <a:srgbClr val="FF0000"/>
                </a:solidFill>
              </a:rPr>
              <a:t>boolean</a:t>
            </a:r>
            <a:r>
              <a:rPr lang="en-IN" dirty="0" smtClean="0">
                <a:solidFill>
                  <a:srgbClr val="FF0000"/>
                </a:solidFill>
              </a:rPr>
              <a:t> test = (t </a:t>
            </a:r>
            <a:r>
              <a:rPr lang="en-IN" dirty="0" err="1" smtClean="0">
                <a:solidFill>
                  <a:srgbClr val="FF0000"/>
                </a:solidFill>
              </a:rPr>
              <a:t>instanceof</a:t>
            </a:r>
            <a:r>
              <a:rPr lang="en-IN" dirty="0" smtClean="0">
                <a:solidFill>
                  <a:srgbClr val="FF0000"/>
                </a:solidFill>
              </a:rPr>
              <a:t> Component);</a:t>
            </a:r>
          </a:p>
          <a:p>
            <a:pPr>
              <a:buNone/>
            </a:pPr>
            <a:r>
              <a:rPr lang="en-IN" dirty="0" smtClean="0"/>
              <a:t>E. </a:t>
            </a:r>
            <a:r>
              <a:rPr lang="en-IN" dirty="0" err="1" smtClean="0"/>
              <a:t>boolean</a:t>
            </a:r>
            <a:r>
              <a:rPr lang="en-IN" dirty="0" smtClean="0"/>
              <a:t> test = </a:t>
            </a:r>
            <a:r>
              <a:rPr lang="en-IN" dirty="0" err="1" smtClean="0"/>
              <a:t>t.instanceof</a:t>
            </a:r>
            <a:r>
              <a:rPr lang="en-IN" dirty="0" smtClean="0"/>
              <a:t>(Object);</a:t>
            </a:r>
          </a:p>
          <a:p>
            <a:pPr>
              <a:buNone/>
            </a:pPr>
            <a:r>
              <a:rPr lang="en-IN" dirty="0" smtClean="0"/>
              <a:t>F. </a:t>
            </a:r>
            <a:r>
              <a:rPr lang="en-IN" dirty="0" err="1" smtClean="0"/>
              <a:t>boolean</a:t>
            </a:r>
            <a:r>
              <a:rPr lang="en-IN" dirty="0" smtClean="0"/>
              <a:t> test = (t </a:t>
            </a:r>
            <a:r>
              <a:rPr lang="en-IN" dirty="0" err="1" smtClean="0"/>
              <a:t>instanceof</a:t>
            </a:r>
            <a:r>
              <a:rPr lang="en-IN" dirty="0" smtClean="0"/>
              <a:t> String);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Foo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which method would not be legal in a subclass of </a:t>
            </a:r>
            <a:r>
              <a:rPr lang="en-IN" dirty="0" err="1" smtClean="0"/>
              <a:t>Foo</a:t>
            </a:r>
            <a:r>
              <a:rPr lang="en-IN" dirty="0" smtClean="0"/>
              <a:t>?</a:t>
            </a:r>
          </a:p>
          <a:p>
            <a:pPr>
              <a:buNone/>
            </a:pPr>
            <a:r>
              <a:rPr lang="en-IN" dirty="0" smtClean="0"/>
              <a:t>A. 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B.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42; }</a:t>
            </a:r>
          </a:p>
          <a:p>
            <a:pPr>
              <a:buNone/>
            </a:pPr>
            <a:r>
              <a:rPr lang="en-IN" dirty="0" smtClean="0"/>
              <a:t>C. public 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D. protected 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E. String </a:t>
            </a:r>
            <a:r>
              <a:rPr lang="en-IN" dirty="0" err="1" smtClean="0"/>
              <a:t>doStuff</a:t>
            </a:r>
            <a:r>
              <a:rPr lang="en-IN" dirty="0" smtClean="0"/>
              <a:t>(String s) { return "Hello"; }</a:t>
            </a:r>
          </a:p>
          <a:p>
            <a:pPr>
              <a:buNone/>
            </a:pPr>
            <a:r>
              <a:rPr lang="en-IN" dirty="0" smtClean="0"/>
              <a:t>F.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(String s) { return 42; 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Foo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which method would not be legal in a subclass of </a:t>
            </a:r>
            <a:r>
              <a:rPr lang="en-IN" dirty="0" err="1" smtClean="0"/>
              <a:t>Foo</a:t>
            </a:r>
            <a:r>
              <a:rPr lang="en-IN" dirty="0" smtClean="0"/>
              <a:t>?</a:t>
            </a:r>
          </a:p>
          <a:p>
            <a:pPr>
              <a:buNone/>
            </a:pPr>
            <a:r>
              <a:rPr lang="en-IN" dirty="0" smtClean="0"/>
              <a:t>A. 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B.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doStuff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x) { return 42; }</a:t>
            </a:r>
          </a:p>
          <a:p>
            <a:pPr>
              <a:buNone/>
            </a:pPr>
            <a:r>
              <a:rPr lang="en-IN" dirty="0" smtClean="0"/>
              <a:t>C. public 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D. protected String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 { return "Hello"; }</a:t>
            </a:r>
          </a:p>
          <a:p>
            <a:pPr>
              <a:buNone/>
            </a:pPr>
            <a:r>
              <a:rPr lang="en-IN" dirty="0" smtClean="0"/>
              <a:t>E. String </a:t>
            </a:r>
            <a:r>
              <a:rPr lang="en-IN" dirty="0" err="1" smtClean="0"/>
              <a:t>doStuff</a:t>
            </a:r>
            <a:r>
              <a:rPr lang="en-IN" dirty="0" smtClean="0"/>
              <a:t>(String s) { return "Hello"; }</a:t>
            </a:r>
          </a:p>
          <a:p>
            <a:pPr>
              <a:buNone/>
            </a:pPr>
            <a:r>
              <a:rPr lang="en-IN" dirty="0" smtClean="0"/>
              <a:t>F.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(String s) { return 42; 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6868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 class Over {</a:t>
            </a:r>
          </a:p>
          <a:p>
            <a:pPr>
              <a:buNone/>
            </a:pPr>
            <a:r>
              <a:rPr lang="en-IN" dirty="0" smtClean="0"/>
              <a:t>2.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float b) {</a:t>
            </a:r>
          </a:p>
          <a:p>
            <a:pPr>
              <a:buNone/>
            </a:pPr>
            <a:r>
              <a:rPr lang="en-IN" dirty="0" smtClean="0"/>
              <a:t>3. return 7;</a:t>
            </a:r>
          </a:p>
          <a:p>
            <a:pPr>
              <a:buNone/>
            </a:pPr>
            <a:r>
              <a:rPr lang="en-IN" dirty="0" smtClean="0"/>
              <a:t>4. }</a:t>
            </a:r>
          </a:p>
          <a:p>
            <a:pPr>
              <a:buNone/>
            </a:pPr>
            <a:r>
              <a:rPr lang="en-IN" dirty="0" smtClean="0"/>
              <a:t>5. }</a:t>
            </a:r>
          </a:p>
          <a:p>
            <a:pPr>
              <a:buNone/>
            </a:pPr>
            <a:r>
              <a:rPr lang="en-IN" dirty="0" smtClean="0"/>
              <a:t>6.</a:t>
            </a:r>
          </a:p>
          <a:p>
            <a:pPr>
              <a:buNone/>
            </a:pPr>
            <a:r>
              <a:rPr lang="en-IN" dirty="0" smtClean="0"/>
              <a:t>7. class Over2 extends Over {</a:t>
            </a:r>
          </a:p>
          <a:p>
            <a:pPr>
              <a:buNone/>
            </a:pPr>
            <a:r>
              <a:rPr lang="en-IN" dirty="0" smtClean="0"/>
              <a:t>8. // insert code here</a:t>
            </a:r>
          </a:p>
          <a:p>
            <a:pPr>
              <a:buNone/>
            </a:pPr>
            <a:r>
              <a:rPr lang="en-IN" dirty="0" smtClean="0"/>
              <a:t>9. }</a:t>
            </a:r>
          </a:p>
          <a:p>
            <a:pPr>
              <a:buNone/>
            </a:pPr>
            <a:r>
              <a:rPr lang="en-IN" dirty="0" smtClean="0"/>
              <a:t>which two methods, if inserted independently at line 8, will not compile? (Choose two.)</a:t>
            </a:r>
          </a:p>
          <a:p>
            <a:pPr>
              <a:buNone/>
            </a:pPr>
            <a:r>
              <a:rPr lang="en-IN" dirty="0" smtClean="0"/>
              <a:t>A.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float y) { return 4; }</a:t>
            </a:r>
          </a:p>
          <a:p>
            <a:pPr>
              <a:buNone/>
            </a:pPr>
            <a:r>
              <a:rPr lang="en-IN" dirty="0" smtClean="0"/>
              <a:t>B. protected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float y) {return 4; }</a:t>
            </a:r>
          </a:p>
          <a:p>
            <a:pPr>
              <a:buNone/>
            </a:pPr>
            <a:r>
              <a:rPr lang="en-IN" dirty="0" smtClean="0"/>
              <a:t>C. private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float y) {return 4; }</a:t>
            </a:r>
          </a:p>
          <a:p>
            <a:pPr>
              <a:buNone/>
            </a:pPr>
            <a:r>
              <a:rPr lang="en-IN" dirty="0" smtClean="0"/>
              <a:t>D. private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double y) { return 4; }</a:t>
            </a:r>
          </a:p>
          <a:p>
            <a:pPr>
              <a:buNone/>
            </a:pPr>
            <a:r>
              <a:rPr lang="en-IN" dirty="0" smtClean="0"/>
              <a:t>E. long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float y) { return 4; }</a:t>
            </a:r>
          </a:p>
          <a:p>
            <a:pPr>
              <a:buNone/>
            </a:pPr>
            <a:r>
              <a:rPr lang="en-IN" dirty="0" smtClean="0"/>
              <a:t>F.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(float x, </a:t>
            </a:r>
            <a:r>
              <a:rPr lang="en-IN" dirty="0" err="1" smtClean="0"/>
              <a:t>int</a:t>
            </a:r>
            <a:r>
              <a:rPr lang="en-IN" dirty="0" smtClean="0"/>
              <a:t> y) { return 4; 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6868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Given the following,</a:t>
            </a:r>
          </a:p>
          <a:p>
            <a:pPr>
              <a:buNone/>
            </a:pPr>
            <a:r>
              <a:rPr lang="en-IN" dirty="0" smtClean="0"/>
              <a:t>1. class Over {</a:t>
            </a:r>
          </a:p>
          <a:p>
            <a:pPr>
              <a:buNone/>
            </a:pPr>
            <a:r>
              <a:rPr lang="en-IN" dirty="0" smtClean="0"/>
              <a:t>2.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float b) {</a:t>
            </a:r>
          </a:p>
          <a:p>
            <a:pPr>
              <a:buNone/>
            </a:pPr>
            <a:r>
              <a:rPr lang="en-IN" dirty="0" smtClean="0"/>
              <a:t>3. return 7;</a:t>
            </a:r>
          </a:p>
          <a:p>
            <a:pPr>
              <a:buNone/>
            </a:pPr>
            <a:r>
              <a:rPr lang="en-IN" dirty="0" smtClean="0"/>
              <a:t>4. }</a:t>
            </a:r>
          </a:p>
          <a:p>
            <a:pPr>
              <a:buNone/>
            </a:pPr>
            <a:r>
              <a:rPr lang="en-IN" dirty="0" smtClean="0"/>
              <a:t>5. }</a:t>
            </a:r>
          </a:p>
          <a:p>
            <a:pPr>
              <a:buNone/>
            </a:pPr>
            <a:r>
              <a:rPr lang="en-IN" dirty="0" smtClean="0"/>
              <a:t>6.</a:t>
            </a:r>
          </a:p>
          <a:p>
            <a:pPr>
              <a:buNone/>
            </a:pPr>
            <a:r>
              <a:rPr lang="en-IN" dirty="0" smtClean="0"/>
              <a:t>7. class Over2 extends Over {</a:t>
            </a:r>
          </a:p>
          <a:p>
            <a:pPr>
              <a:buNone/>
            </a:pPr>
            <a:r>
              <a:rPr lang="en-IN" dirty="0" smtClean="0"/>
              <a:t>8. // insert code here</a:t>
            </a:r>
          </a:p>
          <a:p>
            <a:pPr>
              <a:buNone/>
            </a:pPr>
            <a:r>
              <a:rPr lang="en-IN" dirty="0" smtClean="0"/>
              <a:t>9. }</a:t>
            </a:r>
          </a:p>
          <a:p>
            <a:pPr>
              <a:buNone/>
            </a:pPr>
            <a:r>
              <a:rPr lang="en-IN" dirty="0" smtClean="0"/>
              <a:t>which two methods, if inserted independently at line 8, will not compile? (Choose two.)</a:t>
            </a:r>
          </a:p>
          <a:p>
            <a:pPr>
              <a:buNone/>
            </a:pPr>
            <a:r>
              <a:rPr lang="en-IN" dirty="0" smtClean="0"/>
              <a:t>A.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float y) { return 4; }</a:t>
            </a:r>
          </a:p>
          <a:p>
            <a:pPr>
              <a:buNone/>
            </a:pPr>
            <a:r>
              <a:rPr lang="en-IN" dirty="0" smtClean="0"/>
              <a:t>B. protected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float y) {return 4; }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C. private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doStuff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x, float y) {return 4; }</a:t>
            </a:r>
          </a:p>
          <a:p>
            <a:pPr>
              <a:buNone/>
            </a:pPr>
            <a:r>
              <a:rPr lang="en-IN" dirty="0" smtClean="0"/>
              <a:t>D. private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x, double y) { return 4; }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E. long </a:t>
            </a:r>
            <a:r>
              <a:rPr lang="en-IN" dirty="0" err="1" smtClean="0">
                <a:solidFill>
                  <a:srgbClr val="FF0000"/>
                </a:solidFill>
              </a:rPr>
              <a:t>doStuff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x, float y) { return 4; }</a:t>
            </a:r>
          </a:p>
          <a:p>
            <a:pPr>
              <a:buNone/>
            </a:pPr>
            <a:r>
              <a:rPr lang="en-IN" dirty="0" smtClean="0"/>
              <a:t>F.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doStuff</a:t>
            </a:r>
            <a:r>
              <a:rPr lang="en-IN" dirty="0" smtClean="0"/>
              <a:t>(float x, </a:t>
            </a:r>
            <a:r>
              <a:rPr lang="en-IN" dirty="0" err="1" smtClean="0"/>
              <a:t>int</a:t>
            </a:r>
            <a:r>
              <a:rPr lang="en-IN" dirty="0" smtClean="0"/>
              <a:t> y) { return 4; 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these modifiers/</a:t>
            </a:r>
            <a:r>
              <a:rPr lang="en-US" dirty="0" err="1" smtClean="0"/>
              <a:t>specifiers</a:t>
            </a:r>
            <a:r>
              <a:rPr lang="en-US" dirty="0" smtClean="0"/>
              <a:t> are valid for an abstract class?</a:t>
            </a:r>
          </a:p>
          <a:p>
            <a:pPr>
              <a:buNone/>
            </a:pPr>
            <a:r>
              <a:rPr lang="en-US" dirty="0" smtClean="0"/>
              <a:t>A	  final</a:t>
            </a:r>
          </a:p>
          <a:p>
            <a:pPr>
              <a:buNone/>
            </a:pPr>
            <a:r>
              <a:rPr lang="en-US" dirty="0" smtClean="0"/>
              <a:t>B	  static</a:t>
            </a:r>
          </a:p>
          <a:p>
            <a:pPr>
              <a:buNone/>
            </a:pPr>
            <a:r>
              <a:rPr lang="en-US" dirty="0" smtClean="0"/>
              <a:t>C	  private</a:t>
            </a:r>
          </a:p>
          <a:p>
            <a:pPr>
              <a:buNone/>
            </a:pPr>
            <a:r>
              <a:rPr lang="en-US" dirty="0" smtClean="0"/>
              <a:t>D	  protected </a:t>
            </a:r>
          </a:p>
          <a:p>
            <a:pPr>
              <a:buNone/>
            </a:pPr>
            <a:r>
              <a:rPr lang="en-US" dirty="0" smtClean="0"/>
              <a:t>E	  no </a:t>
            </a:r>
            <a:r>
              <a:rPr lang="en-US" dirty="0" err="1" smtClean="0"/>
              <a:t>specifier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these modifiers/</a:t>
            </a:r>
            <a:r>
              <a:rPr lang="en-US" dirty="0" err="1" smtClean="0"/>
              <a:t>specifiers</a:t>
            </a:r>
            <a:r>
              <a:rPr lang="en-US" dirty="0" smtClean="0"/>
              <a:t> are valid for an abstract class?</a:t>
            </a:r>
          </a:p>
          <a:p>
            <a:pPr>
              <a:buNone/>
            </a:pPr>
            <a:r>
              <a:rPr lang="en-US" dirty="0" smtClean="0"/>
              <a:t>A	  final</a:t>
            </a:r>
          </a:p>
          <a:p>
            <a:pPr>
              <a:buNone/>
            </a:pPr>
            <a:r>
              <a:rPr lang="en-US" dirty="0" smtClean="0"/>
              <a:t>B	  static</a:t>
            </a:r>
          </a:p>
          <a:p>
            <a:pPr>
              <a:buNone/>
            </a:pPr>
            <a:r>
              <a:rPr lang="en-US" dirty="0" smtClean="0"/>
              <a:t>C	  private</a:t>
            </a:r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protected </a:t>
            </a:r>
          </a:p>
          <a:p>
            <a:pPr>
              <a:buNone/>
            </a:pPr>
            <a:r>
              <a:rPr lang="en-US" dirty="0" smtClean="0"/>
              <a:t>E	</a:t>
            </a:r>
            <a:r>
              <a:rPr lang="en-US" dirty="0" smtClean="0">
                <a:solidFill>
                  <a:srgbClr val="C00000"/>
                </a:solidFill>
              </a:rPr>
              <a:t>  no </a:t>
            </a:r>
            <a:r>
              <a:rPr lang="en-US" dirty="0" err="1" smtClean="0">
                <a:solidFill>
                  <a:srgbClr val="C00000"/>
                </a:solidFill>
              </a:rPr>
              <a:t>specifier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abstract class A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abstract short m1() 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 short m2() { return (short) 420;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5.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6. abstract class B extends A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7. // missing code 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8. short m1() { return (short) 42;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9.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which three of the following statements are true? (Choose three.)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The code will compile with no changes.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Class B must either make an abstract declaration of method m2() or implement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method m2() to allow the code to compile.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It is legal, but not required, for class B to either make an abstract declaration of method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m2() or implement method m2() for the code to compile.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As long as line 8 exists, class A must declare method m1() in some way.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If line 6 were replaced with ‘class B extends A {‘ the code would compile.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F. If class A was not abstract and method m1() on line 2 was implemented, the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code would not compile.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abstract class A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abstract short m1() 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 short m2() { return (short) 420;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5.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6. abstract class B extends A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7. // missing code 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8. short m1() { return (short) 42;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9. 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which three of the following statements are true? (Choose three.)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smtClean="0">
                <a:solidFill>
                  <a:srgbClr val="C00000"/>
                </a:solidFill>
              </a:rPr>
              <a:t>The code will compile with no changes.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B. Class B must either make an abstract declaration of method m2() or implement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method m2() to allow the code to compile.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smtClean="0">
                <a:solidFill>
                  <a:srgbClr val="C00000"/>
                </a:solidFill>
              </a:rPr>
              <a:t>It is legal, but not required, for class B to either make an abstract declaration of method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m2() or implement method m2() for the code to compile.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D. As long as line 8 exists, class A must declare method m1() in some way.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E. If line 6 were replaced with ‘class B extends A {‘ the code would compile.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F. If class A was not abstract and method m1() on line 2 was implemented, the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code would not compile.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80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two of the following are legal declarations for </a:t>
            </a:r>
            <a:r>
              <a:rPr lang="en-US" dirty="0" err="1" smtClean="0"/>
              <a:t>nonnested</a:t>
            </a:r>
            <a:r>
              <a:rPr lang="en-US" dirty="0" smtClean="0"/>
              <a:t> classes and interfaces?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final abstract class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public static interface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final public class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protected abstract class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protected interface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F. abstract public class Test {}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80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two of the following are legal declarations for </a:t>
            </a:r>
            <a:r>
              <a:rPr lang="en-US" dirty="0" err="1" smtClean="0"/>
              <a:t>nonnested</a:t>
            </a:r>
            <a:r>
              <a:rPr lang="en-US" dirty="0" smtClean="0"/>
              <a:t> classes and interfaces?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final abstract class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public static interface Test {}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C. final public class Test {}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D. protected abstract class Test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protected interface Test {}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F. </a:t>
            </a:r>
            <a:r>
              <a:rPr lang="en-US" dirty="0" smtClean="0">
                <a:solidFill>
                  <a:srgbClr val="C00000"/>
                </a:solidFill>
              </a:rPr>
              <a:t> public </a:t>
            </a:r>
            <a:r>
              <a:rPr lang="en-US" dirty="0" smtClean="0">
                <a:solidFill>
                  <a:srgbClr val="C00000"/>
                </a:solidFill>
              </a:rPr>
              <a:t>abstract </a:t>
            </a:r>
            <a:r>
              <a:rPr lang="en-US" dirty="0" smtClean="0">
                <a:solidFill>
                  <a:srgbClr val="C00000"/>
                </a:solidFill>
              </a:rPr>
              <a:t>class </a:t>
            </a:r>
            <a:r>
              <a:rPr lang="en-US" dirty="0" smtClean="0">
                <a:solidFill>
                  <a:srgbClr val="C00000"/>
                </a:solidFill>
              </a:rPr>
              <a:t>Test {}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//B</a:t>
            </a: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two are valid declarations within an interface? 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public static short stop = 23;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protected short stop = 23;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transient short stop = 23;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final void madness(short stop);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public Boolean madness(long bow);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F. static char madness(double duty);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two are valid declarations within an interface? (Choose two.)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A. public static short stop = 23;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B. protected short stop = 23;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transient short stop = 23;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final void madness(short stop);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E. public Boolean madness(long bow);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F. static char madness(double duty);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4807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Given the following,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1. interface </a:t>
            </a:r>
            <a:r>
              <a:rPr lang="en-US" dirty="0" err="1" smtClean="0"/>
              <a:t>DoMath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4. interface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5. double </a:t>
            </a:r>
            <a:r>
              <a:rPr lang="en-US" dirty="0" err="1" smtClean="0"/>
              <a:t>getVol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h);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6.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7.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8.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which two code fragments inserted at lines 7 and 8 will compile? 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class </a:t>
            </a:r>
            <a:r>
              <a:rPr lang="en-US" dirty="0" err="1" smtClean="0"/>
              <a:t>AllMath</a:t>
            </a:r>
            <a:r>
              <a:rPr lang="en-US" dirty="0" smtClean="0"/>
              <a:t> extends </a:t>
            </a:r>
            <a:r>
              <a:rPr lang="en-US" dirty="0" err="1" smtClean="0"/>
              <a:t>DoMath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interface </a:t>
            </a:r>
            <a:r>
              <a:rPr lang="en-US" dirty="0" err="1" smtClean="0"/>
              <a:t>AllMath</a:t>
            </a:r>
            <a:r>
              <a:rPr lang="en-US" dirty="0" smtClean="0"/>
              <a:t> implements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getVol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interface </a:t>
            </a:r>
            <a:r>
              <a:rPr lang="en-US" dirty="0" err="1" smtClean="0"/>
              <a:t>AllMath</a:t>
            </a:r>
            <a:r>
              <a:rPr lang="en-US" dirty="0" smtClean="0"/>
              <a:t> extends </a:t>
            </a:r>
            <a:r>
              <a:rPr lang="en-US" dirty="0" err="1" smtClean="0"/>
              <a:t>DoMath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getAvg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l);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class </a:t>
            </a:r>
            <a:r>
              <a:rPr lang="en-US" dirty="0" err="1" smtClean="0"/>
              <a:t>AllMath</a:t>
            </a:r>
            <a:r>
              <a:rPr lang="en-US" dirty="0" smtClean="0"/>
              <a:t> implements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abstract class </a:t>
            </a:r>
            <a:r>
              <a:rPr lang="en-US" dirty="0" err="1" smtClean="0"/>
              <a:t>AllMath</a:t>
            </a:r>
            <a:r>
              <a:rPr lang="en-US" dirty="0" smtClean="0"/>
              <a:t> implements </a:t>
            </a:r>
            <a:r>
              <a:rPr lang="en-US" dirty="0" err="1" smtClean="0"/>
              <a:t>DoMath</a:t>
            </a:r>
            <a:r>
              <a:rPr lang="en-US" dirty="0" smtClean="0"/>
              <a:t>,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public 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) { return </a:t>
            </a:r>
            <a:r>
              <a:rPr lang="en-US" dirty="0" err="1" smtClean="0"/>
              <a:t>rad</a:t>
            </a:r>
            <a:r>
              <a:rPr lang="en-US" dirty="0" smtClean="0"/>
              <a:t> * </a:t>
            </a:r>
            <a:r>
              <a:rPr lang="en-US" dirty="0" err="1" smtClean="0"/>
              <a:t>rad</a:t>
            </a:r>
            <a:r>
              <a:rPr lang="en-US" dirty="0" smtClean="0"/>
              <a:t> * 3.14; } }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Given the following,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1. interface </a:t>
            </a:r>
            <a:r>
              <a:rPr lang="en-US" dirty="0" err="1" smtClean="0"/>
              <a:t>DoMath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4. interface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5. double </a:t>
            </a:r>
            <a:r>
              <a:rPr lang="en-US" dirty="0" err="1" smtClean="0"/>
              <a:t>getVol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h);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6.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7.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8.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which two code fragments inserted at lines 7 and 8 will compile? 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class </a:t>
            </a:r>
            <a:r>
              <a:rPr lang="en-US" dirty="0" err="1" smtClean="0"/>
              <a:t>AllMath</a:t>
            </a:r>
            <a:r>
              <a:rPr lang="en-US" dirty="0" smtClean="0"/>
              <a:t> extends </a:t>
            </a:r>
            <a:r>
              <a:rPr lang="en-US" dirty="0" err="1" smtClean="0"/>
              <a:t>DoMath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r);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interface </a:t>
            </a:r>
            <a:r>
              <a:rPr lang="en-US" dirty="0" err="1" smtClean="0"/>
              <a:t>AllMath</a:t>
            </a:r>
            <a:r>
              <a:rPr lang="en-US" dirty="0" smtClean="0"/>
              <a:t> implements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getVol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 }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C. interface </a:t>
            </a:r>
            <a:r>
              <a:rPr lang="en-US" dirty="0" err="1" smtClean="0">
                <a:solidFill>
                  <a:srgbClr val="C00000"/>
                </a:solidFill>
              </a:rPr>
              <a:t>AllMath</a:t>
            </a:r>
            <a:r>
              <a:rPr lang="en-US" dirty="0" smtClean="0">
                <a:solidFill>
                  <a:srgbClr val="C00000"/>
                </a:solidFill>
              </a:rPr>
              <a:t> extends </a:t>
            </a:r>
            <a:r>
              <a:rPr lang="en-US" dirty="0" err="1" smtClean="0">
                <a:solidFill>
                  <a:srgbClr val="C00000"/>
                </a:solidFill>
              </a:rPr>
              <a:t>DoMath</a:t>
            </a:r>
            <a:r>
              <a:rPr lang="en-US" dirty="0" smtClean="0">
                <a:solidFill>
                  <a:srgbClr val="C00000"/>
                </a:solidFill>
              </a:rPr>
              <a:t> {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float </a:t>
            </a:r>
            <a:r>
              <a:rPr lang="en-US" dirty="0" err="1" smtClean="0">
                <a:solidFill>
                  <a:srgbClr val="C00000"/>
                </a:solidFill>
              </a:rPr>
              <a:t>getAvg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h,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l); }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D. class </a:t>
            </a:r>
            <a:r>
              <a:rPr lang="en-US" dirty="0" err="1" smtClean="0"/>
              <a:t>AllMath</a:t>
            </a:r>
            <a:r>
              <a:rPr lang="en-US" dirty="0" smtClean="0"/>
              <a:t> implements </a:t>
            </a:r>
            <a:r>
              <a:rPr lang="en-US" dirty="0" err="1" smtClean="0"/>
              <a:t>MathPlus</a:t>
            </a:r>
            <a:r>
              <a:rPr lang="en-US" dirty="0" smtClean="0"/>
              <a:t>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); }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E. abstract class </a:t>
            </a:r>
            <a:r>
              <a:rPr lang="en-US" dirty="0" err="1" smtClean="0">
                <a:solidFill>
                  <a:srgbClr val="C00000"/>
                </a:solidFill>
              </a:rPr>
              <a:t>AllMath</a:t>
            </a:r>
            <a:r>
              <a:rPr lang="en-US" dirty="0" smtClean="0">
                <a:solidFill>
                  <a:srgbClr val="C00000"/>
                </a:solidFill>
              </a:rPr>
              <a:t> implements </a:t>
            </a:r>
            <a:r>
              <a:rPr lang="en-US" dirty="0" err="1" smtClean="0">
                <a:solidFill>
                  <a:srgbClr val="C00000"/>
                </a:solidFill>
              </a:rPr>
              <a:t>DoMath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MathPlus</a:t>
            </a:r>
            <a:r>
              <a:rPr lang="en-US" dirty="0" smtClean="0">
                <a:solidFill>
                  <a:srgbClr val="C00000"/>
                </a:solidFill>
              </a:rPr>
              <a:t> {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double </a:t>
            </a:r>
            <a:r>
              <a:rPr lang="en-US" dirty="0" err="1" smtClean="0">
                <a:solidFill>
                  <a:srgbClr val="C00000"/>
                </a:solidFill>
              </a:rPr>
              <a:t>getArea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rad</a:t>
            </a:r>
            <a:r>
              <a:rPr lang="en-US" dirty="0" smtClean="0">
                <a:solidFill>
                  <a:srgbClr val="C00000"/>
                </a:solidFill>
              </a:rPr>
              <a:t>) { return </a:t>
            </a:r>
            <a:r>
              <a:rPr lang="en-US" dirty="0" err="1" smtClean="0">
                <a:solidFill>
                  <a:srgbClr val="C00000"/>
                </a:solidFill>
              </a:rPr>
              <a:t>rad</a:t>
            </a:r>
            <a:r>
              <a:rPr lang="en-US" dirty="0" smtClean="0">
                <a:solidFill>
                  <a:srgbClr val="C00000"/>
                </a:solidFill>
              </a:rPr>
              <a:t> * </a:t>
            </a:r>
            <a:r>
              <a:rPr lang="en-US" dirty="0" err="1" smtClean="0">
                <a:solidFill>
                  <a:srgbClr val="C00000"/>
                </a:solidFill>
              </a:rPr>
              <a:t>rad</a:t>
            </a:r>
            <a:r>
              <a:rPr lang="en-US" dirty="0" smtClean="0">
                <a:solidFill>
                  <a:srgbClr val="C00000"/>
                </a:solidFill>
              </a:rPr>
              <a:t> * 3.14; } }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087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three are valid method signatures in an interface? (Choose three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A.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getArea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public float </a:t>
            </a:r>
            <a:r>
              <a:rPr lang="en-US" dirty="0" err="1" smtClean="0"/>
              <a:t>getVol</a:t>
            </a:r>
            <a:r>
              <a:rPr lang="en-US" dirty="0" smtClean="0"/>
              <a:t>(float x);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public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setFlag</a:t>
            </a:r>
            <a:r>
              <a:rPr lang="en-US" dirty="0" smtClean="0"/>
              <a:t>(Boolean [] test []);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087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three are valid method signatures in an interface? (Choose three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A.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getArea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B. public float </a:t>
            </a:r>
            <a:r>
              <a:rPr lang="en-US" dirty="0" err="1" smtClean="0">
                <a:solidFill>
                  <a:srgbClr val="C00000"/>
                </a:solidFill>
              </a:rPr>
              <a:t>getVol</a:t>
            </a:r>
            <a:r>
              <a:rPr lang="en-US" dirty="0" smtClean="0">
                <a:solidFill>
                  <a:srgbClr val="C00000"/>
                </a:solidFill>
              </a:rPr>
              <a:t>(float x);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C. public void main(String [] 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D.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E. </a:t>
            </a:r>
            <a:r>
              <a:rPr lang="en-US" dirty="0" err="1" smtClean="0">
                <a:solidFill>
                  <a:srgbClr val="C00000"/>
                </a:solidFill>
              </a:rPr>
              <a:t>boolean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setFlag</a:t>
            </a:r>
            <a:r>
              <a:rPr lang="en-US" dirty="0" smtClean="0">
                <a:solidFill>
                  <a:srgbClr val="C00000"/>
                </a:solidFill>
              </a:rPr>
              <a:t>(Boolean [] test []);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Given the following,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1. interface Base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boolean</a:t>
            </a:r>
            <a:r>
              <a:rPr lang="en-US" dirty="0" smtClean="0"/>
              <a:t> m1 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 byte m2(short s);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which two code fragments will compile? 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interface Base2 implements Base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abstract class Class2 extends Base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m1() { return true; }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abstract class Class2 implements Base {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abstract class Class2 implements Base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m1() { return (7 &gt; 4); }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class Class2 implements Base {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m1() { return false;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byte m2(short s) { return 42; }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Given the following,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1. interface Base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boolean</a:t>
            </a:r>
            <a:r>
              <a:rPr lang="en-US" dirty="0" smtClean="0"/>
              <a:t> m1 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 byte m2(short s);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which two code fragments will compile? (Choose two.)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interface Base2 implements Base {}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abstract class Class2 extends Base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m1() { return true; } }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C. abstract class Class2 implements Base { }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D. abstract class Class2 implements Base {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 err="1" smtClean="0">
                <a:solidFill>
                  <a:srgbClr val="C00000"/>
                </a:solidFill>
              </a:rPr>
              <a:t>boolean</a:t>
            </a:r>
            <a:r>
              <a:rPr lang="en-US" dirty="0" smtClean="0">
                <a:solidFill>
                  <a:srgbClr val="C00000"/>
                </a:solidFill>
              </a:rPr>
              <a:t> m1() { return (7 &gt; 4); } }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E. class Class2 implements Base {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m1() { return false;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byte m2(short s) { return 42; }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}// compilation fails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static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static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 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u="sng" dirty="0"/>
              <a:t>ob.</a:t>
            </a:r>
            <a:r>
              <a:rPr lang="en-IN" i="1" u="sng" dirty="0"/>
              <a:t>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static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static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 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u="sng" dirty="0"/>
              <a:t>ob.</a:t>
            </a:r>
            <a:r>
              <a:rPr lang="en-IN" i="1" u="sng" dirty="0"/>
              <a:t>m1();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   // A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4807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ob.m2();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4807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("A");}</a:t>
            </a:r>
          </a:p>
          <a:p>
            <a:pPr>
              <a:buNone/>
            </a:pPr>
            <a:r>
              <a:rPr lang="en-IN" b="1" dirty="0"/>
              <a:t>void m2(){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("A m2");}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ob=</a:t>
            </a: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ob.m2();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 smtClean="0"/>
              <a:t>} // A m2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2875</Words>
  <Application>Microsoft Office PowerPoint</Application>
  <PresentationFormat>On-screen Show (4:3)</PresentationFormat>
  <Paragraphs>559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Polymorphism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RADHA</dc:creator>
  <cp:lastModifiedBy>RADHA</cp:lastModifiedBy>
  <cp:revision>28</cp:revision>
  <dcterms:created xsi:type="dcterms:W3CDTF">2013-05-07T10:42:31Z</dcterms:created>
  <dcterms:modified xsi:type="dcterms:W3CDTF">2013-05-09T11:38:47Z</dcterms:modified>
</cp:coreProperties>
</file>