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F67135-DBE4-4CA8-8105-B55195E9A2DB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D12ADBC-BDD7-4812-96A5-12C62CB6936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is the effect of the following code:</a:t>
            </a:r>
          </a:p>
          <a:p>
            <a:pPr>
              <a:buNone/>
            </a:pPr>
            <a:r>
              <a:rPr lang="en-US" dirty="0" smtClean="0"/>
              <a:t>String s=null;</a:t>
            </a:r>
          </a:p>
          <a:p>
            <a:pPr>
              <a:buNone/>
            </a:pPr>
            <a:r>
              <a:rPr lang="en-US" dirty="0" smtClean="0"/>
              <a:t>s=s+”hello”;</a:t>
            </a:r>
          </a:p>
          <a:p>
            <a:pPr>
              <a:buNone/>
            </a:pPr>
            <a:r>
              <a:rPr lang="en-US" dirty="0" smtClean="0"/>
              <a:t>//print 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is the effect of the following code:</a:t>
            </a:r>
          </a:p>
          <a:p>
            <a:pPr>
              <a:buNone/>
            </a:pPr>
            <a:r>
              <a:rPr lang="en-US" dirty="0" smtClean="0"/>
              <a:t>String s=null;</a:t>
            </a:r>
          </a:p>
          <a:p>
            <a:pPr>
              <a:buNone/>
            </a:pPr>
            <a:r>
              <a:rPr lang="en-US" dirty="0" smtClean="0"/>
              <a:t>s=s+”hello”;</a:t>
            </a:r>
          </a:p>
          <a:p>
            <a:pPr>
              <a:buNone/>
            </a:pPr>
            <a:r>
              <a:rPr lang="en-US" dirty="0" smtClean="0"/>
              <a:t>//print 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Op:  </a:t>
            </a:r>
            <a:r>
              <a:rPr lang="en-US" dirty="0" err="1" smtClean="0"/>
              <a:t>nullhello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String s1="</a:t>
            </a:r>
            <a:r>
              <a:rPr lang="en-IN" dirty="0" err="1"/>
              <a:t>abcd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String s2="</a:t>
            </a:r>
            <a:r>
              <a:rPr lang="en-IN" dirty="0" err="1"/>
              <a:t>efgh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s1.concat(s2);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(s1);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String s1="</a:t>
            </a:r>
            <a:r>
              <a:rPr lang="en-IN" dirty="0" err="1"/>
              <a:t>abcd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String s2="</a:t>
            </a:r>
            <a:r>
              <a:rPr lang="en-IN" dirty="0" err="1"/>
              <a:t>efgh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s1.concat(s2);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(s1</a:t>
            </a:r>
            <a:r>
              <a:rPr lang="en-IN" i="1" dirty="0" smtClean="0"/>
              <a:t>);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Op: </a:t>
            </a:r>
            <a:r>
              <a:rPr lang="en-US" i="1" dirty="0" err="1" smtClean="0"/>
              <a:t>abcd</a:t>
            </a:r>
            <a:endParaRPr lang="en-IN" i="1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/>
              <a:t>StringBuilder</a:t>
            </a:r>
            <a:r>
              <a:rPr lang="en-IN" dirty="0"/>
              <a:t> s3=</a:t>
            </a:r>
            <a:r>
              <a:rPr lang="en-IN" b="1" dirty="0"/>
              <a:t>new </a:t>
            </a:r>
            <a:r>
              <a:rPr lang="en-IN" b="1" dirty="0" err="1"/>
              <a:t>StringBuilder</a:t>
            </a:r>
            <a:r>
              <a:rPr lang="en-IN" b="1" dirty="0"/>
              <a:t>("</a:t>
            </a:r>
            <a:r>
              <a:rPr lang="en-IN" b="1" dirty="0" err="1"/>
              <a:t>abcd</a:t>
            </a:r>
            <a:r>
              <a:rPr lang="en-IN" b="1" dirty="0"/>
              <a:t>");</a:t>
            </a:r>
          </a:p>
          <a:p>
            <a:pPr>
              <a:buNone/>
            </a:pPr>
            <a:r>
              <a:rPr lang="en-IN" dirty="0" err="1"/>
              <a:t>StringBuilder</a:t>
            </a:r>
            <a:r>
              <a:rPr lang="en-IN" dirty="0"/>
              <a:t> s4=</a:t>
            </a:r>
            <a:r>
              <a:rPr lang="en-IN" b="1" dirty="0"/>
              <a:t>new </a:t>
            </a:r>
            <a:r>
              <a:rPr lang="en-IN" b="1" dirty="0" err="1"/>
              <a:t>StringBuilder</a:t>
            </a:r>
            <a:r>
              <a:rPr lang="en-IN" b="1" dirty="0"/>
              <a:t>("</a:t>
            </a:r>
            <a:r>
              <a:rPr lang="en-IN" b="1" dirty="0" err="1"/>
              <a:t>efgh</a:t>
            </a:r>
            <a:r>
              <a:rPr lang="en-IN" b="1" dirty="0"/>
              <a:t>");</a:t>
            </a:r>
          </a:p>
          <a:p>
            <a:pPr>
              <a:buNone/>
            </a:pPr>
            <a:r>
              <a:rPr lang="en-IN" dirty="0"/>
              <a:t>s3.append(s4);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(s3);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/>
              <a:t>StringBuilder</a:t>
            </a:r>
            <a:r>
              <a:rPr lang="en-IN" dirty="0"/>
              <a:t> s3=</a:t>
            </a:r>
            <a:r>
              <a:rPr lang="en-IN" b="1" dirty="0"/>
              <a:t>new </a:t>
            </a:r>
            <a:r>
              <a:rPr lang="en-IN" b="1" dirty="0" err="1"/>
              <a:t>StringBuilder</a:t>
            </a:r>
            <a:r>
              <a:rPr lang="en-IN" b="1" dirty="0"/>
              <a:t>("</a:t>
            </a:r>
            <a:r>
              <a:rPr lang="en-IN" b="1" dirty="0" err="1"/>
              <a:t>abcd</a:t>
            </a:r>
            <a:r>
              <a:rPr lang="en-IN" b="1" dirty="0"/>
              <a:t>");</a:t>
            </a:r>
          </a:p>
          <a:p>
            <a:pPr>
              <a:buNone/>
            </a:pPr>
            <a:r>
              <a:rPr lang="en-IN" dirty="0" err="1"/>
              <a:t>StringBuilder</a:t>
            </a:r>
            <a:r>
              <a:rPr lang="en-IN" dirty="0"/>
              <a:t> s4=</a:t>
            </a:r>
            <a:r>
              <a:rPr lang="en-IN" b="1" dirty="0"/>
              <a:t>new </a:t>
            </a:r>
            <a:r>
              <a:rPr lang="en-IN" b="1" dirty="0" err="1"/>
              <a:t>StringBuilder</a:t>
            </a:r>
            <a:r>
              <a:rPr lang="en-IN" b="1" dirty="0"/>
              <a:t>("</a:t>
            </a:r>
            <a:r>
              <a:rPr lang="en-IN" b="1" dirty="0" err="1"/>
              <a:t>efgh</a:t>
            </a:r>
            <a:r>
              <a:rPr lang="en-IN" b="1" dirty="0"/>
              <a:t>");</a:t>
            </a:r>
          </a:p>
          <a:p>
            <a:pPr>
              <a:buNone/>
            </a:pPr>
            <a:r>
              <a:rPr lang="en-IN" dirty="0"/>
              <a:t>s3.append(s4);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(s3</a:t>
            </a:r>
            <a:r>
              <a:rPr lang="en-IN" i="1" dirty="0" smtClean="0"/>
              <a:t>);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Op: </a:t>
            </a:r>
            <a:r>
              <a:rPr lang="en-US" i="1" dirty="0" err="1" smtClean="0"/>
              <a:t>abcdefgh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two are valid declarations of a String? (Choose two.)</a:t>
            </a:r>
            <a:endParaRPr lang="en-IN" dirty="0"/>
          </a:p>
          <a:p>
            <a:pPr>
              <a:buNone/>
            </a:pPr>
            <a:r>
              <a:rPr lang="en-US" dirty="0"/>
              <a:t>A. String s1 = null;</a:t>
            </a:r>
            <a:endParaRPr lang="en-IN" dirty="0"/>
          </a:p>
          <a:p>
            <a:pPr>
              <a:buNone/>
            </a:pPr>
            <a:r>
              <a:rPr lang="en-US" dirty="0"/>
              <a:t>B. String s2 = ‘null’;</a:t>
            </a:r>
            <a:endParaRPr lang="en-IN" dirty="0"/>
          </a:p>
          <a:p>
            <a:pPr>
              <a:buNone/>
            </a:pPr>
            <a:r>
              <a:rPr lang="en-US" dirty="0"/>
              <a:t>C. String s3 = (String) ‘</a:t>
            </a:r>
            <a:r>
              <a:rPr lang="en-US" dirty="0" err="1"/>
              <a:t>abc</a:t>
            </a:r>
            <a:r>
              <a:rPr lang="en-US" dirty="0"/>
              <a:t>’;</a:t>
            </a:r>
            <a:endParaRPr lang="en-IN" dirty="0"/>
          </a:p>
          <a:p>
            <a:pPr>
              <a:buNone/>
            </a:pPr>
            <a:r>
              <a:rPr lang="en-US" dirty="0"/>
              <a:t>D. String s4 = (String) ‘\</a:t>
            </a:r>
            <a:r>
              <a:rPr lang="en-US" dirty="0" err="1"/>
              <a:t>ufeed</a:t>
            </a:r>
            <a:r>
              <a:rPr lang="en-US" dirty="0"/>
              <a:t>’;</a:t>
            </a:r>
            <a:endParaRPr lang="en-IN" dirty="0"/>
          </a:p>
          <a:p>
            <a:pPr>
              <a:buNone/>
            </a:pPr>
            <a:r>
              <a:rPr lang="en-US" dirty="0"/>
              <a:t>E. String s5 = “strings rule”;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two are valid declarations of a String? (Choose two.)</a:t>
            </a:r>
            <a:endParaRPr lang="en-IN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A. String s1 = null;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B. String s2 = ‘null’;</a:t>
            </a:r>
            <a:endParaRPr lang="en-IN" dirty="0"/>
          </a:p>
          <a:p>
            <a:pPr>
              <a:buNone/>
            </a:pPr>
            <a:r>
              <a:rPr lang="en-US" dirty="0"/>
              <a:t>C. String s3 = (String) ‘</a:t>
            </a:r>
            <a:r>
              <a:rPr lang="en-US" dirty="0" err="1"/>
              <a:t>abc</a:t>
            </a:r>
            <a:r>
              <a:rPr lang="en-US" dirty="0"/>
              <a:t>’;</a:t>
            </a:r>
            <a:endParaRPr lang="en-IN" dirty="0"/>
          </a:p>
          <a:p>
            <a:pPr>
              <a:buNone/>
            </a:pPr>
            <a:r>
              <a:rPr lang="en-US" dirty="0"/>
              <a:t>D. String s4 = (String) ‘\</a:t>
            </a:r>
            <a:r>
              <a:rPr lang="en-US" dirty="0" err="1"/>
              <a:t>ufeed</a:t>
            </a:r>
            <a:r>
              <a:rPr lang="en-US" dirty="0"/>
              <a:t>’;</a:t>
            </a:r>
            <a:endParaRPr lang="en-IN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E. String s5 = “strings rule”;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1. class </a:t>
            </a:r>
            <a:r>
              <a:rPr lang="en-US" dirty="0" err="1"/>
              <a:t>PassS</a:t>
            </a:r>
            <a:r>
              <a:rPr lang="en-US" dirty="0"/>
              <a:t> {</a:t>
            </a:r>
            <a:endParaRPr lang="en-IN" dirty="0"/>
          </a:p>
          <a:p>
            <a:pPr>
              <a:buNone/>
            </a:pPr>
            <a:r>
              <a:rPr lang="en-US" dirty="0"/>
              <a:t>2. public static void main(String 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en-IN" dirty="0"/>
          </a:p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PassS</a:t>
            </a:r>
            <a:r>
              <a:rPr lang="en-US" dirty="0"/>
              <a:t> p = new </a:t>
            </a:r>
            <a:r>
              <a:rPr lang="en-US" dirty="0" err="1"/>
              <a:t>PassS</a:t>
            </a:r>
            <a:r>
              <a:rPr lang="en-US" dirty="0"/>
              <a:t>();</a:t>
            </a:r>
            <a:endParaRPr lang="en-IN" dirty="0"/>
          </a:p>
          <a:p>
            <a:pPr>
              <a:buNone/>
            </a:pPr>
            <a:r>
              <a:rPr lang="en-US" dirty="0"/>
              <a:t>4. </a:t>
            </a:r>
            <a:r>
              <a:rPr lang="en-US" dirty="0" err="1"/>
              <a:t>p.start</a:t>
            </a:r>
            <a:r>
              <a:rPr lang="en-US" dirty="0"/>
              <a:t>();</a:t>
            </a:r>
            <a:endParaRPr lang="en-IN" dirty="0"/>
          </a:p>
          <a:p>
            <a:pPr>
              <a:buNone/>
            </a:pPr>
            <a:r>
              <a:rPr lang="en-US" dirty="0"/>
              <a:t>5. }</a:t>
            </a:r>
            <a:endParaRPr lang="en-IN" dirty="0"/>
          </a:p>
          <a:p>
            <a:pPr>
              <a:buNone/>
            </a:pPr>
            <a:r>
              <a:rPr lang="en-US" dirty="0"/>
              <a:t>6.</a:t>
            </a:r>
            <a:endParaRPr lang="en-IN" dirty="0"/>
          </a:p>
          <a:p>
            <a:pPr>
              <a:buNone/>
            </a:pPr>
            <a:r>
              <a:rPr lang="en-US" dirty="0"/>
              <a:t>7. void start() {</a:t>
            </a:r>
            <a:endParaRPr lang="en-IN" dirty="0"/>
          </a:p>
          <a:p>
            <a:pPr>
              <a:buNone/>
            </a:pPr>
            <a:r>
              <a:rPr lang="en-US" dirty="0"/>
              <a:t>8. String s1 = "slip";</a:t>
            </a:r>
            <a:endParaRPr lang="en-IN" dirty="0"/>
          </a:p>
          <a:p>
            <a:pPr>
              <a:buNone/>
            </a:pPr>
            <a:r>
              <a:rPr lang="en-US" dirty="0"/>
              <a:t>9. String s2 = fix(s1);</a:t>
            </a:r>
            <a:endParaRPr lang="en-IN" dirty="0"/>
          </a:p>
          <a:p>
            <a:pPr>
              <a:buNone/>
            </a:pPr>
            <a:r>
              <a:rPr lang="en-US" dirty="0"/>
              <a:t>10. </a:t>
            </a:r>
            <a:r>
              <a:rPr lang="en-US" dirty="0" err="1"/>
              <a:t>System.out.println</a:t>
            </a:r>
            <a:r>
              <a:rPr lang="en-US" dirty="0"/>
              <a:t>(s1 + " " + s2);</a:t>
            </a:r>
            <a:endParaRPr lang="en-IN" dirty="0"/>
          </a:p>
          <a:p>
            <a:pPr>
              <a:buNone/>
            </a:pPr>
            <a:r>
              <a:rPr lang="en-US" dirty="0"/>
              <a:t>11. }</a:t>
            </a:r>
            <a:endParaRPr lang="en-IN" dirty="0"/>
          </a:p>
          <a:p>
            <a:pPr>
              <a:buNone/>
            </a:pPr>
            <a:r>
              <a:rPr lang="en-US" dirty="0"/>
              <a:t>12.</a:t>
            </a:r>
            <a:endParaRPr lang="en-IN" dirty="0"/>
          </a:p>
          <a:p>
            <a:pPr>
              <a:buNone/>
            </a:pPr>
            <a:r>
              <a:rPr lang="en-US" dirty="0"/>
              <a:t>13. String fix(String s1) {</a:t>
            </a:r>
            <a:endParaRPr lang="en-IN" dirty="0"/>
          </a:p>
          <a:p>
            <a:pPr>
              <a:buNone/>
            </a:pPr>
            <a:r>
              <a:rPr lang="en-US" dirty="0"/>
              <a:t>14. s1 = s1 + "stream";</a:t>
            </a:r>
            <a:endParaRPr lang="en-IN" dirty="0"/>
          </a:p>
          <a:p>
            <a:pPr>
              <a:buNone/>
            </a:pPr>
            <a:r>
              <a:rPr lang="en-US" dirty="0"/>
              <a:t>15. </a:t>
            </a:r>
            <a:r>
              <a:rPr lang="en-US" dirty="0" err="1"/>
              <a:t>System.out.print</a:t>
            </a:r>
            <a:r>
              <a:rPr lang="en-US" dirty="0"/>
              <a:t>(s1 + " ");</a:t>
            </a:r>
            <a:endParaRPr lang="en-IN" dirty="0"/>
          </a:p>
          <a:p>
            <a:pPr>
              <a:buNone/>
            </a:pPr>
            <a:r>
              <a:rPr lang="en-US" dirty="0"/>
              <a:t>16. return "stream";</a:t>
            </a:r>
            <a:endParaRPr lang="en-IN" dirty="0"/>
          </a:p>
          <a:p>
            <a:pPr>
              <a:buNone/>
            </a:pPr>
            <a:r>
              <a:rPr lang="en-US" dirty="0"/>
              <a:t>17. }</a:t>
            </a:r>
            <a:endParaRPr lang="en-IN" dirty="0"/>
          </a:p>
          <a:p>
            <a:pPr>
              <a:buNone/>
            </a:pPr>
            <a:r>
              <a:rPr lang="en-US" dirty="0"/>
              <a:t>18. }</a:t>
            </a:r>
            <a:endParaRPr lang="en-IN" dirty="0"/>
          </a:p>
          <a:p>
            <a:pPr>
              <a:buNone/>
            </a:pPr>
            <a:r>
              <a:rPr lang="en-US" dirty="0"/>
              <a:t>what is the result?</a:t>
            </a:r>
            <a:endParaRPr lang="en-IN" dirty="0"/>
          </a:p>
          <a:p>
            <a:pPr>
              <a:buNone/>
            </a:pPr>
            <a:r>
              <a:rPr lang="en-US" dirty="0"/>
              <a:t>A. slip stream</a:t>
            </a:r>
            <a:endParaRPr lang="en-IN" dirty="0"/>
          </a:p>
          <a:p>
            <a:pPr>
              <a:buNone/>
            </a:pPr>
            <a:r>
              <a:rPr lang="en-US" dirty="0"/>
              <a:t>B. slipstream stream</a:t>
            </a:r>
            <a:endParaRPr lang="en-IN" dirty="0"/>
          </a:p>
          <a:p>
            <a:pPr>
              <a:buNone/>
            </a:pPr>
            <a:r>
              <a:rPr lang="en-US" dirty="0"/>
              <a:t>C. stream slip stream</a:t>
            </a:r>
            <a:endParaRPr lang="en-IN" dirty="0"/>
          </a:p>
          <a:p>
            <a:pPr>
              <a:buNone/>
            </a:pPr>
            <a:r>
              <a:rPr lang="en-US" dirty="0"/>
              <a:t>D. slipstream slip stream</a:t>
            </a:r>
            <a:endParaRPr lang="en-IN" dirty="0"/>
          </a:p>
          <a:p>
            <a:pPr>
              <a:buNone/>
            </a:pPr>
            <a:r>
              <a:rPr lang="en-US" dirty="0"/>
              <a:t>E. Compilation fails</a:t>
            </a:r>
            <a:endParaRPr lang="en-IN" dirty="0"/>
          </a:p>
          <a:p>
            <a:pPr>
              <a:buNone/>
            </a:pPr>
            <a:r>
              <a:rPr lang="en-US" dirty="0"/>
              <a:t>F. An exception is thrown at runtime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1. class </a:t>
            </a:r>
            <a:r>
              <a:rPr lang="en-US" dirty="0" err="1"/>
              <a:t>PassS</a:t>
            </a:r>
            <a:r>
              <a:rPr lang="en-US" dirty="0"/>
              <a:t> {</a:t>
            </a:r>
            <a:endParaRPr lang="en-IN" dirty="0"/>
          </a:p>
          <a:p>
            <a:pPr>
              <a:buNone/>
            </a:pPr>
            <a:r>
              <a:rPr lang="en-US" dirty="0"/>
              <a:t>2. public static void main(String 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en-IN" dirty="0"/>
          </a:p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PassS</a:t>
            </a:r>
            <a:r>
              <a:rPr lang="en-US" dirty="0"/>
              <a:t> p = new </a:t>
            </a:r>
            <a:r>
              <a:rPr lang="en-US" dirty="0" err="1"/>
              <a:t>PassS</a:t>
            </a:r>
            <a:r>
              <a:rPr lang="en-US" dirty="0"/>
              <a:t>();</a:t>
            </a:r>
            <a:endParaRPr lang="en-IN" dirty="0"/>
          </a:p>
          <a:p>
            <a:pPr>
              <a:buNone/>
            </a:pPr>
            <a:r>
              <a:rPr lang="en-US" dirty="0"/>
              <a:t>4. </a:t>
            </a:r>
            <a:r>
              <a:rPr lang="en-US" dirty="0" err="1"/>
              <a:t>p.start</a:t>
            </a:r>
            <a:r>
              <a:rPr lang="en-US" dirty="0"/>
              <a:t>();</a:t>
            </a:r>
            <a:endParaRPr lang="en-IN" dirty="0"/>
          </a:p>
          <a:p>
            <a:pPr>
              <a:buNone/>
            </a:pPr>
            <a:r>
              <a:rPr lang="en-US" dirty="0"/>
              <a:t>5. }</a:t>
            </a:r>
            <a:endParaRPr lang="en-IN" dirty="0"/>
          </a:p>
          <a:p>
            <a:pPr>
              <a:buNone/>
            </a:pPr>
            <a:r>
              <a:rPr lang="en-US" dirty="0"/>
              <a:t>6.</a:t>
            </a:r>
            <a:endParaRPr lang="en-IN" dirty="0"/>
          </a:p>
          <a:p>
            <a:pPr>
              <a:buNone/>
            </a:pPr>
            <a:r>
              <a:rPr lang="en-US" dirty="0"/>
              <a:t>7. void start() {</a:t>
            </a:r>
            <a:endParaRPr lang="en-IN" dirty="0"/>
          </a:p>
          <a:p>
            <a:pPr>
              <a:buNone/>
            </a:pPr>
            <a:r>
              <a:rPr lang="en-US" dirty="0"/>
              <a:t>8. String s1 = "slip";</a:t>
            </a:r>
            <a:endParaRPr lang="en-IN" dirty="0"/>
          </a:p>
          <a:p>
            <a:pPr>
              <a:buNone/>
            </a:pPr>
            <a:r>
              <a:rPr lang="en-US" dirty="0"/>
              <a:t>9. String s2 = fix(s1);</a:t>
            </a:r>
            <a:endParaRPr lang="en-IN" dirty="0"/>
          </a:p>
          <a:p>
            <a:pPr>
              <a:buNone/>
            </a:pPr>
            <a:r>
              <a:rPr lang="en-US" dirty="0"/>
              <a:t>10. </a:t>
            </a:r>
            <a:r>
              <a:rPr lang="en-US" dirty="0" err="1"/>
              <a:t>System.out.println</a:t>
            </a:r>
            <a:r>
              <a:rPr lang="en-US" dirty="0"/>
              <a:t>(s1 + " " + s2);</a:t>
            </a:r>
            <a:endParaRPr lang="en-IN" dirty="0"/>
          </a:p>
          <a:p>
            <a:pPr>
              <a:buNone/>
            </a:pPr>
            <a:r>
              <a:rPr lang="en-US" dirty="0"/>
              <a:t>11. }</a:t>
            </a:r>
            <a:endParaRPr lang="en-IN" dirty="0"/>
          </a:p>
          <a:p>
            <a:pPr>
              <a:buNone/>
            </a:pPr>
            <a:r>
              <a:rPr lang="en-US" dirty="0"/>
              <a:t>12.</a:t>
            </a:r>
            <a:endParaRPr lang="en-IN" dirty="0"/>
          </a:p>
          <a:p>
            <a:pPr>
              <a:buNone/>
            </a:pPr>
            <a:r>
              <a:rPr lang="en-US" dirty="0"/>
              <a:t>13. String fix(String s1) {</a:t>
            </a:r>
            <a:endParaRPr lang="en-IN" dirty="0"/>
          </a:p>
          <a:p>
            <a:pPr>
              <a:buNone/>
            </a:pPr>
            <a:r>
              <a:rPr lang="en-US" dirty="0"/>
              <a:t>14. s1 = s1 + "stream";</a:t>
            </a:r>
            <a:endParaRPr lang="en-IN" dirty="0"/>
          </a:p>
          <a:p>
            <a:pPr>
              <a:buNone/>
            </a:pPr>
            <a:r>
              <a:rPr lang="en-US" dirty="0"/>
              <a:t>15. </a:t>
            </a:r>
            <a:r>
              <a:rPr lang="en-US" dirty="0" err="1"/>
              <a:t>System.out.print</a:t>
            </a:r>
            <a:r>
              <a:rPr lang="en-US" dirty="0"/>
              <a:t>(s1 + " ");</a:t>
            </a:r>
            <a:endParaRPr lang="en-IN" dirty="0"/>
          </a:p>
          <a:p>
            <a:pPr>
              <a:buNone/>
            </a:pPr>
            <a:r>
              <a:rPr lang="en-US" dirty="0"/>
              <a:t>16. return "stream";</a:t>
            </a:r>
            <a:endParaRPr lang="en-IN" dirty="0"/>
          </a:p>
          <a:p>
            <a:pPr>
              <a:buNone/>
            </a:pPr>
            <a:r>
              <a:rPr lang="en-US" dirty="0"/>
              <a:t>17. }</a:t>
            </a:r>
            <a:endParaRPr lang="en-IN" dirty="0"/>
          </a:p>
          <a:p>
            <a:pPr>
              <a:buNone/>
            </a:pPr>
            <a:r>
              <a:rPr lang="en-US" dirty="0"/>
              <a:t>18. }</a:t>
            </a:r>
            <a:endParaRPr lang="en-IN" dirty="0"/>
          </a:p>
          <a:p>
            <a:pPr>
              <a:buNone/>
            </a:pPr>
            <a:r>
              <a:rPr lang="en-US" dirty="0"/>
              <a:t>what is the result?</a:t>
            </a:r>
            <a:endParaRPr lang="en-IN" dirty="0"/>
          </a:p>
          <a:p>
            <a:pPr>
              <a:buNone/>
            </a:pPr>
            <a:r>
              <a:rPr lang="en-US" dirty="0"/>
              <a:t>A. slip stream</a:t>
            </a:r>
            <a:endParaRPr lang="en-IN" dirty="0"/>
          </a:p>
          <a:p>
            <a:pPr>
              <a:buNone/>
            </a:pPr>
            <a:r>
              <a:rPr lang="en-US" dirty="0"/>
              <a:t>B. slipstream stream</a:t>
            </a:r>
            <a:endParaRPr lang="en-IN" dirty="0"/>
          </a:p>
          <a:p>
            <a:pPr>
              <a:buNone/>
            </a:pPr>
            <a:r>
              <a:rPr lang="en-US" dirty="0"/>
              <a:t>C. stream slip stream</a:t>
            </a:r>
            <a:endParaRPr lang="en-IN" dirty="0"/>
          </a:p>
          <a:p>
            <a:pPr>
              <a:buNone/>
            </a:pPr>
            <a:r>
              <a:rPr lang="en-US" dirty="0"/>
              <a:t>D. slipstream slip stream</a:t>
            </a:r>
            <a:endParaRPr lang="en-IN" dirty="0"/>
          </a:p>
          <a:p>
            <a:pPr>
              <a:buNone/>
            </a:pPr>
            <a:r>
              <a:rPr lang="en-US" dirty="0"/>
              <a:t>E. Compilation fails</a:t>
            </a:r>
            <a:endParaRPr lang="en-IN" dirty="0"/>
          </a:p>
          <a:p>
            <a:pPr>
              <a:buNone/>
            </a:pPr>
            <a:r>
              <a:rPr lang="en-US" dirty="0"/>
              <a:t>F. An exception is thrown at runtime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3"/>
            <a:ext cx="8435280" cy="46085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Guess the output</a:t>
            </a:r>
          </a:p>
          <a:p>
            <a:pPr>
              <a:buNone/>
            </a:pPr>
            <a:r>
              <a:rPr lang="en-US" dirty="0" smtClean="0"/>
              <a:t>String s1=“hello”;</a:t>
            </a:r>
          </a:p>
          <a:p>
            <a:pPr>
              <a:buNone/>
            </a:pPr>
            <a:r>
              <a:rPr lang="en-US" dirty="0" smtClean="0"/>
              <a:t>// print s1.charAt(1)</a:t>
            </a:r>
          </a:p>
          <a:p>
            <a:pPr>
              <a:buNone/>
            </a:pPr>
            <a:r>
              <a:rPr lang="en-US" dirty="0" smtClean="0"/>
              <a:t>//print s1.charAt(5)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these are Immutable objects.</a:t>
            </a:r>
          </a:p>
          <a:p>
            <a:pPr>
              <a:buNone/>
            </a:pPr>
            <a:r>
              <a:rPr lang="en-US" dirty="0" smtClean="0"/>
              <a:t>A	String</a:t>
            </a:r>
          </a:p>
          <a:p>
            <a:pPr>
              <a:buNone/>
            </a:pPr>
            <a:r>
              <a:rPr lang="en-US" dirty="0" smtClean="0"/>
              <a:t>B	</a:t>
            </a:r>
            <a:r>
              <a:rPr lang="en-US" dirty="0" err="1" smtClean="0"/>
              <a:t>StringBuffer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	All the above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these are Immutable objects.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	String</a:t>
            </a:r>
          </a:p>
          <a:p>
            <a:pPr>
              <a:buNone/>
            </a:pPr>
            <a:r>
              <a:rPr lang="en-US" dirty="0" smtClean="0"/>
              <a:t>B	</a:t>
            </a:r>
            <a:r>
              <a:rPr lang="en-US" dirty="0" err="1" smtClean="0"/>
              <a:t>StringBuffer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	All the above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these are not Immutable but thread safe</a:t>
            </a:r>
          </a:p>
          <a:p>
            <a:pPr>
              <a:buNone/>
            </a:pPr>
            <a:r>
              <a:rPr lang="en-US" dirty="0" smtClean="0"/>
              <a:t>A	String</a:t>
            </a:r>
          </a:p>
          <a:p>
            <a:pPr>
              <a:buNone/>
            </a:pPr>
            <a:r>
              <a:rPr lang="en-US" dirty="0" smtClean="0"/>
              <a:t>B	</a:t>
            </a:r>
            <a:r>
              <a:rPr lang="en-US" dirty="0" err="1" smtClean="0"/>
              <a:t>StringBuffer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	All the above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these are not Immutable but thread safe</a:t>
            </a:r>
          </a:p>
          <a:p>
            <a:pPr>
              <a:buNone/>
            </a:pPr>
            <a:r>
              <a:rPr lang="en-US" dirty="0" smtClean="0"/>
              <a:t>A	String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	</a:t>
            </a:r>
            <a:r>
              <a:rPr lang="en-US" dirty="0" err="1" smtClean="0">
                <a:solidFill>
                  <a:srgbClr val="FF0000"/>
                </a:solidFill>
              </a:rPr>
              <a:t>StringBuffer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	All the above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363272" cy="573325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1. public class </a:t>
            </a:r>
            <a:r>
              <a:rPr lang="en-IN" dirty="0" err="1"/>
              <a:t>StringRef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2. public static void main(String 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3. String s1 = "</a:t>
            </a:r>
            <a:r>
              <a:rPr lang="en-IN" dirty="0" err="1"/>
              <a:t>abc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4. String s2 = "def";</a:t>
            </a:r>
          </a:p>
          <a:p>
            <a:pPr>
              <a:buNone/>
            </a:pPr>
            <a:r>
              <a:rPr lang="en-IN" dirty="0"/>
              <a:t>5. String s3 = s2;</a:t>
            </a:r>
          </a:p>
          <a:p>
            <a:pPr>
              <a:buNone/>
            </a:pPr>
            <a:r>
              <a:rPr lang="en-IN" dirty="0"/>
              <a:t>6. s2 = "</a:t>
            </a:r>
            <a:r>
              <a:rPr lang="en-IN" dirty="0" err="1"/>
              <a:t>ghi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7. </a:t>
            </a:r>
            <a:r>
              <a:rPr lang="en-IN" dirty="0" err="1"/>
              <a:t>System.out.println</a:t>
            </a:r>
            <a:r>
              <a:rPr lang="en-IN" dirty="0"/>
              <a:t>(s1 + s2 + s3);</a:t>
            </a:r>
          </a:p>
          <a:p>
            <a:pPr>
              <a:buNone/>
            </a:pPr>
            <a:r>
              <a:rPr lang="en-IN" dirty="0"/>
              <a:t>8. }</a:t>
            </a:r>
          </a:p>
          <a:p>
            <a:pPr>
              <a:buNone/>
            </a:pPr>
            <a:r>
              <a:rPr lang="en-IN" dirty="0"/>
              <a:t>9. }</a:t>
            </a:r>
          </a:p>
          <a:p>
            <a:pPr>
              <a:buNone/>
            </a:pPr>
            <a:r>
              <a:rPr lang="en-IN" dirty="0"/>
              <a:t>what is the result?</a:t>
            </a:r>
          </a:p>
          <a:p>
            <a:pPr>
              <a:buNone/>
            </a:pPr>
            <a:r>
              <a:rPr lang="en-IN" dirty="0"/>
              <a:t>A. </a:t>
            </a:r>
            <a:r>
              <a:rPr lang="en-IN" dirty="0" err="1"/>
              <a:t>abcdefghi</a:t>
            </a:r>
            <a:endParaRPr lang="en-IN" dirty="0"/>
          </a:p>
          <a:p>
            <a:pPr>
              <a:buNone/>
            </a:pPr>
            <a:r>
              <a:rPr lang="en-IN" dirty="0"/>
              <a:t>B. </a:t>
            </a:r>
            <a:r>
              <a:rPr lang="en-IN" dirty="0" err="1"/>
              <a:t>abcdefdef</a:t>
            </a:r>
            <a:endParaRPr lang="en-IN" dirty="0"/>
          </a:p>
          <a:p>
            <a:pPr>
              <a:buNone/>
            </a:pPr>
            <a:r>
              <a:rPr lang="en-IN" dirty="0"/>
              <a:t>C. </a:t>
            </a:r>
            <a:r>
              <a:rPr lang="en-IN" dirty="0" err="1"/>
              <a:t>abcghidef</a:t>
            </a:r>
            <a:endParaRPr lang="en-IN" dirty="0"/>
          </a:p>
          <a:p>
            <a:pPr>
              <a:buNone/>
            </a:pPr>
            <a:r>
              <a:rPr lang="en-IN" dirty="0"/>
              <a:t>D. </a:t>
            </a:r>
            <a:r>
              <a:rPr lang="en-IN" dirty="0" err="1"/>
              <a:t>abcghighi</a:t>
            </a:r>
            <a:endParaRPr lang="en-IN" dirty="0"/>
          </a:p>
          <a:p>
            <a:pPr>
              <a:buNone/>
            </a:pPr>
            <a:r>
              <a:rPr lang="en-IN" dirty="0"/>
              <a:t>E. Compilation fails.</a:t>
            </a:r>
          </a:p>
          <a:p>
            <a:pPr>
              <a:buNone/>
            </a:pPr>
            <a:r>
              <a:rPr lang="en-IN" dirty="0"/>
              <a:t>F. An exception is thrown at runtime.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363272" cy="573325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1. public class </a:t>
            </a:r>
            <a:r>
              <a:rPr lang="en-IN" dirty="0" err="1"/>
              <a:t>StringRef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2. public static void main(String 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3. String s1 = "</a:t>
            </a:r>
            <a:r>
              <a:rPr lang="en-IN" dirty="0" err="1"/>
              <a:t>abc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4. String s2 = "def";</a:t>
            </a:r>
          </a:p>
          <a:p>
            <a:pPr>
              <a:buNone/>
            </a:pPr>
            <a:r>
              <a:rPr lang="en-IN" dirty="0"/>
              <a:t>5. String s3 = s2;</a:t>
            </a:r>
          </a:p>
          <a:p>
            <a:pPr>
              <a:buNone/>
            </a:pPr>
            <a:r>
              <a:rPr lang="en-IN" dirty="0"/>
              <a:t>6. s2 = "</a:t>
            </a:r>
            <a:r>
              <a:rPr lang="en-IN" dirty="0" err="1"/>
              <a:t>ghi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7. </a:t>
            </a:r>
            <a:r>
              <a:rPr lang="en-IN" dirty="0" err="1"/>
              <a:t>System.out.println</a:t>
            </a:r>
            <a:r>
              <a:rPr lang="en-IN" dirty="0"/>
              <a:t>(s1 + s2 + s3);</a:t>
            </a:r>
          </a:p>
          <a:p>
            <a:pPr>
              <a:buNone/>
            </a:pPr>
            <a:r>
              <a:rPr lang="en-IN" dirty="0"/>
              <a:t>8. }</a:t>
            </a:r>
          </a:p>
          <a:p>
            <a:pPr>
              <a:buNone/>
            </a:pPr>
            <a:r>
              <a:rPr lang="en-IN" dirty="0"/>
              <a:t>9. }</a:t>
            </a:r>
          </a:p>
          <a:p>
            <a:pPr>
              <a:buNone/>
            </a:pPr>
            <a:r>
              <a:rPr lang="en-IN" dirty="0"/>
              <a:t>what is the result?</a:t>
            </a:r>
          </a:p>
          <a:p>
            <a:pPr>
              <a:buNone/>
            </a:pPr>
            <a:r>
              <a:rPr lang="en-IN" dirty="0"/>
              <a:t>A. </a:t>
            </a:r>
            <a:r>
              <a:rPr lang="en-IN" dirty="0" err="1"/>
              <a:t>abcdefghi</a:t>
            </a:r>
            <a:endParaRPr lang="en-IN" dirty="0"/>
          </a:p>
          <a:p>
            <a:pPr>
              <a:buNone/>
            </a:pPr>
            <a:r>
              <a:rPr lang="en-IN" dirty="0"/>
              <a:t>B. </a:t>
            </a:r>
            <a:r>
              <a:rPr lang="en-IN" dirty="0" err="1"/>
              <a:t>abcdefdef</a:t>
            </a:r>
            <a:endParaRPr lang="en-IN" dirty="0"/>
          </a:p>
          <a:p>
            <a:pPr>
              <a:buNone/>
            </a:pPr>
            <a:r>
              <a:rPr lang="en-IN" dirty="0"/>
              <a:t>C. </a:t>
            </a:r>
            <a:r>
              <a:rPr lang="en-IN" dirty="0" err="1"/>
              <a:t>abcghidef</a:t>
            </a:r>
            <a:endParaRPr lang="en-IN" dirty="0"/>
          </a:p>
          <a:p>
            <a:pPr>
              <a:buNone/>
            </a:pPr>
            <a:r>
              <a:rPr lang="en-IN" dirty="0"/>
              <a:t>D. </a:t>
            </a:r>
            <a:r>
              <a:rPr lang="en-IN" dirty="0" err="1"/>
              <a:t>abcghighi</a:t>
            </a:r>
            <a:endParaRPr lang="en-IN" dirty="0"/>
          </a:p>
          <a:p>
            <a:pPr>
              <a:buNone/>
            </a:pPr>
            <a:r>
              <a:rPr lang="en-IN" dirty="0"/>
              <a:t>E. Compilation fails.</a:t>
            </a:r>
          </a:p>
          <a:p>
            <a:pPr>
              <a:buNone/>
            </a:pPr>
            <a:r>
              <a:rPr lang="en-IN" dirty="0"/>
              <a:t>F. An exception is thrown at runtime.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363272" cy="573325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1. public class </a:t>
            </a:r>
            <a:r>
              <a:rPr lang="en-IN" dirty="0" err="1"/>
              <a:t>StringRef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2. public static void main(String 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3. String s1 = "</a:t>
            </a:r>
            <a:r>
              <a:rPr lang="en-IN" dirty="0" err="1"/>
              <a:t>abc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4. String s2 = "def";</a:t>
            </a:r>
          </a:p>
          <a:p>
            <a:pPr>
              <a:buNone/>
            </a:pPr>
            <a:r>
              <a:rPr lang="en-IN" dirty="0"/>
              <a:t>5. String s3 = s2;</a:t>
            </a:r>
          </a:p>
          <a:p>
            <a:pPr>
              <a:buNone/>
            </a:pPr>
            <a:r>
              <a:rPr lang="en-IN" dirty="0"/>
              <a:t>6. s2 = "</a:t>
            </a:r>
            <a:r>
              <a:rPr lang="en-IN" dirty="0" err="1"/>
              <a:t>ghi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7. </a:t>
            </a:r>
            <a:r>
              <a:rPr lang="en-IN" dirty="0" err="1"/>
              <a:t>System.out.println</a:t>
            </a:r>
            <a:r>
              <a:rPr lang="en-IN" dirty="0"/>
              <a:t>(s1 + s2 + s3);</a:t>
            </a:r>
          </a:p>
          <a:p>
            <a:pPr>
              <a:buNone/>
            </a:pPr>
            <a:r>
              <a:rPr lang="en-IN" dirty="0"/>
              <a:t>8. }</a:t>
            </a:r>
          </a:p>
          <a:p>
            <a:pPr>
              <a:buNone/>
            </a:pPr>
            <a:r>
              <a:rPr lang="en-IN" dirty="0"/>
              <a:t>9. }</a:t>
            </a:r>
          </a:p>
          <a:p>
            <a:pPr>
              <a:buNone/>
            </a:pPr>
            <a:r>
              <a:rPr lang="en-IN" dirty="0"/>
              <a:t>what is the result?</a:t>
            </a:r>
          </a:p>
          <a:p>
            <a:pPr>
              <a:buNone/>
            </a:pPr>
            <a:r>
              <a:rPr lang="en-IN" dirty="0"/>
              <a:t>A. </a:t>
            </a:r>
            <a:r>
              <a:rPr lang="en-IN" dirty="0" err="1"/>
              <a:t>abcdefghi</a:t>
            </a:r>
            <a:endParaRPr lang="en-IN" dirty="0"/>
          </a:p>
          <a:p>
            <a:pPr>
              <a:buNone/>
            </a:pPr>
            <a:r>
              <a:rPr lang="en-IN" dirty="0"/>
              <a:t>B. </a:t>
            </a:r>
            <a:r>
              <a:rPr lang="en-IN" dirty="0" err="1"/>
              <a:t>abcdefdef</a:t>
            </a:r>
            <a:endParaRPr lang="en-IN" dirty="0"/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C. </a:t>
            </a:r>
            <a:r>
              <a:rPr lang="en-IN" dirty="0" err="1">
                <a:solidFill>
                  <a:srgbClr val="FF0000"/>
                </a:solidFill>
              </a:rPr>
              <a:t>abcghidef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/>
              <a:t>D. </a:t>
            </a:r>
            <a:r>
              <a:rPr lang="en-IN" dirty="0" err="1"/>
              <a:t>abcghighi</a:t>
            </a:r>
            <a:endParaRPr lang="en-IN" dirty="0"/>
          </a:p>
          <a:p>
            <a:pPr>
              <a:buNone/>
            </a:pPr>
            <a:r>
              <a:rPr lang="en-IN" dirty="0"/>
              <a:t>E. Compilation fails.</a:t>
            </a:r>
          </a:p>
          <a:p>
            <a:pPr>
              <a:buNone/>
            </a:pPr>
            <a:r>
              <a:rPr lang="en-IN" dirty="0"/>
              <a:t>F. An exception is thrown at runtime.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Given the following,</a:t>
            </a:r>
          </a:p>
          <a:p>
            <a:pPr>
              <a:buNone/>
            </a:pPr>
            <a:r>
              <a:rPr lang="en-IN" dirty="0"/>
              <a:t>11. String x = "xyz";</a:t>
            </a:r>
          </a:p>
          <a:p>
            <a:pPr>
              <a:buNone/>
            </a:pPr>
            <a:r>
              <a:rPr lang="en-IN" dirty="0"/>
              <a:t>12. </a:t>
            </a:r>
            <a:r>
              <a:rPr lang="en-IN" dirty="0" err="1"/>
              <a:t>x.toUpperCase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13. String y = </a:t>
            </a:r>
            <a:r>
              <a:rPr lang="en-IN" dirty="0" err="1"/>
              <a:t>x.replace</a:t>
            </a:r>
            <a:r>
              <a:rPr lang="en-IN" dirty="0"/>
              <a:t>('Y', 'y');</a:t>
            </a:r>
          </a:p>
          <a:p>
            <a:pPr>
              <a:buNone/>
            </a:pPr>
            <a:r>
              <a:rPr lang="en-IN" dirty="0"/>
              <a:t>14. y = y + "</a:t>
            </a:r>
            <a:r>
              <a:rPr lang="en-IN" dirty="0" err="1"/>
              <a:t>abc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15. </a:t>
            </a:r>
            <a:r>
              <a:rPr lang="en-IN" dirty="0" err="1"/>
              <a:t>System.out.println</a:t>
            </a:r>
            <a:r>
              <a:rPr lang="en-IN" dirty="0"/>
              <a:t>(y);</a:t>
            </a:r>
          </a:p>
          <a:p>
            <a:pPr>
              <a:buNone/>
            </a:pPr>
            <a:r>
              <a:rPr lang="en-IN" dirty="0"/>
              <a:t>what is the result?</a:t>
            </a:r>
          </a:p>
          <a:p>
            <a:pPr>
              <a:buNone/>
            </a:pPr>
            <a:r>
              <a:rPr lang="en-IN" dirty="0"/>
              <a:t>A. </a:t>
            </a:r>
            <a:r>
              <a:rPr lang="en-IN" dirty="0" err="1"/>
              <a:t>abcXyZ</a:t>
            </a:r>
            <a:endParaRPr lang="en-IN" dirty="0"/>
          </a:p>
          <a:p>
            <a:pPr>
              <a:buNone/>
            </a:pPr>
            <a:r>
              <a:rPr lang="en-IN" dirty="0"/>
              <a:t>B. </a:t>
            </a:r>
            <a:r>
              <a:rPr lang="en-IN" dirty="0" err="1"/>
              <a:t>abcxyz</a:t>
            </a:r>
            <a:endParaRPr lang="en-IN" dirty="0"/>
          </a:p>
          <a:p>
            <a:pPr>
              <a:buNone/>
            </a:pPr>
            <a:r>
              <a:rPr lang="en-IN" dirty="0"/>
              <a:t>C. </a:t>
            </a:r>
            <a:r>
              <a:rPr lang="en-IN" dirty="0" err="1" smtClean="0"/>
              <a:t>Xyzabc</a:t>
            </a:r>
            <a:endParaRPr lang="en-IN" dirty="0" smtClean="0"/>
          </a:p>
          <a:p>
            <a:pPr>
              <a:buNone/>
            </a:pPr>
            <a:r>
              <a:rPr lang="en-IN" dirty="0"/>
              <a:t>D. </a:t>
            </a:r>
            <a:r>
              <a:rPr lang="en-IN" dirty="0" err="1"/>
              <a:t>XyZabc</a:t>
            </a:r>
            <a:endParaRPr lang="en-IN" dirty="0"/>
          </a:p>
          <a:p>
            <a:pPr>
              <a:buNone/>
            </a:pPr>
            <a:r>
              <a:rPr lang="en-IN" dirty="0"/>
              <a:t>E. Compilation fails.</a:t>
            </a:r>
          </a:p>
          <a:p>
            <a:pPr>
              <a:buNone/>
            </a:pPr>
            <a:r>
              <a:rPr lang="en-IN" dirty="0"/>
              <a:t>F. An exception is thrown at runtime.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Given the following,</a:t>
            </a:r>
          </a:p>
          <a:p>
            <a:pPr>
              <a:buNone/>
            </a:pPr>
            <a:r>
              <a:rPr lang="en-IN" dirty="0"/>
              <a:t>11. String x = "xyz";</a:t>
            </a:r>
          </a:p>
          <a:p>
            <a:pPr>
              <a:buNone/>
            </a:pPr>
            <a:r>
              <a:rPr lang="en-IN" dirty="0"/>
              <a:t>12. </a:t>
            </a:r>
            <a:r>
              <a:rPr lang="en-IN" dirty="0" err="1"/>
              <a:t>x.toUpperCase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13. String y = </a:t>
            </a:r>
            <a:r>
              <a:rPr lang="en-IN" dirty="0" err="1"/>
              <a:t>x.replace</a:t>
            </a:r>
            <a:r>
              <a:rPr lang="en-IN" dirty="0"/>
              <a:t>('Y', 'y');</a:t>
            </a:r>
          </a:p>
          <a:p>
            <a:pPr>
              <a:buNone/>
            </a:pPr>
            <a:r>
              <a:rPr lang="en-IN" dirty="0"/>
              <a:t>14. y = y + "</a:t>
            </a:r>
            <a:r>
              <a:rPr lang="en-IN" dirty="0" err="1"/>
              <a:t>abc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15. </a:t>
            </a:r>
            <a:r>
              <a:rPr lang="en-IN" dirty="0" err="1"/>
              <a:t>System.out.println</a:t>
            </a:r>
            <a:r>
              <a:rPr lang="en-IN" dirty="0"/>
              <a:t>(y);</a:t>
            </a:r>
          </a:p>
          <a:p>
            <a:pPr>
              <a:buNone/>
            </a:pPr>
            <a:r>
              <a:rPr lang="en-IN" dirty="0"/>
              <a:t>what is the result?</a:t>
            </a:r>
          </a:p>
          <a:p>
            <a:pPr>
              <a:buNone/>
            </a:pPr>
            <a:r>
              <a:rPr lang="en-IN" dirty="0"/>
              <a:t>A. </a:t>
            </a:r>
            <a:r>
              <a:rPr lang="en-IN" dirty="0" err="1"/>
              <a:t>abcXyZ</a:t>
            </a:r>
            <a:endParaRPr lang="en-IN" dirty="0"/>
          </a:p>
          <a:p>
            <a:pPr>
              <a:buNone/>
            </a:pPr>
            <a:r>
              <a:rPr lang="en-IN" dirty="0"/>
              <a:t>B. </a:t>
            </a:r>
            <a:r>
              <a:rPr lang="en-IN" dirty="0" err="1"/>
              <a:t>abcxyz</a:t>
            </a:r>
            <a:endParaRPr lang="en-IN" dirty="0"/>
          </a:p>
          <a:p>
            <a:pPr>
              <a:buNone/>
            </a:pPr>
            <a:r>
              <a:rPr lang="en-IN" dirty="0"/>
              <a:t>C. </a:t>
            </a:r>
            <a:r>
              <a:rPr lang="en-IN" dirty="0" err="1" smtClean="0"/>
              <a:t>Xyzabc</a:t>
            </a:r>
            <a:endParaRPr lang="en-IN" dirty="0" smtClean="0"/>
          </a:p>
          <a:p>
            <a:pPr>
              <a:buNone/>
            </a:pPr>
            <a:r>
              <a:rPr lang="en-IN" dirty="0"/>
              <a:t>D. </a:t>
            </a:r>
            <a:r>
              <a:rPr lang="en-IN" dirty="0" err="1"/>
              <a:t>XyZabc</a:t>
            </a:r>
            <a:endParaRPr lang="en-IN" dirty="0"/>
          </a:p>
          <a:p>
            <a:pPr>
              <a:buNone/>
            </a:pPr>
            <a:r>
              <a:rPr lang="en-IN" dirty="0"/>
              <a:t>E. Compilation fails.</a:t>
            </a:r>
          </a:p>
          <a:p>
            <a:pPr>
              <a:buNone/>
            </a:pPr>
            <a:r>
              <a:rPr lang="en-IN" dirty="0"/>
              <a:t>F. An exception is thrown at runtime.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435280" cy="5661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Given the following,</a:t>
            </a:r>
          </a:p>
          <a:p>
            <a:pPr>
              <a:buNone/>
            </a:pPr>
            <a:r>
              <a:rPr lang="en-IN" dirty="0"/>
              <a:t>13. String x = new String("xyz");</a:t>
            </a:r>
          </a:p>
          <a:p>
            <a:pPr>
              <a:buNone/>
            </a:pPr>
            <a:r>
              <a:rPr lang="en-IN" dirty="0"/>
              <a:t>14. y = "</a:t>
            </a:r>
            <a:r>
              <a:rPr lang="en-IN" dirty="0" err="1"/>
              <a:t>abc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15. x = x + y;</a:t>
            </a:r>
          </a:p>
          <a:p>
            <a:pPr>
              <a:buNone/>
            </a:pPr>
            <a:r>
              <a:rPr lang="en-IN" dirty="0"/>
              <a:t>how many String objects have been created?</a:t>
            </a:r>
          </a:p>
          <a:p>
            <a:pPr>
              <a:buNone/>
            </a:pPr>
            <a:r>
              <a:rPr lang="en-IN" dirty="0"/>
              <a:t>A. 2</a:t>
            </a:r>
          </a:p>
          <a:p>
            <a:pPr>
              <a:buNone/>
            </a:pPr>
            <a:r>
              <a:rPr lang="en-IN" dirty="0"/>
              <a:t>B. 3</a:t>
            </a:r>
          </a:p>
          <a:p>
            <a:pPr>
              <a:buNone/>
            </a:pPr>
            <a:r>
              <a:rPr lang="en-IN" dirty="0"/>
              <a:t>C. 4</a:t>
            </a:r>
          </a:p>
          <a:p>
            <a:pPr>
              <a:buNone/>
            </a:pPr>
            <a:r>
              <a:rPr lang="en-IN" dirty="0"/>
              <a:t>D.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3"/>
            <a:ext cx="8435280" cy="46085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Guess the output</a:t>
            </a:r>
          </a:p>
          <a:p>
            <a:pPr>
              <a:buNone/>
            </a:pPr>
            <a:r>
              <a:rPr lang="en-US" dirty="0" smtClean="0"/>
              <a:t>String s1=“hello”;</a:t>
            </a:r>
          </a:p>
          <a:p>
            <a:pPr>
              <a:buNone/>
            </a:pPr>
            <a:r>
              <a:rPr lang="en-US" dirty="0" smtClean="0"/>
              <a:t>// print s1.charAt(1)</a:t>
            </a:r>
          </a:p>
          <a:p>
            <a:pPr>
              <a:buNone/>
            </a:pPr>
            <a:r>
              <a:rPr lang="en-US" dirty="0" smtClean="0"/>
              <a:t>//print s1.charAt(5)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Output: e </a:t>
            </a:r>
            <a:r>
              <a:rPr lang="en-US" dirty="0" err="1" smtClean="0"/>
              <a:t>StringIndexOutOfBoundsException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435280" cy="5661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Given the following,</a:t>
            </a:r>
          </a:p>
          <a:p>
            <a:pPr>
              <a:buNone/>
            </a:pPr>
            <a:r>
              <a:rPr lang="en-IN" dirty="0"/>
              <a:t>13. String x = new String("xyz");</a:t>
            </a:r>
          </a:p>
          <a:p>
            <a:pPr>
              <a:buNone/>
            </a:pPr>
            <a:r>
              <a:rPr lang="en-IN" dirty="0"/>
              <a:t>14. y = "</a:t>
            </a:r>
            <a:r>
              <a:rPr lang="en-IN" dirty="0" err="1"/>
              <a:t>abc</a:t>
            </a:r>
            <a:r>
              <a:rPr lang="en-IN" dirty="0"/>
              <a:t>";</a:t>
            </a:r>
          </a:p>
          <a:p>
            <a:pPr>
              <a:buNone/>
            </a:pPr>
            <a:r>
              <a:rPr lang="en-IN" dirty="0"/>
              <a:t>15. x = x + y;</a:t>
            </a:r>
          </a:p>
          <a:p>
            <a:pPr>
              <a:buNone/>
            </a:pPr>
            <a:r>
              <a:rPr lang="en-IN" dirty="0"/>
              <a:t>how many String objects have been created?</a:t>
            </a:r>
          </a:p>
          <a:p>
            <a:pPr>
              <a:buNone/>
            </a:pPr>
            <a:r>
              <a:rPr lang="en-IN" dirty="0"/>
              <a:t>A. 2</a:t>
            </a:r>
          </a:p>
          <a:p>
            <a:pPr>
              <a:buNone/>
            </a:pPr>
            <a:r>
              <a:rPr lang="en-IN" dirty="0"/>
              <a:t>B. 3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C. 4</a:t>
            </a:r>
          </a:p>
          <a:p>
            <a:pPr>
              <a:buNone/>
            </a:pPr>
            <a:r>
              <a:rPr lang="en-IN" dirty="0"/>
              <a:t>D.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Given the following,</a:t>
            </a:r>
          </a:p>
          <a:p>
            <a:pPr>
              <a:buNone/>
            </a:pPr>
            <a:r>
              <a:rPr lang="en-IN" dirty="0"/>
              <a:t>14. String a = "newspaper";</a:t>
            </a:r>
          </a:p>
          <a:p>
            <a:pPr>
              <a:buNone/>
            </a:pPr>
            <a:r>
              <a:rPr lang="en-IN" dirty="0"/>
              <a:t>15. a = </a:t>
            </a:r>
            <a:r>
              <a:rPr lang="en-IN" dirty="0" err="1"/>
              <a:t>a.substring</a:t>
            </a:r>
            <a:r>
              <a:rPr lang="en-IN" dirty="0"/>
              <a:t>(5,7);</a:t>
            </a:r>
          </a:p>
          <a:p>
            <a:pPr>
              <a:buNone/>
            </a:pPr>
            <a:r>
              <a:rPr lang="en-IN" dirty="0"/>
              <a:t>16. char b = </a:t>
            </a:r>
            <a:r>
              <a:rPr lang="en-IN" dirty="0" err="1"/>
              <a:t>a.charAt</a:t>
            </a:r>
            <a:r>
              <a:rPr lang="en-IN" dirty="0"/>
              <a:t>(1);</a:t>
            </a:r>
          </a:p>
          <a:p>
            <a:pPr>
              <a:buNone/>
            </a:pPr>
            <a:r>
              <a:rPr lang="en-IN" dirty="0"/>
              <a:t>17. a = a + b;</a:t>
            </a:r>
          </a:p>
          <a:p>
            <a:pPr>
              <a:buNone/>
            </a:pPr>
            <a:r>
              <a:rPr lang="en-IN" dirty="0"/>
              <a:t>18. </a:t>
            </a:r>
            <a:r>
              <a:rPr lang="en-IN" dirty="0" err="1"/>
              <a:t>System.out.println</a:t>
            </a:r>
            <a:r>
              <a:rPr lang="en-IN" dirty="0"/>
              <a:t>(a);</a:t>
            </a:r>
          </a:p>
          <a:p>
            <a:pPr>
              <a:buNone/>
            </a:pPr>
            <a:r>
              <a:rPr lang="en-IN" dirty="0"/>
              <a:t>what is the result?</a:t>
            </a:r>
          </a:p>
          <a:p>
            <a:pPr>
              <a:buNone/>
            </a:pPr>
            <a:r>
              <a:rPr lang="en-IN" dirty="0"/>
              <a:t>A. </a:t>
            </a:r>
            <a:r>
              <a:rPr lang="en-IN" dirty="0" err="1"/>
              <a:t>apa</a:t>
            </a:r>
            <a:endParaRPr lang="en-IN" dirty="0"/>
          </a:p>
          <a:p>
            <a:pPr>
              <a:buNone/>
            </a:pPr>
            <a:r>
              <a:rPr lang="en-IN" dirty="0"/>
              <a:t>B. app</a:t>
            </a:r>
          </a:p>
          <a:p>
            <a:pPr>
              <a:buNone/>
            </a:pPr>
            <a:r>
              <a:rPr lang="en-IN" dirty="0"/>
              <a:t>C. </a:t>
            </a:r>
            <a:r>
              <a:rPr lang="en-IN" dirty="0" err="1"/>
              <a:t>apea</a:t>
            </a:r>
            <a:endParaRPr lang="en-IN" dirty="0"/>
          </a:p>
          <a:p>
            <a:pPr>
              <a:buNone/>
            </a:pPr>
            <a:r>
              <a:rPr lang="en-IN" dirty="0"/>
              <a:t>D. </a:t>
            </a:r>
            <a:r>
              <a:rPr lang="en-IN" dirty="0" err="1"/>
              <a:t>apep</a:t>
            </a:r>
            <a:endParaRPr lang="en-IN" dirty="0"/>
          </a:p>
          <a:p>
            <a:pPr>
              <a:buNone/>
            </a:pPr>
            <a:r>
              <a:rPr lang="en-IN" dirty="0"/>
              <a:t>E. </a:t>
            </a:r>
            <a:r>
              <a:rPr lang="en-IN" dirty="0" err="1"/>
              <a:t>papp</a:t>
            </a:r>
            <a:endParaRPr lang="en-IN" dirty="0"/>
          </a:p>
          <a:p>
            <a:pPr>
              <a:buNone/>
            </a:pPr>
            <a:r>
              <a:rPr lang="en-IN" dirty="0"/>
              <a:t>F. papa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Given the following,</a:t>
            </a:r>
          </a:p>
          <a:p>
            <a:pPr>
              <a:buNone/>
            </a:pPr>
            <a:r>
              <a:rPr lang="en-IN" dirty="0"/>
              <a:t>14. String a = "newspaper";</a:t>
            </a:r>
          </a:p>
          <a:p>
            <a:pPr>
              <a:buNone/>
            </a:pPr>
            <a:r>
              <a:rPr lang="en-IN" dirty="0"/>
              <a:t>15. a = </a:t>
            </a:r>
            <a:r>
              <a:rPr lang="en-IN" dirty="0" err="1"/>
              <a:t>a.substring</a:t>
            </a:r>
            <a:r>
              <a:rPr lang="en-IN" dirty="0"/>
              <a:t>(5,7);</a:t>
            </a:r>
          </a:p>
          <a:p>
            <a:pPr>
              <a:buNone/>
            </a:pPr>
            <a:r>
              <a:rPr lang="en-IN" dirty="0"/>
              <a:t>16. char b = </a:t>
            </a:r>
            <a:r>
              <a:rPr lang="en-IN" dirty="0" err="1"/>
              <a:t>a.charAt</a:t>
            </a:r>
            <a:r>
              <a:rPr lang="en-IN" dirty="0"/>
              <a:t>(1);</a:t>
            </a:r>
          </a:p>
          <a:p>
            <a:pPr>
              <a:buNone/>
            </a:pPr>
            <a:r>
              <a:rPr lang="en-IN" dirty="0"/>
              <a:t>17. a = a + b;</a:t>
            </a:r>
          </a:p>
          <a:p>
            <a:pPr>
              <a:buNone/>
            </a:pPr>
            <a:r>
              <a:rPr lang="en-IN" dirty="0"/>
              <a:t>18. </a:t>
            </a:r>
            <a:r>
              <a:rPr lang="en-IN" dirty="0" err="1"/>
              <a:t>System.out.println</a:t>
            </a:r>
            <a:r>
              <a:rPr lang="en-IN" dirty="0"/>
              <a:t>(a);</a:t>
            </a:r>
          </a:p>
          <a:p>
            <a:pPr>
              <a:buNone/>
            </a:pPr>
            <a:r>
              <a:rPr lang="en-IN" dirty="0"/>
              <a:t>what is the result?</a:t>
            </a:r>
          </a:p>
          <a:p>
            <a:pPr>
              <a:buNone/>
            </a:pPr>
            <a:r>
              <a:rPr lang="en-IN" dirty="0"/>
              <a:t>A. </a:t>
            </a:r>
            <a:r>
              <a:rPr lang="en-IN" dirty="0" err="1"/>
              <a:t>apa</a:t>
            </a:r>
            <a:endParaRPr lang="en-IN" dirty="0"/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B. app</a:t>
            </a:r>
          </a:p>
          <a:p>
            <a:pPr>
              <a:buNone/>
            </a:pPr>
            <a:r>
              <a:rPr lang="en-IN" dirty="0"/>
              <a:t>C. </a:t>
            </a:r>
            <a:r>
              <a:rPr lang="en-IN" dirty="0" err="1"/>
              <a:t>apea</a:t>
            </a:r>
            <a:endParaRPr lang="en-IN" dirty="0"/>
          </a:p>
          <a:p>
            <a:pPr>
              <a:buNone/>
            </a:pPr>
            <a:r>
              <a:rPr lang="en-IN" dirty="0"/>
              <a:t>D. </a:t>
            </a:r>
            <a:r>
              <a:rPr lang="en-IN" dirty="0" err="1"/>
              <a:t>apep</a:t>
            </a:r>
            <a:endParaRPr lang="en-IN" dirty="0"/>
          </a:p>
          <a:p>
            <a:pPr>
              <a:buNone/>
            </a:pPr>
            <a:r>
              <a:rPr lang="en-IN" dirty="0"/>
              <a:t>E. </a:t>
            </a:r>
            <a:r>
              <a:rPr lang="en-IN" dirty="0" err="1"/>
              <a:t>papp</a:t>
            </a:r>
            <a:endParaRPr lang="en-IN" dirty="0"/>
          </a:p>
          <a:p>
            <a:pPr>
              <a:buNone/>
            </a:pPr>
            <a:r>
              <a:rPr lang="en-IN" dirty="0"/>
              <a:t>F. papa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of the following is/are </a:t>
            </a:r>
            <a:r>
              <a:rPr lang="en-US" b="1" dirty="0" smtClean="0">
                <a:latin typeface="Courier New" pitchFamily="49" charset="0"/>
              </a:rPr>
              <a:t>final</a:t>
            </a:r>
            <a:r>
              <a:rPr lang="en-US" dirty="0" smtClean="0"/>
              <a:t> classes using which you can work with strings 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StringBuilder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String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StringBuffer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Character</a:t>
            </a:r>
          </a:p>
          <a:p>
            <a:pPr marL="914400" lvl="1" indent="-45720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of the following is/are </a:t>
            </a:r>
            <a:r>
              <a:rPr lang="en-US" b="1" dirty="0" smtClean="0">
                <a:latin typeface="Courier New" pitchFamily="49" charset="0"/>
              </a:rPr>
              <a:t>final</a:t>
            </a:r>
            <a:r>
              <a:rPr lang="en-US" dirty="0" smtClean="0"/>
              <a:t> classes using which you can work with strings 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StringBuilder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String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StringBuffer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Character</a:t>
            </a:r>
          </a:p>
          <a:p>
            <a:pPr marL="914400" lvl="1" indent="-45720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String s2= new String("Van");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s1=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("now");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s1.replace(0,0,"S");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s2.replace('V','M');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(s1+s2);</a:t>
            </a:r>
          </a:p>
          <a:p>
            <a:pPr>
              <a:buNone/>
            </a:pPr>
            <a:r>
              <a:rPr lang="en-US" dirty="0" smtClean="0"/>
              <a:t>What will the statements above print when executed?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dirty="0" err="1" smtClean="0"/>
              <a:t>SnowMan</a:t>
            </a:r>
            <a:endParaRPr lang="en-US" sz="2000" dirty="0" smtClean="0"/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SnowVan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SowMan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SowVan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String s2= new String("Van");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s1=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("now");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s1.replace(0,0,"S");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s2.replace('V','M');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(s1+s2);</a:t>
            </a:r>
          </a:p>
          <a:p>
            <a:pPr>
              <a:buNone/>
            </a:pPr>
            <a:r>
              <a:rPr lang="en-US" dirty="0" smtClean="0"/>
              <a:t>What will the statements above print when executed?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dirty="0" err="1" smtClean="0"/>
              <a:t>SnowMan</a:t>
            </a:r>
            <a:endParaRPr lang="en-US" sz="2000" dirty="0" smtClean="0"/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solidFill>
                  <a:srgbClr val="FF0000"/>
                </a:solidFill>
                <a:ea typeface="+mn-ea"/>
                <a:cs typeface="+mn-cs"/>
              </a:rPr>
              <a:t>SnowVan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SowMan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SowVan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686800" cy="5450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String s2= new String(" worry not ");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s1= new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(s2);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(s1.length());</a:t>
            </a:r>
          </a:p>
          <a:p>
            <a:pPr>
              <a:buNone/>
            </a:pPr>
            <a:endParaRPr lang="en-US" sz="20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000" dirty="0" smtClean="0"/>
              <a:t>What will happen when you execute the above lines?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Prints 9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Prints 10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Prints 11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None of the above because code will not compile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686800" cy="5450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String s2= new String(" worry not ");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s1= new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(s2);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(s1.length());</a:t>
            </a:r>
          </a:p>
          <a:p>
            <a:pPr>
              <a:buNone/>
            </a:pPr>
            <a:endParaRPr lang="en-US" sz="20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000" dirty="0" smtClean="0"/>
              <a:t>What will happen when you execute the above lines?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Prints 9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Prints 10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Prints 11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None of the above because code will not compile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124</TotalTime>
  <Words>1479</Words>
  <Application>Microsoft Office PowerPoint</Application>
  <PresentationFormat>On-screen Show (4:3)</PresentationFormat>
  <Paragraphs>329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String Operations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Operations</dc:title>
  <dc:creator>RADHA</dc:creator>
  <cp:lastModifiedBy>RADHA</cp:lastModifiedBy>
  <cp:revision>8</cp:revision>
  <dcterms:created xsi:type="dcterms:W3CDTF">2013-05-14T07:27:51Z</dcterms:created>
  <dcterms:modified xsi:type="dcterms:W3CDTF">2013-05-15T06:05:28Z</dcterms:modified>
</cp:coreProperties>
</file>