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E5FF2-1684-460C-88A3-3775750CCB29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D7B6-51C5-454E-92DC-1EB0300D5D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6D4-F34C-475A-AAEA-9899338E927B}" type="datetimeFigureOut">
              <a:rPr lang="en-IN" smtClean="0"/>
              <a:t>10-05-2013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2822-0394-4B95-B253-7F63CEA7EE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Exception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is NOT right way to override f()?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Given that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subclass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f()throws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is NOT right way to override f()?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Given that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subclass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3733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switches is/are used for controlling the execution of assertions at run time? 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enableassertions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-assert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switches is/are used for controlling the execution of assertions at run time? 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enableassertions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-assert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1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{A() throws Exception {}} // line 1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{B() throws Exception {}} // line  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 extends A {C(){}} // line 3 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will happen on compilation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Compilation error at line 3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clean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{A() throws Exception {}} // line 1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{B() throws Exception {}} // line  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 extends A {C(){}} // line 3 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will happen on compilation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Compilation error at line 3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clean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114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66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 assert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10; 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20;}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m1(5);}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Select the correct statement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will print 5 if executed with –ea option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will print 20 if executed with –ea option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will not compile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will print </a:t>
            </a:r>
            <a:r>
              <a:rPr lang="en-US" dirty="0" err="1" smtClean="0"/>
              <a:t>AssertionError</a:t>
            </a:r>
            <a:r>
              <a:rPr lang="en-US" dirty="0" smtClean="0"/>
              <a:t> at runtime when executed with –ea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 assert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10; 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20;}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m1(5);}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Select the correct statement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will print 5 if executed with –ea option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will print 20 if executed with –ea option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will not compile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will print </a:t>
            </a:r>
            <a:r>
              <a:rPr lang="en-US" dirty="0" err="1" smtClean="0"/>
              <a:t>AssertionError</a:t>
            </a:r>
            <a:r>
              <a:rPr lang="en-US" dirty="0" smtClean="0"/>
              <a:t> at runtime when executed with –ea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105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Which of the following are 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Which of the following are 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5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: m2();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m2()    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("The value must not be negative");}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 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test.m1(-10); 	}      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happen when you attempt to compile and run the code with –ea option?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-10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with message “The value must not be negative”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Which of the following are unchecked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Which of the following are unchecked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514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7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compiles and prints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6172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90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and prints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compiles and prints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Code compiles and prints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Code compiles and prints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4648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0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Should have at least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at least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either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both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Should have at least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at least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either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Should have both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05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3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: m2();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m2()    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("The value must not be negative");}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 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test.m1(-10); 	}      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happen when you attempt to compile and run the code with –ea option?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-10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with message “The value must not be negative”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0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 throws </a:t>
            </a:r>
            <a:r>
              <a:rPr lang="en-IN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is NOT the right way to override f()?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 throws </a:t>
            </a:r>
            <a:r>
              <a:rPr lang="en-IN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is NOT the right way to override f()?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21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{(Flower)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Which of the following is/are NOT 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Object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clone()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Flower clone()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{(Flower)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Which of the following is/are NOT 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Object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clone()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Flower clone()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error = new Error();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((error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 + ",");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Code prints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false,false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false,true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true,false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true,true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error = new Error();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((error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 + ",");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Code prints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false,false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false,true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true,false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true,true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3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display() throws Exception{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display();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are possible causes of compilation error in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 smtClean="0"/>
              <a:t> does not throw any 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 smtClean="0"/>
              <a:t>is incorrectly declared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must provide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try-catch </a:t>
            </a:r>
            <a:r>
              <a:rPr lang="en-US" dirty="0" smtClean="0"/>
              <a:t>block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must be declared with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throws Exception </a:t>
            </a:r>
            <a:r>
              <a:rPr lang="en-US" dirty="0" smtClean="0"/>
              <a:t>clause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display() throws Exception{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display();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the following are possible causes of compilation error in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 smtClean="0"/>
              <a:t> does not throw any 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 smtClean="0"/>
              <a:t>is incorrectly declared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must provide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try-catch </a:t>
            </a:r>
            <a:r>
              <a:rPr lang="en-US" dirty="0" smtClean="0"/>
              <a:t>block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must be declared with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throws Exception </a:t>
            </a:r>
            <a:r>
              <a:rPr lang="en-US" dirty="0" smtClean="0"/>
              <a:t>clause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6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Assertion should be used  to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 arguments of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 arguments of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user inputs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throw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Assertion should be used  to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 arguments of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 arguments of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Validate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user inputs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 smtClean="0"/>
              <a:t>throw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5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On-screen Show (4:3)</PresentationFormat>
  <Paragraphs>422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Java: Exception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Exception</dc:title>
  <dc:creator>RADHA</dc:creator>
  <cp:lastModifiedBy>RADHA</cp:lastModifiedBy>
  <cp:revision>1</cp:revision>
  <dcterms:created xsi:type="dcterms:W3CDTF">2013-05-10T10:24:26Z</dcterms:created>
  <dcterms:modified xsi:type="dcterms:W3CDTF">2013-05-10T10:24:48Z</dcterms:modified>
</cp:coreProperties>
</file>