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DA7D4-3B2D-4543-A60A-32FCB57BC8DB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BA6F-9EDB-418F-97C5-F8280207A53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1919-31F4-4DDF-9E74-8561B7F0BC52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20F6-A17C-4EB3-AAAD-219A03D8A0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1919-31F4-4DDF-9E74-8561B7F0BC52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20F6-A17C-4EB3-AAAD-219A03D8A0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1919-31F4-4DDF-9E74-8561B7F0BC52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20F6-A17C-4EB3-AAAD-219A03D8A0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1919-31F4-4DDF-9E74-8561B7F0BC52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20F6-A17C-4EB3-AAAD-219A03D8A0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1919-31F4-4DDF-9E74-8561B7F0BC52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20F6-A17C-4EB3-AAAD-219A03D8A0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1919-31F4-4DDF-9E74-8561B7F0BC52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20F6-A17C-4EB3-AAAD-219A03D8A0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1919-31F4-4DDF-9E74-8561B7F0BC52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20F6-A17C-4EB3-AAAD-219A03D8A0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1919-31F4-4DDF-9E74-8561B7F0BC52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20F6-A17C-4EB3-AAAD-219A03D8A0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1919-31F4-4DDF-9E74-8561B7F0BC52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20F6-A17C-4EB3-AAAD-219A03D8A0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1919-31F4-4DDF-9E74-8561B7F0BC52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20F6-A17C-4EB3-AAAD-219A03D8A0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1919-31F4-4DDF-9E74-8561B7F0BC52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20F6-A17C-4EB3-AAAD-219A03D8A0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D1919-31F4-4DDF-9E74-8561B7F0BC52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C20F6-A17C-4EB3-AAAD-219A03D8A0D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/>
              <a:t>Java: Packages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Quiz</a:t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382000" cy="53340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/>
              <a:t>Which of the following are Package naming conventions?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Must begin with lower case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Must not contain numbers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Must be all in lower case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Must be a single letter </a:t>
            </a:r>
          </a:p>
          <a:p>
            <a:pPr marL="457200" indent="-457200"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382000" cy="5334000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/>
              <a:t>Which of the following are Package naming conventions?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Must begin with lower case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Must not contain numbers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Must be all in lower case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Must be a single letter </a:t>
            </a:r>
          </a:p>
          <a:p>
            <a:pPr marL="457200" indent="-457200"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What of the following packages are imported automatically?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javax.lang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java.lang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java.lang.System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/>
              <a:t> statement in Java</a:t>
            </a:r>
          </a:p>
          <a:p>
            <a:pPr marL="457200" indent="-457200">
              <a:buFont typeface="+mj-lt"/>
              <a:buAutoNum type="alphaUcPeriod"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Includes the source file of the specified classes with the current file before compiling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Includes the class files of the specified classes with the current class file before after compiling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Loads the class files on demand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/>
              <a:t>Allows the current code to access classes which are declared in other packages without using their full name.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838"/>
            <a:ext cx="8229600" cy="75689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46138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/>
              <a:t> statement in Java</a:t>
            </a:r>
          </a:p>
          <a:p>
            <a:pPr marL="457200" indent="-457200">
              <a:buFont typeface="+mj-lt"/>
              <a:buAutoNum type="alphaUcPeriod"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Includes the source file of the specified classes with the current file before compiling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Includes the class files of the specified classes with the current class file before after compiling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Loads the class files on demand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/>
              <a:t>Allows the current code to access classes which are declared in other packages without using their full name.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" y="4343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410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Which class(</a:t>
            </a:r>
            <a:r>
              <a:rPr lang="en-US" dirty="0" err="1"/>
              <a:t>es</a:t>
            </a:r>
            <a:r>
              <a:rPr lang="en-US" dirty="0"/>
              <a:t>) are NOT available to java program without explicit import?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410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Which class(</a:t>
            </a:r>
            <a:r>
              <a:rPr lang="en-US" dirty="0" err="1"/>
              <a:t>es</a:t>
            </a:r>
            <a:r>
              <a:rPr lang="en-US" dirty="0"/>
              <a:t>) are NOT available to java program without explicit import?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Scanner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System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What can be done so that classes in multiple packages can be distributed without issues?</a:t>
            </a:r>
          </a:p>
          <a:p>
            <a:pPr marL="457200" indent="-457200">
              <a:buAutoNum type="alphaUcPeriod"/>
            </a:pPr>
            <a:r>
              <a:rPr lang="en-US" dirty="0"/>
              <a:t>Create ZIP file</a:t>
            </a:r>
          </a:p>
          <a:p>
            <a:pPr marL="457200" indent="-457200">
              <a:buAutoNum type="alphaUcPeriod"/>
            </a:pPr>
            <a:r>
              <a:rPr lang="en-US" dirty="0"/>
              <a:t>Create JAR file</a:t>
            </a:r>
          </a:p>
          <a:p>
            <a:pPr marL="457200" indent="-457200">
              <a:buAutoNum type="alphaUcPeriod"/>
            </a:pPr>
            <a:r>
              <a:rPr lang="en-US" dirty="0"/>
              <a:t>Set the </a:t>
            </a:r>
            <a:r>
              <a:rPr lang="en-US" dirty="0" err="1"/>
              <a:t>classpath</a:t>
            </a:r>
            <a:r>
              <a:rPr lang="en-US" dirty="0"/>
              <a:t> to the network location of class files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dirty="0"/>
              <a:t>Set the path to the network location of class files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What can be done so that classes in multiple packages can be distributed without issues?</a:t>
            </a:r>
          </a:p>
          <a:p>
            <a:pPr marL="457200" indent="-457200">
              <a:buAutoNum type="alphaUcPeriod"/>
            </a:pPr>
            <a:r>
              <a:rPr lang="en-US" dirty="0"/>
              <a:t>Create ZIP file</a:t>
            </a:r>
          </a:p>
          <a:p>
            <a:pPr marL="457200" indent="-457200">
              <a:buAutoNum type="alphaUcPeriod"/>
            </a:pPr>
            <a:r>
              <a:rPr lang="en-US" dirty="0"/>
              <a:t>Create JAR file</a:t>
            </a:r>
          </a:p>
          <a:p>
            <a:pPr marL="457200" indent="-457200">
              <a:buAutoNum type="alphaUcPeriod"/>
            </a:pPr>
            <a:r>
              <a:rPr lang="en-US" dirty="0"/>
              <a:t>Set the </a:t>
            </a:r>
            <a:r>
              <a:rPr lang="en-US" dirty="0" err="1"/>
              <a:t>classpath</a:t>
            </a:r>
            <a:r>
              <a:rPr lang="en-US" dirty="0"/>
              <a:t> to the network location of class files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dirty="0"/>
              <a:t>Set the path to the network location of class files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8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Select the code snippets which is/are NOT correct?	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A. package Student;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import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java.lang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 *;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//Note the space is intentional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public class Grade{}            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B.  import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java.lang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.*;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 package student;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 public class Grade{}   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C. package student;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import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java.lang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.*;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public class Grade{}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public class  Teacher{} 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D.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java.*;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import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java.lang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.*;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public class Grade{}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86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a; 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public class R { } 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package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a.b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class P { } 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a.b.c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class D {} 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insert code here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M{  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P p;  D; }</a:t>
            </a:r>
          </a:p>
          <a:p>
            <a:pPr>
              <a:buNone/>
            </a:pPr>
            <a:r>
              <a:rPr lang="en-US" dirty="0"/>
              <a:t>Which of options will make will make M compile? 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package a; import a.*; 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package a; import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a.b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.*; import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a.b.c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a.b.c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import a.*; import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a.b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import a; import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a.b;import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a.b.c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8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Select the code snippets which is/are NOT correct?	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A. package Student;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import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java.lang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 *;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//Note the space is intentional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public class Grade{}            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B.  import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java.lang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.*;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 package student;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 public class Grade{}   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C. package student;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import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java.lang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.*;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public class Grade{}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public class  Teacher{} 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D.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java.*;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import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java.lang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.*;</a:t>
            </a:r>
          </a:p>
          <a:p>
            <a:pPr marL="914400" lvl="1" indent="-45720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 public class Grade{}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2667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How can you change set class-path through java code?</a:t>
            </a:r>
          </a:p>
          <a:p>
            <a:pPr marL="457200" indent="-457200">
              <a:buAutoNum type="alphaUcPeriod"/>
            </a:pPr>
            <a:r>
              <a:rPr lang="en-US" dirty="0"/>
              <a:t>Using “set </a:t>
            </a:r>
            <a:r>
              <a:rPr lang="en-US" dirty="0" err="1"/>
              <a:t>classpath</a:t>
            </a:r>
            <a:r>
              <a:rPr lang="en-US" dirty="0"/>
              <a:t>” command</a:t>
            </a:r>
          </a:p>
          <a:p>
            <a:pPr marL="457200" indent="-457200">
              <a:buAutoNum type="alphaUcPeriod"/>
            </a:pPr>
            <a:r>
              <a:rPr lang="en-US" dirty="0"/>
              <a:t>Using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System.setProperty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 marL="457200" indent="-457200">
              <a:buAutoNum type="alphaUcPeriod"/>
            </a:pPr>
            <a:r>
              <a:rPr lang="en-US" dirty="0"/>
              <a:t>Using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System.setClasspath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dirty="0"/>
              <a:t>This cannot be done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How can you change set class-path through java code?</a:t>
            </a:r>
          </a:p>
          <a:p>
            <a:pPr marL="457200" indent="-457200">
              <a:buAutoNum type="alphaUcPeriod"/>
            </a:pPr>
            <a:r>
              <a:rPr lang="en-US" dirty="0"/>
              <a:t>Using “set </a:t>
            </a:r>
            <a:r>
              <a:rPr lang="en-US" dirty="0" err="1"/>
              <a:t>classpath</a:t>
            </a:r>
            <a:r>
              <a:rPr lang="en-US" dirty="0"/>
              <a:t>” command</a:t>
            </a:r>
          </a:p>
          <a:p>
            <a:pPr marL="457200" indent="-457200">
              <a:buAutoNum type="alphaUcPeriod"/>
            </a:pPr>
            <a:r>
              <a:rPr lang="en-US" dirty="0"/>
              <a:t>Using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System.setProperty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 marL="457200" indent="-457200">
              <a:buAutoNum type="alphaUcPeriod"/>
            </a:pPr>
            <a:r>
              <a:rPr lang="en-US" dirty="0"/>
              <a:t>Using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System.setClasspath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dirty="0"/>
              <a:t>This cannot be done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Scanner sc = new Scanner(in); 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sc.nextInt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buNone/>
            </a:pPr>
            <a:r>
              <a:rPr lang="en-US" dirty="0"/>
              <a:t>What needs to be done in the above code to get the input from console?</a:t>
            </a:r>
          </a:p>
          <a:p>
            <a:pPr marL="457200" indent="-457200">
              <a:buAutoNum type="alphaUcPeriod"/>
            </a:pPr>
            <a:r>
              <a:rPr lang="en-US" dirty="0"/>
              <a:t>Change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n-US" dirty="0"/>
              <a:t> to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System.in</a:t>
            </a: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Change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Scanner </a:t>
            </a:r>
            <a:r>
              <a:rPr lang="en-US" dirty="0"/>
              <a:t>to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System</a:t>
            </a:r>
          </a:p>
          <a:p>
            <a:pPr marL="457200" indent="-457200">
              <a:buAutoNum type="alphaUcPeriod"/>
            </a:pPr>
            <a:r>
              <a:rPr lang="en-US" dirty="0"/>
              <a:t>Add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import System.* ;</a:t>
            </a:r>
          </a:p>
          <a:p>
            <a:pPr marL="457200" indent="-457200">
              <a:buAutoNum type="alphaUcPeriod"/>
            </a:pPr>
            <a:r>
              <a:rPr lang="en-US" dirty="0"/>
              <a:t>Add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import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java.lang.System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.*;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Scanner sc = new Scanner(in); 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sc.nextInt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buNone/>
            </a:pPr>
            <a:r>
              <a:rPr lang="en-US" dirty="0"/>
              <a:t>What needs to be done in the above code to get the input from console?</a:t>
            </a:r>
          </a:p>
          <a:p>
            <a:pPr marL="457200" indent="-457200">
              <a:buAutoNum type="alphaUcPeriod"/>
            </a:pPr>
            <a:r>
              <a:rPr lang="en-US" dirty="0"/>
              <a:t>Change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n-US" dirty="0"/>
              <a:t> to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System.in</a:t>
            </a: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Change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Scanner </a:t>
            </a:r>
            <a:r>
              <a:rPr lang="en-US" dirty="0"/>
              <a:t>to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System</a:t>
            </a:r>
          </a:p>
          <a:p>
            <a:pPr marL="457200" indent="-457200">
              <a:buAutoNum type="alphaUcPeriod"/>
            </a:pPr>
            <a:r>
              <a:rPr lang="en-US" dirty="0"/>
              <a:t>Add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import System.* ;</a:t>
            </a:r>
          </a:p>
          <a:p>
            <a:pPr marL="457200" indent="-457200">
              <a:buAutoNum type="alphaUcPeriod"/>
            </a:pPr>
            <a:r>
              <a:rPr lang="en-US" dirty="0"/>
              <a:t>Add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import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java.lang.System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.*;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Scanner </a:t>
            </a:r>
            <a:r>
              <a:rPr lang="en-US" dirty="0"/>
              <a:t>class is defined in </a:t>
            </a:r>
          </a:p>
          <a:p>
            <a:pPr marL="457200" indent="-457200">
              <a:buAutoNum type="alphaUcPeriod"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java.lang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java.io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java.util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java.net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Scanner </a:t>
            </a:r>
            <a:r>
              <a:rPr lang="en-US" dirty="0"/>
              <a:t>class is defined in </a:t>
            </a:r>
          </a:p>
          <a:p>
            <a:pPr marL="457200" indent="-457200">
              <a:buAutoNum type="alphaUcPeriod"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java.lang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java.io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java.util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java.net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package a;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class A{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A(){}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package b;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 class B{}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For class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US" dirty="0"/>
              <a:t> to access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/>
              <a:t>of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/>
              <a:t>class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A, </a:t>
            </a:r>
            <a:r>
              <a:rPr lang="en-US" dirty="0"/>
              <a:t>which of the following is/are necessary?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class A </a:t>
            </a:r>
            <a:r>
              <a:rPr lang="en-US" dirty="0"/>
              <a:t>must be declared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Constructor A(){} </a:t>
            </a:r>
            <a:r>
              <a:rPr lang="en-US" dirty="0"/>
              <a:t>must be declared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/>
              <a:t>must be declared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None of the above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package a;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class A{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A(){}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package b;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 class B{}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For class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US" dirty="0"/>
              <a:t> to access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/>
              <a:t>of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/>
              <a:t>class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A, </a:t>
            </a:r>
            <a:r>
              <a:rPr lang="en-US" dirty="0"/>
              <a:t>which of the following is/are necessary?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class A </a:t>
            </a:r>
            <a:r>
              <a:rPr lang="en-US" dirty="0"/>
              <a:t>must be declared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Constructor A(){} </a:t>
            </a:r>
            <a:r>
              <a:rPr lang="en-US" dirty="0"/>
              <a:t>must be declared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/>
              <a:t>must be declared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None of the above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package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a.b.c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class A{}</a:t>
            </a:r>
          </a:p>
          <a:p>
            <a:pPr>
              <a:buNone/>
            </a:pPr>
            <a:r>
              <a:rPr lang="en-US" dirty="0"/>
              <a:t>On compiling using the command </a:t>
            </a:r>
            <a:r>
              <a:rPr lang="en-US" dirty="0" err="1"/>
              <a:t>javac</a:t>
            </a:r>
            <a:r>
              <a:rPr lang="en-US" dirty="0"/>
              <a:t> –d </a:t>
            </a:r>
            <a:r>
              <a:rPr lang="en-US" dirty="0" err="1"/>
              <a:t>A.class</a:t>
            </a:r>
            <a:r>
              <a:rPr lang="en-US" dirty="0"/>
              <a:t> will be placed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inside the folder 3 folders a, b and c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inside c folder which in turn will be inside b folder and that in turn will be inside a folder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inside a folder which in turn will be inside b folder and that in turn will be inside c folder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Inside folder named </a:t>
            </a:r>
            <a:r>
              <a:rPr lang="en-US" dirty="0" err="1"/>
              <a:t>a.b.c</a:t>
            </a:r>
            <a:endParaRPr lang="en-US" dirty="0"/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86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a; 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public class R { } 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package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a.b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class P { } 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a.b.c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class D {} 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insert code here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M{  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P p;  D; }</a:t>
            </a:r>
          </a:p>
          <a:p>
            <a:pPr>
              <a:buNone/>
            </a:pPr>
            <a:r>
              <a:rPr lang="en-US" dirty="0"/>
              <a:t>Which of options will make will make M compile? 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package a; import a.*; 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package a; import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a.b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.*; import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a.b.c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a.b.c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import a.*; import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a.b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514350" indent="-457200"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import a; import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a.b;import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a.b.c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package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a.b.c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class A{}</a:t>
            </a:r>
          </a:p>
          <a:p>
            <a:pPr>
              <a:buNone/>
            </a:pPr>
            <a:r>
              <a:rPr lang="en-US" dirty="0"/>
              <a:t>On compiling using the command </a:t>
            </a:r>
            <a:r>
              <a:rPr lang="en-US" dirty="0" err="1"/>
              <a:t>javac</a:t>
            </a:r>
            <a:r>
              <a:rPr lang="en-US" dirty="0"/>
              <a:t> –d </a:t>
            </a:r>
            <a:r>
              <a:rPr lang="en-US" dirty="0" err="1"/>
              <a:t>A.class</a:t>
            </a:r>
            <a:r>
              <a:rPr lang="en-US" dirty="0"/>
              <a:t> will be placed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inside the folder 3 folders a, b and c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inside c folder which in turn will be inside b folder and that in turn will be inside a folder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inside a folder which in turn will be inside b folder and that in turn will be inside c folder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Inside folder named </a:t>
            </a:r>
            <a:r>
              <a:rPr lang="en-US" dirty="0" err="1"/>
              <a:t>a.b.c</a:t>
            </a:r>
            <a:endParaRPr lang="en-US" dirty="0"/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5927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Test1.java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a;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b;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 {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Test2{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dirty="0"/>
              <a:t>	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What is/are the problems with the code?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>
                <a:solidFill>
                  <a:srgbClr val="C00000"/>
                </a:solidFill>
              </a:rPr>
              <a:t>There are two package statements. There can be only 1.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>
                <a:solidFill>
                  <a:srgbClr val="C00000"/>
                </a:solidFill>
              </a:rPr>
              <a:t>There are two main methods. There can be only 1.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>
                <a:solidFill>
                  <a:srgbClr val="C00000"/>
                </a:solidFill>
              </a:rPr>
              <a:t>There are two public classes. There can be only 1.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The file must be named as Test2.java.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5927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Test1.java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a;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b;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Test1 {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Test2{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dirty="0"/>
              <a:t>	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What is/are the problems with the code?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There are two package statements. There can be only 1.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There are two main methods. There can be only 1.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There are two public classes. There can be only 1. 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The file must be named as Test2.java.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84237"/>
            <a:ext cx="8839200" cy="5440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Test.java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a;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Test1 {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(“Test1”);   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Test2{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(“Test2”);   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What command will print Test2 on the console?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java Test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java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a.Test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java a.Test1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java a.Test2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84237"/>
            <a:ext cx="8839200" cy="5440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Test.java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a;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Test1 {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(“Test1”);   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Test2{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(“Test2”);   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What command will print Test2 on the console?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java Test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java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a.Test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java a.Test1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java a.Test2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a;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A{}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B{}</a:t>
            </a:r>
          </a:p>
          <a:p>
            <a:pPr marL="457200" indent="-457200">
              <a:lnSpc>
                <a:spcPct val="100000"/>
              </a:lnSpc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ea typeface="+mn-ea"/>
                <a:cs typeface="+mn-cs"/>
              </a:rPr>
              <a:t>Which of the following are the valid ways of  accessing class A from  class B?</a:t>
            </a:r>
          </a:p>
          <a:p>
            <a:pPr marL="857250" lvl="1" indent="-457200">
              <a:lnSpc>
                <a:spcPct val="100000"/>
              </a:lnSpc>
              <a:buNone/>
            </a:pPr>
            <a:endParaRPr lang="en-US" sz="2000" dirty="0">
              <a:ea typeface="+mn-ea"/>
              <a:cs typeface="+mn-cs"/>
            </a:endParaRP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A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 err="1"/>
              <a:t>a.A</a:t>
            </a:r>
            <a:endParaRPr lang="en-US" sz="2000" dirty="0"/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 err="1"/>
              <a:t>A.a</a:t>
            </a:r>
            <a:endParaRPr lang="en-US" sz="2000" dirty="0"/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/>
              <a:t>a.*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a;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A{}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B{}</a:t>
            </a:r>
          </a:p>
          <a:p>
            <a:pPr marL="457200" indent="-457200">
              <a:lnSpc>
                <a:spcPct val="100000"/>
              </a:lnSpc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ea typeface="+mn-ea"/>
                <a:cs typeface="+mn-cs"/>
              </a:rPr>
              <a:t>Which of the following are the valid ways of  accessing class A from  class B?</a:t>
            </a:r>
          </a:p>
          <a:p>
            <a:pPr marL="857250" lvl="1" indent="-457200">
              <a:lnSpc>
                <a:spcPct val="100000"/>
              </a:lnSpc>
              <a:buNone/>
            </a:pPr>
            <a:endParaRPr lang="en-US" sz="2000" dirty="0">
              <a:ea typeface="+mn-ea"/>
              <a:cs typeface="+mn-cs"/>
            </a:endParaRP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>
                <a:solidFill>
                  <a:srgbClr val="C00000"/>
                </a:solidFill>
                <a:ea typeface="+mn-ea"/>
                <a:cs typeface="+mn-cs"/>
              </a:rPr>
              <a:t>A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 err="1">
                <a:solidFill>
                  <a:srgbClr val="C00000"/>
                </a:solidFill>
              </a:rPr>
              <a:t>a.A</a:t>
            </a:r>
            <a:endParaRPr lang="en-US" sz="2000" dirty="0">
              <a:solidFill>
                <a:srgbClr val="C00000"/>
              </a:solidFill>
            </a:endParaRP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 err="1"/>
              <a:t>A.a</a:t>
            </a:r>
            <a:endParaRPr lang="en-US" sz="2000" dirty="0"/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/>
              <a:t>a.*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1719</Words>
  <Application>Microsoft Office PowerPoint</Application>
  <PresentationFormat>On-screen Show (4:3)</PresentationFormat>
  <Paragraphs>315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Wingdings</vt:lpstr>
      <vt:lpstr>Office Theme</vt:lpstr>
      <vt:lpstr>Java: Packages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11</vt:lpstr>
      <vt:lpstr>Question 11</vt:lpstr>
      <vt:lpstr>Question 12</vt:lpstr>
      <vt:lpstr>Question 12</vt:lpstr>
      <vt:lpstr>Question 13</vt:lpstr>
      <vt:lpstr>Question 13</vt:lpstr>
      <vt:lpstr>Question 14</vt:lpstr>
      <vt:lpstr>Question 14</vt:lpstr>
      <vt:lpstr>Question 15</vt:lpstr>
      <vt:lpstr>Question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Java: Packages</dc:title>
  <dc:creator>RADHA</dc:creator>
  <cp:lastModifiedBy>Radha V krishna</cp:lastModifiedBy>
  <cp:revision>2</cp:revision>
  <dcterms:created xsi:type="dcterms:W3CDTF">2013-05-09T10:41:21Z</dcterms:created>
  <dcterms:modified xsi:type="dcterms:W3CDTF">2021-01-12T05:20:15Z</dcterms:modified>
</cp:coreProperties>
</file>