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44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21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44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1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0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3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7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37E2-3C40-4B46-A5CE-32ED24AFFEE4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58550-893E-4263-BCBC-D36F351C7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E95-9C04-4A23-BAA0-E1F745DF9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E6812-DC45-492B-AC71-FBF5CFC28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1DE1-8AC9-43A0-B560-C8BB7A7E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240145"/>
            <a:ext cx="8932257" cy="5801217"/>
          </a:xfrm>
        </p:spPr>
        <p:txBody>
          <a:bodyPr>
            <a:normAutofit/>
          </a:bodyPr>
          <a:lstStyle/>
          <a:p>
            <a:r>
              <a:rPr lang="en-IN" sz="2000" dirty="0"/>
              <a:t>Spring Cloud offers a simple and accessible programming model to the most common distributed system patterns, helping developers build resilient, reliable, and coordinated applications</a:t>
            </a:r>
            <a:r>
              <a:rPr lang="en-IN" sz="2000"/>
              <a:t>. </a:t>
            </a:r>
          </a:p>
          <a:p>
            <a:r>
              <a:rPr lang="en-IN" sz="2000"/>
              <a:t>Spring </a:t>
            </a:r>
            <a:r>
              <a:rPr lang="en-IN" sz="2000" dirty="0"/>
              <a:t>Cloud is built on top of Spring Boot, making it easy for developers to get started and become productive quickly.</a:t>
            </a:r>
          </a:p>
        </p:txBody>
      </p:sp>
    </p:spTree>
    <p:extLst>
      <p:ext uri="{BB962C8B-B14F-4D97-AF65-F5344CB8AC3E}">
        <p14:creationId xmlns:p14="http://schemas.microsoft.com/office/powerpoint/2010/main" val="27470552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Spring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Radha V Krishna</dc:creator>
  <cp:lastModifiedBy>Radha V Krishna</cp:lastModifiedBy>
  <cp:revision>2</cp:revision>
  <dcterms:created xsi:type="dcterms:W3CDTF">2019-07-26T08:27:24Z</dcterms:created>
  <dcterms:modified xsi:type="dcterms:W3CDTF">2019-07-26T08:29:33Z</dcterms:modified>
</cp:coreProperties>
</file>