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5321F8-B1BA-460F-B0BA-12B0EF30DC40}" type="datetimeFigureOut">
              <a:rPr lang="en-IN" smtClean="0"/>
              <a:t>07-04-2021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8EC3426-AC4B-494F-AEEF-3697AF71781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5665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321F8-B1BA-460F-B0BA-12B0EF30DC40}"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EC3426-AC4B-494F-AEEF-3697AF71781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7292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321F8-B1BA-460F-B0BA-12B0EF30DC40}"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EC3426-AC4B-494F-AEEF-3697AF71781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0906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321F8-B1BA-460F-B0BA-12B0EF30DC40}"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EC3426-AC4B-494F-AEEF-3697AF71781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8592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5321F8-B1BA-460F-B0BA-12B0EF30DC40}"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EC3426-AC4B-494F-AEEF-3697AF71781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4100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5321F8-B1BA-460F-B0BA-12B0EF30DC40}"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EC3426-AC4B-494F-AEEF-3697AF71781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3313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5321F8-B1BA-460F-B0BA-12B0EF30DC40}" type="datetimeFigureOut">
              <a:rPr lang="en-IN" smtClean="0"/>
              <a:t>07-04-2021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EC3426-AC4B-494F-AEEF-3697AF71781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529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5321F8-B1BA-460F-B0BA-12B0EF30DC40}" type="datetimeFigureOut">
              <a:rPr lang="en-IN" smtClean="0"/>
              <a:t>07-04-2021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EC3426-AC4B-494F-AEEF-3697AF71781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977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5321F8-B1BA-460F-B0BA-12B0EF30DC40}" type="datetimeFigureOut">
              <a:rPr lang="en-IN" smtClean="0"/>
              <a:t>07-04-2021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EC3426-AC4B-494F-AEEF-3697AF717816}" type="slidenum">
              <a:rPr lang="en-IN" smtClean="0"/>
              <a:t>‹#›</a:t>
            </a:fld>
            <a:endParaRPr lang="en-IN"/>
          </a:p>
        </p:txBody>
      </p:sp>
    </p:spTree>
    <p:extLst>
      <p:ext uri="{BB962C8B-B14F-4D97-AF65-F5344CB8AC3E}">
        <p14:creationId xmlns:p14="http://schemas.microsoft.com/office/powerpoint/2010/main" val="440455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5321F8-B1BA-460F-B0BA-12B0EF30DC40}"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EC3426-AC4B-494F-AEEF-3697AF71781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0008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65321F8-B1BA-460F-B0BA-12B0EF30DC40}" type="datetimeFigureOut">
              <a:rPr lang="en-IN" smtClean="0"/>
              <a:t>07-04-2021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8EC3426-AC4B-494F-AEEF-3697AF71781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372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65321F8-B1BA-460F-B0BA-12B0EF30DC40}" type="datetimeFigureOut">
              <a:rPr lang="en-IN" smtClean="0"/>
              <a:t>07-04-2021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8EC3426-AC4B-494F-AEEF-3697AF71781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05580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8076B-4F46-4ABE-8B8E-800DF1A379D6}"/>
              </a:ext>
            </a:extLst>
          </p:cNvPr>
          <p:cNvSpPr>
            <a:spLocks noGrp="1"/>
          </p:cNvSpPr>
          <p:nvPr>
            <p:ph type="ctrTitle"/>
          </p:nvPr>
        </p:nvSpPr>
        <p:spPr/>
        <p:txBody>
          <a:bodyPr/>
          <a:lstStyle/>
          <a:p>
            <a:r>
              <a:rPr lang="en-US" dirty="0"/>
              <a:t>Docker</a:t>
            </a:r>
            <a:endParaRPr lang="en-IN" dirty="0"/>
          </a:p>
        </p:txBody>
      </p:sp>
      <p:sp>
        <p:nvSpPr>
          <p:cNvPr id="3" name="Subtitle 2">
            <a:extLst>
              <a:ext uri="{FF2B5EF4-FFF2-40B4-BE49-F238E27FC236}">
                <a16:creationId xmlns:a16="http://schemas.microsoft.com/office/drawing/2014/main" id="{FB109587-0F51-402A-A593-69B620E4B6B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47549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06F66-01A7-4F4E-A13E-18BF12E3C704}"/>
              </a:ext>
            </a:extLst>
          </p:cNvPr>
          <p:cNvSpPr>
            <a:spLocks noGrp="1"/>
          </p:cNvSpPr>
          <p:nvPr>
            <p:ph type="title"/>
          </p:nvPr>
        </p:nvSpPr>
        <p:spPr/>
        <p:txBody>
          <a:bodyPr/>
          <a:lstStyle/>
          <a:p>
            <a:r>
              <a:rPr lang="en-US" dirty="0"/>
              <a:t>What is a Docker</a:t>
            </a:r>
            <a:endParaRPr lang="en-IN" dirty="0"/>
          </a:p>
        </p:txBody>
      </p:sp>
      <p:sp>
        <p:nvSpPr>
          <p:cNvPr id="3" name="Content Placeholder 2">
            <a:extLst>
              <a:ext uri="{FF2B5EF4-FFF2-40B4-BE49-F238E27FC236}">
                <a16:creationId xmlns:a16="http://schemas.microsoft.com/office/drawing/2014/main" id="{4A3819F9-E587-4BC2-9726-D4EDD03A2A9A}"/>
              </a:ext>
            </a:extLst>
          </p:cNvPr>
          <p:cNvSpPr>
            <a:spLocks noGrp="1"/>
          </p:cNvSpPr>
          <p:nvPr>
            <p:ph idx="1"/>
          </p:nvPr>
        </p:nvSpPr>
        <p:spPr/>
        <p:txBody>
          <a:bodyPr>
            <a:normAutofit/>
          </a:bodyPr>
          <a:lstStyle/>
          <a:p>
            <a:r>
              <a:rPr lang="en-US" sz="3200" b="1" i="0" dirty="0">
                <a:solidFill>
                  <a:srgbClr val="222222"/>
                </a:solidFill>
                <a:effectLst/>
                <a:latin typeface="Source Sans Pro" panose="020B0503030403020204" pitchFamily="34" charset="0"/>
              </a:rPr>
              <a:t>Docker</a:t>
            </a:r>
            <a:r>
              <a:rPr lang="en-US" sz="3200" b="0" i="0" dirty="0">
                <a:solidFill>
                  <a:srgbClr val="222222"/>
                </a:solidFill>
                <a:effectLst/>
                <a:latin typeface="Source Sans Pro" panose="020B0503030403020204" pitchFamily="34" charset="0"/>
              </a:rPr>
              <a:t> is a software development platform for virtualization with multiple Operating systems running on the same host. It helps to separate infrastructure and applications in order to deliver software quickly.</a:t>
            </a:r>
            <a:endParaRPr lang="en-IN" sz="3200" dirty="0"/>
          </a:p>
        </p:txBody>
      </p:sp>
    </p:spTree>
    <p:extLst>
      <p:ext uri="{BB962C8B-B14F-4D97-AF65-F5344CB8AC3E}">
        <p14:creationId xmlns:p14="http://schemas.microsoft.com/office/powerpoint/2010/main" val="369216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CC6991-3CEE-45CC-99E9-887F926EE39F}"/>
              </a:ext>
            </a:extLst>
          </p:cNvPr>
          <p:cNvSpPr txBox="1"/>
          <p:nvPr/>
        </p:nvSpPr>
        <p:spPr>
          <a:xfrm>
            <a:off x="1000125" y="866775"/>
            <a:ext cx="10125075" cy="369332"/>
          </a:xfrm>
          <a:prstGeom prst="rect">
            <a:avLst/>
          </a:prstGeom>
          <a:noFill/>
        </p:spPr>
        <p:txBody>
          <a:bodyPr wrap="square" rtlCol="0">
            <a:spAutoFit/>
          </a:bodyPr>
          <a:lstStyle/>
          <a:p>
            <a:r>
              <a:rPr lang="en-US" b="0" i="0" dirty="0">
                <a:solidFill>
                  <a:srgbClr val="222222"/>
                </a:solidFill>
                <a:effectLst/>
                <a:latin typeface="Source Sans Pro" panose="020B0503030403020204" pitchFamily="34" charset="0"/>
              </a:rPr>
              <a:t>virtualization in Docker is performed on system-level, also called Docker containers.</a:t>
            </a:r>
            <a:endParaRPr lang="en-IN" dirty="0"/>
          </a:p>
        </p:txBody>
      </p:sp>
      <p:pic>
        <p:nvPicPr>
          <p:cNvPr id="1026" name="Picture 2">
            <a:extLst>
              <a:ext uri="{FF2B5EF4-FFF2-40B4-BE49-F238E27FC236}">
                <a16:creationId xmlns:a16="http://schemas.microsoft.com/office/drawing/2014/main" id="{748D8DF8-4D06-48F0-A2ED-3940FA31D4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399" y="1663564"/>
            <a:ext cx="8086725" cy="4327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427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895C9-5568-4147-874B-D4CA7EBD6AD1}"/>
              </a:ext>
            </a:extLst>
          </p:cNvPr>
          <p:cNvSpPr>
            <a:spLocks noGrp="1"/>
          </p:cNvSpPr>
          <p:nvPr>
            <p:ph type="title"/>
          </p:nvPr>
        </p:nvSpPr>
        <p:spPr>
          <a:xfrm>
            <a:off x="1470629" y="861669"/>
            <a:ext cx="9603275" cy="528981"/>
          </a:xfrm>
        </p:spPr>
        <p:txBody>
          <a:bodyPr>
            <a:normAutofit fontScale="90000"/>
          </a:bodyPr>
          <a:lstStyle/>
          <a:p>
            <a:r>
              <a:rPr lang="en-IN" b="1" i="0" dirty="0">
                <a:solidFill>
                  <a:srgbClr val="222222"/>
                </a:solidFill>
                <a:effectLst/>
                <a:latin typeface="Source Sans Pro" panose="020B0503030403020204" pitchFamily="34" charset="0"/>
              </a:rPr>
              <a:t>Docker Engine</a:t>
            </a:r>
            <a:br>
              <a:rPr lang="en-IN" b="1" i="0" dirty="0">
                <a:solidFill>
                  <a:srgbClr val="222222"/>
                </a:solidFill>
                <a:effectLst/>
                <a:latin typeface="Source Sans Pro" panose="020B0503030403020204" pitchFamily="34" charset="0"/>
              </a:rPr>
            </a:br>
            <a:endParaRPr lang="en-IN" dirty="0"/>
          </a:p>
        </p:txBody>
      </p:sp>
      <p:sp>
        <p:nvSpPr>
          <p:cNvPr id="3" name="TextBox 2">
            <a:extLst>
              <a:ext uri="{FF2B5EF4-FFF2-40B4-BE49-F238E27FC236}">
                <a16:creationId xmlns:a16="http://schemas.microsoft.com/office/drawing/2014/main" id="{1A8B0805-22D0-40EC-B7D9-794E05D21817}"/>
              </a:ext>
            </a:extLst>
          </p:cNvPr>
          <p:cNvSpPr txBox="1"/>
          <p:nvPr/>
        </p:nvSpPr>
        <p:spPr>
          <a:xfrm>
            <a:off x="1390650" y="2371725"/>
            <a:ext cx="9820275" cy="2308324"/>
          </a:xfrm>
          <a:prstGeom prst="rect">
            <a:avLst/>
          </a:prstGeom>
          <a:noFill/>
        </p:spPr>
        <p:txBody>
          <a:bodyPr wrap="square" rtlCol="0">
            <a:spAutoFit/>
          </a:bodyPr>
          <a:lstStyle/>
          <a:p>
            <a:r>
              <a:rPr lang="en-US" sz="2400" b="0" i="0" dirty="0">
                <a:solidFill>
                  <a:srgbClr val="222222"/>
                </a:solidFill>
                <a:effectLst/>
                <a:latin typeface="Source Sans Pro" panose="020B0503030403020204" pitchFamily="34" charset="0"/>
              </a:rPr>
              <a:t>Docker is the client-server type of application which means we have clients who relay to the server. So the Docker daemon called: </a:t>
            </a:r>
            <a:r>
              <a:rPr lang="en-US" sz="2400" b="0" i="0" dirty="0" err="1">
                <a:solidFill>
                  <a:srgbClr val="222222"/>
                </a:solidFill>
                <a:effectLst/>
                <a:latin typeface="Source Sans Pro" panose="020B0503030403020204" pitchFamily="34" charset="0"/>
              </a:rPr>
              <a:t>dockerd</a:t>
            </a:r>
            <a:r>
              <a:rPr lang="en-US" sz="2400" b="0" i="0" dirty="0">
                <a:solidFill>
                  <a:srgbClr val="222222"/>
                </a:solidFill>
                <a:effectLst/>
                <a:latin typeface="Source Sans Pro" panose="020B0503030403020204" pitchFamily="34" charset="0"/>
              </a:rPr>
              <a:t> is the Docker engine which represents the server. The docker daemon and the clients can be run on the same or remote host, and they communicate through command line client binary, as well as a full RESTful API to interact with the daemon: </a:t>
            </a:r>
            <a:r>
              <a:rPr lang="en-US" sz="2400" b="0" i="0" dirty="0" err="1">
                <a:solidFill>
                  <a:srgbClr val="222222"/>
                </a:solidFill>
                <a:effectLst/>
                <a:latin typeface="Source Sans Pro" panose="020B0503030403020204" pitchFamily="34" charset="0"/>
              </a:rPr>
              <a:t>dockerd</a:t>
            </a:r>
            <a:endParaRPr lang="en-IN" sz="2400" dirty="0"/>
          </a:p>
        </p:txBody>
      </p:sp>
    </p:spTree>
    <p:extLst>
      <p:ext uri="{BB962C8B-B14F-4D97-AF65-F5344CB8AC3E}">
        <p14:creationId xmlns:p14="http://schemas.microsoft.com/office/powerpoint/2010/main" val="2029519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08F4-D32C-48EC-8EB0-DD2CE7562931}"/>
              </a:ext>
            </a:extLst>
          </p:cNvPr>
          <p:cNvSpPr>
            <a:spLocks noGrp="1"/>
          </p:cNvSpPr>
          <p:nvPr>
            <p:ph type="title"/>
          </p:nvPr>
        </p:nvSpPr>
        <p:spPr>
          <a:xfrm>
            <a:off x="1362075" y="804519"/>
            <a:ext cx="9692779" cy="1049235"/>
          </a:xfrm>
        </p:spPr>
        <p:txBody>
          <a:bodyPr/>
          <a:lstStyle/>
          <a:p>
            <a:r>
              <a:rPr lang="en-IN" b="1" i="0" dirty="0">
                <a:solidFill>
                  <a:srgbClr val="222222"/>
                </a:solidFill>
                <a:effectLst/>
                <a:latin typeface="Source Sans Pro" panose="020B0503030403020204" pitchFamily="34" charset="0"/>
              </a:rPr>
              <a:t>Docker Images</a:t>
            </a:r>
            <a:br>
              <a:rPr lang="en-IN" b="1" i="0" dirty="0">
                <a:solidFill>
                  <a:srgbClr val="222222"/>
                </a:solidFill>
                <a:effectLst/>
                <a:latin typeface="Source Sans Pro" panose="020B0503030403020204" pitchFamily="34" charset="0"/>
              </a:rPr>
            </a:br>
            <a:endParaRPr lang="en-IN" dirty="0"/>
          </a:p>
        </p:txBody>
      </p:sp>
      <p:sp>
        <p:nvSpPr>
          <p:cNvPr id="3" name="TextBox 2">
            <a:extLst>
              <a:ext uri="{FF2B5EF4-FFF2-40B4-BE49-F238E27FC236}">
                <a16:creationId xmlns:a16="http://schemas.microsoft.com/office/drawing/2014/main" id="{BD733639-8614-41D4-9EDE-E45A9A2C45FB}"/>
              </a:ext>
            </a:extLst>
          </p:cNvPr>
          <p:cNvSpPr txBox="1"/>
          <p:nvPr/>
        </p:nvSpPr>
        <p:spPr>
          <a:xfrm>
            <a:off x="1362075" y="2200275"/>
            <a:ext cx="9692779" cy="1569660"/>
          </a:xfrm>
          <a:prstGeom prst="rect">
            <a:avLst/>
          </a:prstGeom>
          <a:noFill/>
        </p:spPr>
        <p:txBody>
          <a:bodyPr wrap="square" rtlCol="0">
            <a:spAutoFit/>
          </a:bodyPr>
          <a:lstStyle/>
          <a:p>
            <a:r>
              <a:rPr lang="en-US" sz="2400" b="0" i="0" dirty="0">
                <a:solidFill>
                  <a:srgbClr val="222222"/>
                </a:solidFill>
                <a:effectLst/>
                <a:latin typeface="Source Sans Pro" panose="020B0503030403020204" pitchFamily="34" charset="0"/>
              </a:rPr>
              <a:t>Docker images are the "source code" for our containers; we use them to build containers. They can have software pre-installed which speeds up deployment. They are portable, and we can use existing images or build our own.</a:t>
            </a:r>
            <a:endParaRPr lang="en-IN" sz="2400" dirty="0"/>
          </a:p>
        </p:txBody>
      </p:sp>
    </p:spTree>
    <p:extLst>
      <p:ext uri="{BB962C8B-B14F-4D97-AF65-F5344CB8AC3E}">
        <p14:creationId xmlns:p14="http://schemas.microsoft.com/office/powerpoint/2010/main" val="2183643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7D710-2CC8-47BC-A2CE-F28AC82CB7A7}"/>
              </a:ext>
            </a:extLst>
          </p:cNvPr>
          <p:cNvSpPr>
            <a:spLocks noGrp="1"/>
          </p:cNvSpPr>
          <p:nvPr>
            <p:ph type="title"/>
          </p:nvPr>
        </p:nvSpPr>
        <p:spPr>
          <a:xfrm>
            <a:off x="1428751" y="804520"/>
            <a:ext cx="9626104" cy="767106"/>
          </a:xfrm>
        </p:spPr>
        <p:txBody>
          <a:bodyPr>
            <a:normAutofit fontScale="90000"/>
          </a:bodyPr>
          <a:lstStyle/>
          <a:p>
            <a:r>
              <a:rPr lang="en-IN" b="1" i="0" dirty="0">
                <a:solidFill>
                  <a:srgbClr val="222222"/>
                </a:solidFill>
                <a:effectLst/>
                <a:latin typeface="Source Sans Pro" panose="020B0503030403020204" pitchFamily="34" charset="0"/>
              </a:rPr>
              <a:t>Docker Registries</a:t>
            </a:r>
            <a:br>
              <a:rPr lang="en-IN" b="1" i="0" dirty="0">
                <a:solidFill>
                  <a:srgbClr val="222222"/>
                </a:solidFill>
                <a:effectLst/>
                <a:latin typeface="Source Sans Pro" panose="020B0503030403020204" pitchFamily="34" charset="0"/>
              </a:rPr>
            </a:br>
            <a:endParaRPr lang="en-IN" dirty="0"/>
          </a:p>
        </p:txBody>
      </p:sp>
      <p:sp>
        <p:nvSpPr>
          <p:cNvPr id="3" name="TextBox 2">
            <a:extLst>
              <a:ext uri="{FF2B5EF4-FFF2-40B4-BE49-F238E27FC236}">
                <a16:creationId xmlns:a16="http://schemas.microsoft.com/office/drawing/2014/main" id="{1B738304-6488-48F8-B9FF-56FA237FEBE1}"/>
              </a:ext>
            </a:extLst>
          </p:cNvPr>
          <p:cNvSpPr txBox="1"/>
          <p:nvPr/>
        </p:nvSpPr>
        <p:spPr>
          <a:xfrm>
            <a:off x="1552576" y="2238375"/>
            <a:ext cx="9191624" cy="1190803"/>
          </a:xfrm>
          <a:prstGeom prst="rect">
            <a:avLst/>
          </a:prstGeom>
          <a:noFill/>
        </p:spPr>
        <p:txBody>
          <a:bodyPr wrap="square" rtlCol="0">
            <a:spAutoFit/>
          </a:bodyPr>
          <a:lstStyle/>
          <a:p>
            <a:r>
              <a:rPr lang="en-US" sz="2400" b="0" i="0" dirty="0">
                <a:solidFill>
                  <a:srgbClr val="222222"/>
                </a:solidFill>
                <a:effectLst/>
                <a:latin typeface="Source Sans Pro" panose="020B0503030403020204" pitchFamily="34" charset="0"/>
              </a:rPr>
              <a:t>Docker stores the images we build in registries. There are public and private registries. Docker company has public registry called </a:t>
            </a:r>
            <a:r>
              <a:rPr lang="en-US" sz="2400" b="0" i="0" u="none" strike="noStrike" dirty="0">
                <a:solidFill>
                  <a:srgbClr val="04B8E6"/>
                </a:solidFill>
                <a:effectLst/>
                <a:latin typeface="Source Sans Pro" panose="020B0503030403020204" pitchFamily="34" charset="0"/>
                <a:hlinkClick r:id="rId2"/>
              </a:rPr>
              <a:t>Docker hub</a:t>
            </a:r>
            <a:r>
              <a:rPr lang="en-US" sz="2400" b="0" i="0" dirty="0">
                <a:solidFill>
                  <a:srgbClr val="222222"/>
                </a:solidFill>
                <a:effectLst/>
                <a:latin typeface="Source Sans Pro" panose="020B0503030403020204" pitchFamily="34" charset="0"/>
              </a:rPr>
              <a:t>, where you can also store images privately. </a:t>
            </a:r>
            <a:endParaRPr lang="en-IN" sz="2400" dirty="0"/>
          </a:p>
        </p:txBody>
      </p:sp>
    </p:spTree>
    <p:extLst>
      <p:ext uri="{BB962C8B-B14F-4D97-AF65-F5344CB8AC3E}">
        <p14:creationId xmlns:p14="http://schemas.microsoft.com/office/powerpoint/2010/main" val="1614919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4296D-F4D1-4E8B-88A1-B0D494659901}"/>
              </a:ext>
            </a:extLst>
          </p:cNvPr>
          <p:cNvSpPr>
            <a:spLocks noGrp="1"/>
          </p:cNvSpPr>
          <p:nvPr>
            <p:ph type="title"/>
          </p:nvPr>
        </p:nvSpPr>
        <p:spPr/>
        <p:txBody>
          <a:bodyPr/>
          <a:lstStyle/>
          <a:p>
            <a:r>
              <a:rPr lang="en-IN" b="1" i="0" dirty="0">
                <a:solidFill>
                  <a:srgbClr val="222222"/>
                </a:solidFill>
                <a:effectLst/>
                <a:latin typeface="Source Sans Pro" panose="020B0503030403020204" pitchFamily="34" charset="0"/>
              </a:rPr>
              <a:t>Docker Containers</a:t>
            </a:r>
            <a:br>
              <a:rPr lang="en-IN" b="1" i="0" dirty="0">
                <a:solidFill>
                  <a:srgbClr val="222222"/>
                </a:solidFill>
                <a:effectLst/>
                <a:latin typeface="Source Sans Pro" panose="020B0503030403020204" pitchFamily="34" charset="0"/>
              </a:rPr>
            </a:br>
            <a:endParaRPr lang="en-IN" dirty="0"/>
          </a:p>
        </p:txBody>
      </p:sp>
      <p:sp>
        <p:nvSpPr>
          <p:cNvPr id="3" name="TextBox 2">
            <a:extLst>
              <a:ext uri="{FF2B5EF4-FFF2-40B4-BE49-F238E27FC236}">
                <a16:creationId xmlns:a16="http://schemas.microsoft.com/office/drawing/2014/main" id="{54574190-9544-4A4F-AEE3-B9B92C950F3F}"/>
              </a:ext>
            </a:extLst>
          </p:cNvPr>
          <p:cNvSpPr txBox="1"/>
          <p:nvPr/>
        </p:nvSpPr>
        <p:spPr>
          <a:xfrm>
            <a:off x="1428750" y="2219325"/>
            <a:ext cx="9744075" cy="3108543"/>
          </a:xfrm>
          <a:prstGeom prst="rect">
            <a:avLst/>
          </a:prstGeom>
          <a:noFill/>
        </p:spPr>
        <p:txBody>
          <a:bodyPr wrap="square" rtlCol="0">
            <a:spAutoFit/>
          </a:bodyPr>
          <a:lstStyle/>
          <a:p>
            <a:r>
              <a:rPr lang="en-US" sz="2800" b="0" i="0" dirty="0">
                <a:solidFill>
                  <a:srgbClr val="222222"/>
                </a:solidFill>
                <a:effectLst/>
                <a:latin typeface="Source Sans Pro" panose="020B0503030403020204" pitchFamily="34" charset="0"/>
              </a:rPr>
              <a:t>Containers are the organizational units and one of the Docker basics concept. When we build an image and start running it; we are running in a container. The container analogy is used because of the portability of the software we have running in our container. We can move it, in other words, "ship" the software, modify, manage, create or get rid of it, destroy it, just as cargo ships can do with real containers.</a:t>
            </a:r>
            <a:endParaRPr lang="en-IN" sz="2800" dirty="0"/>
          </a:p>
        </p:txBody>
      </p:sp>
    </p:spTree>
    <p:extLst>
      <p:ext uri="{BB962C8B-B14F-4D97-AF65-F5344CB8AC3E}">
        <p14:creationId xmlns:p14="http://schemas.microsoft.com/office/powerpoint/2010/main" val="2688713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FC6DF-E2CE-4FCB-9C73-E463FE353400}"/>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74692859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71</TotalTime>
  <Words>300</Words>
  <Application>Microsoft Office PowerPoint</Application>
  <PresentationFormat>Widescreen</PresentationFormat>
  <Paragraphs>12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Source Sans Pro</vt:lpstr>
      <vt:lpstr>Gallery</vt:lpstr>
      <vt:lpstr>Docker</vt:lpstr>
      <vt:lpstr>What is a Docker</vt:lpstr>
      <vt:lpstr>PowerPoint Presentation</vt:lpstr>
      <vt:lpstr>Docker Engine </vt:lpstr>
      <vt:lpstr>Docker Images </vt:lpstr>
      <vt:lpstr>Docker Registries </vt:lpstr>
      <vt:lpstr>Docker Containers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Anjana Krishna</dc:creator>
  <cp:lastModifiedBy>Anjana Krishna</cp:lastModifiedBy>
  <cp:revision>4</cp:revision>
  <dcterms:created xsi:type="dcterms:W3CDTF">2021-04-07T13:44:47Z</dcterms:created>
  <dcterms:modified xsi:type="dcterms:W3CDTF">2021-04-07T14:56:28Z</dcterms:modified>
</cp:coreProperties>
</file>