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2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8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0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3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9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74F6-762E-4A5B-B200-226F0A95F6F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29E46F-1F82-4699-8D7A-CEA6AB1565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2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A8DB-2427-4396-BE9F-F84B237BE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Stack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72619-0222-4442-9F85-546578E66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9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775AD-298C-439C-BCE5-5C06C5CC1E7B}"/>
              </a:ext>
            </a:extLst>
          </p:cNvPr>
          <p:cNvSpPr txBox="1"/>
          <p:nvPr/>
        </p:nvSpPr>
        <p:spPr>
          <a:xfrm>
            <a:off x="481264" y="673769"/>
            <a:ext cx="9529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43741"/>
                </a:solidFill>
                <a:effectLst/>
                <a:latin typeface="Inter"/>
              </a:rPr>
              <a:t>ELK" is the acronym for three open source projects: Elasticsearch, Logstash, and Kibana. </a:t>
            </a:r>
          </a:p>
          <a:p>
            <a:r>
              <a:rPr lang="en-US" sz="2800" b="0" i="0" dirty="0">
                <a:solidFill>
                  <a:srgbClr val="343741"/>
                </a:solidFill>
                <a:effectLst/>
                <a:latin typeface="Inter"/>
              </a:rPr>
              <a:t>Elasticsearch is a search and analytics engine. </a:t>
            </a:r>
          </a:p>
          <a:p>
            <a:r>
              <a:rPr lang="en-US" sz="2800" b="0" i="0" dirty="0">
                <a:solidFill>
                  <a:srgbClr val="343741"/>
                </a:solidFill>
                <a:effectLst/>
                <a:latin typeface="Inter"/>
              </a:rPr>
              <a:t>Elasticsearch is a distributed, RESTful search and analytics engine capable of addressing a growing number of use cases. As the heart of the Elastic Stack, it centrally stores your data for lightning fast search, fine‑tuned relevancy, and powerful analytics that scale with ease.</a:t>
            </a:r>
          </a:p>
          <a:p>
            <a:endParaRPr lang="en-US" sz="2800" dirty="0">
              <a:solidFill>
                <a:srgbClr val="343741"/>
              </a:solidFill>
              <a:latin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1C78-FC6A-4837-8ACD-6E9510FFEF50}"/>
              </a:ext>
            </a:extLst>
          </p:cNvPr>
          <p:cNvSpPr txBox="1"/>
          <p:nvPr/>
        </p:nvSpPr>
        <p:spPr>
          <a:xfrm>
            <a:off x="818148" y="4550964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https://www.elastic.co/what-is/elk-stack</a:t>
            </a:r>
          </a:p>
        </p:txBody>
      </p:sp>
    </p:spTree>
    <p:extLst>
      <p:ext uri="{BB962C8B-B14F-4D97-AF65-F5344CB8AC3E}">
        <p14:creationId xmlns:p14="http://schemas.microsoft.com/office/powerpoint/2010/main" val="9533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6A339-C04F-496E-A15F-034859A6C68F}"/>
              </a:ext>
            </a:extLst>
          </p:cNvPr>
          <p:cNvSpPr txBox="1"/>
          <p:nvPr/>
        </p:nvSpPr>
        <p:spPr>
          <a:xfrm>
            <a:off x="654517" y="520111"/>
            <a:ext cx="9172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4374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Logstash is a server‑side data processing pipeline that ingests data from multiple sources simultaneously, transforms it, and then sends it to a "stash" like Elasticsearch.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426C9-8F34-47CB-BECB-52A3535D71F8}"/>
              </a:ext>
            </a:extLst>
          </p:cNvPr>
          <p:cNvSpPr txBox="1"/>
          <p:nvPr/>
        </p:nvSpPr>
        <p:spPr>
          <a:xfrm>
            <a:off x="798897" y="2025400"/>
            <a:ext cx="896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4374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Kibana lets users visualize data with charts and graphs in Elasticsearch.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6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K Stack Tutorial: What is Kibana, Logstash &amp; Elasticsearch?">
            <a:extLst>
              <a:ext uri="{FF2B5EF4-FFF2-40B4-BE49-F238E27FC236}">
                <a16:creationId xmlns:a16="http://schemas.microsoft.com/office/drawing/2014/main" id="{69908979-F3A1-4C4D-BC95-B367D6BD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18" y="564156"/>
            <a:ext cx="9133073" cy="38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6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730CF-4717-4D5D-A0A5-AD02CCED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80914"/>
            <a:ext cx="11665550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134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Inter</vt:lpstr>
      <vt:lpstr>Gallery</vt:lpstr>
      <vt:lpstr>ELK Stack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</dc:title>
  <dc:creator>Radha V krishna</dc:creator>
  <cp:lastModifiedBy>Radha V krishna</cp:lastModifiedBy>
  <cp:revision>2</cp:revision>
  <dcterms:created xsi:type="dcterms:W3CDTF">2022-03-14T07:28:57Z</dcterms:created>
  <dcterms:modified xsi:type="dcterms:W3CDTF">2022-03-15T04:21:35Z</dcterms:modified>
</cp:coreProperties>
</file>