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0:5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10488,'-16'58'0,"3"-1"-7392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 6192,'0'0'0,"-8"-3"0,-4 2 0,-4-2-4280,-2 1 4280,-17-2-424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13 168 3144,'0'0'0,"-3"-17"0,-2-14 0,4 2-984,1-1 984,-3-30-1024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1176,'2'2'5,"0"2"83,0-1-1,0 0 1,1 1 0,-1-1 0,1 0-1,0 0 1,0-1 0,5 5 0,-6-6-71,-1 0 1,0 0 0,1 0 0,-1 0 0,0 0-1,0 0 1,0 1 0,0-1 0,0 0 0,0 1 0,0-1-1,1 3 1,3 5 17,22 31 136,-11-18-115,13 16 0,45 47 0,-69-79-46,1 0 0,0-1 0,0 1 1,1-1-1,9 6 0,-13-10-2,0 1 0,-1-1 0,1 0 0,0 0 0,0 0 0,0 0-1,0 0 1,0-1 0,0 1 0,0-1 0,0 0 0,0 0 0,0 0 0,0 0 0,5-2 0,-1-2 212,-2-4-138,0 1 0,-1-1 0,1 0-1,-2-1 1,1 1 0,-1-1 0,0 1 0,-1-1 0,0 0 0,0 0 0,-1 0-1,-1 0 1,1 0 0,-1 0 0,-1 0 0,-1-11 0,-3-9 423,-1-1 0,-16-41-1,20 65-401,-1 0 0,-1 0 0,1 1 0,-1-1 0,0 1 0,-8-9-1,10 12-22,-1-1 0,1 1 0,-1 0 0,0 0 0,0 1 0,0-1 0,0 1 0,0-1 0,0 1 0,0 0 0,0 0-1,-1 0 1,1 0 0,0 1 0,-1-1 0,-3 1 0,6 0-52,-1 0 0,1 0 0,-1 0 0,0 1 0,1-1 0,-1 0 0,1 1 0,-1-1 0,1 1 0,-1 0 0,1-1 0,0 1-1,-1 0 1,1 0 0,0 0 0,-1 0 0,1 0 0,0 0 0,0 0 0,0 1 0,0-1 0,0 0 0,0 0 0,0 1 0,1-1 0,-1 1 0,0 1 0,-2 4 28,0 1 0,1-1 1,0 1-1,0 0 0,1 0 1,0 0-1,1 0 0,-1-1 0,2 1 1,-1 0-1,1 0 0,0 0 1,1 0-1,-1 0 0,2-1 0,-1 1 1,1-1-1,0 1 0,6 9 1,-1-4-39,0 0 0,0 0 0,1-1 0,1 0 1,0 0-1,0-1 0,1-1 0,1 0 0,13 9 1,-23-17-55,0-1 0,0 0 1,0 0-1,0-1 0,0 1 1,0 0-1,0-1 0,0 1 1,0-1-1,0 0 0,1 1 1,-1-1-1,0 0 0,0 0 1,0-1-1,1 1 1,-1 0-1,0-1 0,0 1 1,0-1-1,0 0 0,0 0 1,0 1-1,0-2 0,0 1 1,0 0-1,0 0 0,-1 0 1,1-1-1,0 1 0,-1-1 1,1 1-1,0-3 0,4-2-24,-1-1 0,0 0 0,0 0 0,-1 0 0,0-1 0,0 1 0,2-10-1,-2 6 155,-3 7-49,0 0 0,0-1-1,1 1 1,0 0 0,-1 0 0,2 0-1,-1 0 1,0 1 0,1-1 0,-1 0 0,1 1-1,0 0 1,0-1 0,5-2 0,-6 6-34,-1 0 0,1 0 0,0 0 0,-1 0 0,1 1 1,0-1-1,-1 1 0,1-1 0,-1 1 0,1-1 0,0 1 0,-1 0 0,3 2 1,-3-3-3,8 5-35,5 3 101,0 0 0,-1 1 0,0 1 0,23 22 0,-29-26-66,-4-2-20,0-1-1,1 0 0,-1-1 0,1 1 0,0 0 0,4 1 1,-7-4 3,0 1 0,0-1 0,0 0 0,0 1 0,0-1 0,0 0 0,0 0 0,0 0 0,0 0 0,1 0 0,-1 0 0,0 0 0,0-1 0,0 1 0,0 0 0,0 0 0,0-1 0,0 1 0,0-1 0,0 1 0,-1-1 0,1 1 0,0-1 0,0 0 0,0 1 0,0-1 0,-1 0 0,1 0 0,0 1 0,-1-1 0,2-1 0,5-10-20,0 1-1,0-1 1,-1-1-1,0 1 1,-1-1-1,-1 0 1,0-1-1,0 1 1,-2 0 0,1-1-1,-1-21 1,3-24 60,-4 58-29,-1 0 0,0 1 0,0-1 0,0 0 0,0 0 0,1 0 0,-1 1 0,0-1 0,1 0-1,-1 1 1,1-1 0,-1 0 0,1 1 0,-1-1 0,1 0 0,-1 1 0,1-1 0,0 1 0,-1-1 0,1 1 0,0-1 0,-1 1 0,1 0 0,0-1 0,0 1 0,-1 0 0,1 0 0,0-1 0,0 1 0,0 0 0,-1 0 0,1 0 0,0 0 0,0 0 0,0 0 0,-1 0 0,1 0 0,0 1 0,0-1 0,0 0 0,-1 0 0,1 0 0,0 1 0,0-1 0,1 1 0,3 2 5,1-1 0,-1 1 1,0 0-1,0 0 0,5 4 0,57 54 43,-44-39-183,40 31 0,-62-52 53,0 0 0,1 0-1,-1 0 1,0-1 0,1 1 0,-1 0 0,1 0 0,-1-1-1,1 1 1,-1-1 0,1 1 0,-1-1 0,1 0-1,-1 0 1,1 0 0,0 0 0,-1 0 0,1 0-1,-1 0 1,1 0 0,0-1 0,-1 1 0,1 0 0,-1-1-1,1 1 1,-1-1 0,3-1 0,18-6-4141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2:5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3592,'0'0'0,"8"28"0,1 19 0,-6-39-2056,-3-25 2056,3 8-416</inkml:trace>
  <inkml:trace contextRef="#ctx0" brushRef="#br0" timeOffset="1">381 126 1440,'14'83'-127,"8"34"138,-9-33 1279,7 26-687,38 152-27,-43-208-1345,-2-4-831</inkml:trace>
  <inkml:trace contextRef="#ctx0" brushRef="#br0" timeOffset="2">1 212 7800,'0'0'0,"29"5"0,17 2 0,28-4-2312,21-1 2312,72 3-3352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1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1 558 1176,'66'-13'768,"87"-6"0,-75 14-400,141 0 699,-131 5-838,133 0 642,-119 0-677,87-8 11,-151 6 150,249-7 325,-175 3-633,-53 4-108,223-15 651,-116 6-610,95-6-120,55 6-76,-219 10 193,-57 1-2,177-1-4,-174 1 10,302 1-21,-238-1 37,-65 0-3,170-1-4,-169 1 5,65-1 4,22 0 1,-120 1 0,262 8 153,-63 6 38,-166-12-30,184 6 56,-183-7-122,304 10 309,-244-8-367,-62-2 17,172 3 78,-171-4 208,166-4 118,-165 2-204,194-12 95,-191 11-121,179-14 71,-180 14-198,203-21 54,-200 18-15,179-16 58,-182 16-43,203-22 78,-199 23-19,195-23 50,-193 23-224,222-17 45,-220 17 102,201-23 39,-204 22-212,206-26-13,-207 25-74,194-28-39,-197 27-8,175-32-71,-180 33-41,31-3 13,9-2-492,151-40 1,-170 26-1295,-7 3-2815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3:2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1080,'7'1'0,"80"8"73,40-1 70,85 9 586,8-5-691,-175-9-5,177 6 4,-178-8-49,163 10-5,-167-10-23,159 0-21,-159-1-5,281-12-22,-203 7 80,178-11-1,-186 8-150,-41 2 31,6 1 103,124-12 73,-188 16-103,1-1 223,-1 1-1,1 0 1,0 1-1,-1 0 0,1 0 1,20 5-1,-42 3 293,-12 3-744,-8 4-1369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6:24:1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1564 8968,'183'42'2802,"-120"-28"-2291,191 30-1271,-61-15-1489,162 19 381,-316-43 1488,148 23-110,-67-13 164,-13-4 70,111 9 53,-104-8 198,164 14 55,-165-17 69,68-3 20,-60-6 67,-87-2-190,-13 1 24,37 2-1,20 3 26,12 4-51,254 19-80,-223-21 53,-5-4-19,199-12-104,-130 1 127,-114 0 25,111-23 44,-106 10 32,115-32 54,-118 32-91,80-44 44,-95 38-79,89-52 17,-85 50 30,172-80 490,-225 105-506,-1-1 0,1 0 0,-1 0 0,0-1 0,-1 0 0,0-1 0,0 1 0,0-1 1,-1-1-1,-1 1 0,1-1 0,-1 0 0,4-11 0,54-131 162,-51 113-37,9-52 0,-18 77-168,2-19 67,-5 2 35,-1 1 0,-9-54 0,3 55-39,0 1-1,-2-1 0,-1 1 0,-1 1 0,-1 0 1,-2 0-1,0 2 0,-19-25 0,21 34-41,0 1 0,-2 0 0,-18-15 0,17 15-15,2 2 13,-1 0 1,-1 1 0,1 0 0,-21-11-1,-4-1 87,-146-80 123,114 73-226,35 16-16,-3-1-32,-61-16 0,-81-13-43,143 35 47,-151-36-9,151 37 36,-146-32-33,147 33-113,-149-25-23,147 27 189,-156-13 8,156 15 12,-168-8 15,165 9-1,-170-7 19,169 8-46,-174 4 12,174-2-18,-165 10 14,167-7 5,-282 26 35,229-21-60,57-4 25,-267 46 50,221-34-79,47-10 3,-161 25 8,158-25-8,-269 67 21,209-43-26,-1 3 2,2 2-2,6 0 2,7 2-2,58-25 0,7-4 1,1 1 0,0 1 0,1 0 0,-26 22 0,9 0 14,-40 51 1,36-32-16,11-8-9,1 2 0,2 1 1,-35 97-1,13 22-58,43-149 61,0 11-2,6 87 2,4-91-2,50 113 2,-41-109-2,79 95 12,-92-120 0,1 1-1,0-1 1,0 0 0,0-1 0,6 5 0,132 86 53,-136-90-56,-1-1 1,1 1-1,0-1 1,0 0-1,5 1 1,187 47 36,-155-43 7,172 23 16,-168-28-57,202-5-62,-198-1-258,249-29-1197,-25 1-4156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5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4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7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BF7B-290C-49F5-992D-4CD6F2FCA91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B33342-EAA5-4698-8FB8-A77584E15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5.xml"/><Relationship Id="rId23" Type="http://schemas.openxmlformats.org/officeDocument/2006/relationships/image" Target="../media/image12.png"/><Relationship Id="rId4" Type="http://schemas.openxmlformats.org/officeDocument/2006/relationships/customXml" Target="../ink/ink2.xml"/><Relationship Id="rId14" Type="http://schemas.openxmlformats.org/officeDocument/2006/relationships/customXml" Target="../ink/ink3.xml"/><Relationship Id="rId22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3" Type="http://schemas.openxmlformats.org/officeDocument/2006/relationships/customXml" Target="../ink/ink6.xml"/><Relationship Id="rId12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7.xml"/><Relationship Id="rId28" Type="http://schemas.openxmlformats.org/officeDocument/2006/relationships/image" Target="../media/image6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sdeveloperblog.com/spring-cloud-config-symmetric-encryption-and-decryption/#targetText=For%20Spring%20Cloud%20Config%20to,upper%20and%20lower%20case%20character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815-FDD6-454F-8E26-56063B1E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Cloud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C8205-958E-4EAD-AF56-AD734D7D6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3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688E-FD48-44EB-8950-76E638FD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Uri to refresh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184F-D606-4683-AB11-2DD41AC8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&lt;Client app Uri&gt;/actuator/refresh in POST method.</a:t>
            </a:r>
          </a:p>
          <a:p>
            <a:r>
              <a:rPr lang="en-IN" dirty="0" err="1"/>
              <a:t>Eg</a:t>
            </a:r>
            <a:r>
              <a:rPr lang="en-IN" dirty="0"/>
              <a:t>: http://localhost:8085/actuator/refresh</a:t>
            </a:r>
          </a:p>
        </p:txBody>
      </p:sp>
    </p:spTree>
    <p:extLst>
      <p:ext uri="{BB962C8B-B14F-4D97-AF65-F5344CB8AC3E}">
        <p14:creationId xmlns:p14="http://schemas.microsoft.com/office/powerpoint/2010/main" val="30854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57AB-A96E-4B43-9A46-5FBD3B8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Spring cloud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FF37-1DC8-4F65-9536-3E6F4EFE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853754"/>
            <a:ext cx="9845179" cy="419972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Spring cloud config</a:t>
            </a:r>
            <a:r>
              <a:rPr lang="en-IN" dirty="0"/>
              <a:t> server is an online service where all configurable parameters of other microservices are maintained to be referred by other microservices.</a:t>
            </a:r>
          </a:p>
          <a:p>
            <a:r>
              <a:rPr lang="en-IN" dirty="0"/>
              <a:t>Spring Cloud Config provides server and client-side support for externalized configuration in a distributed system. With the Config Server you have a central place to manage external properties for applications across all environments.</a:t>
            </a:r>
          </a:p>
          <a:p>
            <a:r>
              <a:rPr lang="en-IN" dirty="0"/>
              <a:t>Spring Cloud Config Server features:</a:t>
            </a:r>
          </a:p>
          <a:p>
            <a:r>
              <a:rPr lang="en-IN" dirty="0"/>
              <a:t>HTTP, resource-based API for external configuration (name-value pairs, or equivalent YAML content)</a:t>
            </a:r>
          </a:p>
          <a:p>
            <a:r>
              <a:rPr lang="en-IN" dirty="0"/>
              <a:t>Encrypt and decrypt property values (symmetric or asymmetric)</a:t>
            </a:r>
          </a:p>
          <a:p>
            <a:r>
              <a:rPr lang="en-IN" dirty="0"/>
              <a:t>Embeddable easily in a Spring Boot application using @</a:t>
            </a:r>
            <a:r>
              <a:rPr lang="en-IN" dirty="0" err="1"/>
              <a:t>EnableConfigServer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D4CF20-8B7C-4E95-8646-26CCF80785DF}"/>
                  </a:ext>
                </a:extLst>
              </p14:cNvPr>
              <p14:cNvContentPartPr/>
              <p14:nvPr/>
            </p14:nvContentPartPr>
            <p14:xfrm>
              <a:off x="10788386" y="1321937"/>
              <a:ext cx="10800" cy="41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D4CF20-8B7C-4E95-8646-26CCF8078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79746" y="1312937"/>
                <a:ext cx="28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1796B14-0AA4-4640-AB67-B49729CDC80F}"/>
                  </a:ext>
                </a:extLst>
              </p14:cNvPr>
              <p14:cNvContentPartPr/>
              <p14:nvPr/>
            </p14:nvContentPartPr>
            <p14:xfrm>
              <a:off x="10593626" y="2314097"/>
              <a:ext cx="32400" cy="5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1796B14-0AA4-4640-AB67-B49729CDC8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84986" y="2305457"/>
                <a:ext cx="500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3F1739-9BB9-46BF-96FC-A2C90E078505}"/>
                  </a:ext>
                </a:extLst>
              </p14:cNvPr>
              <p14:cNvContentPartPr/>
              <p14:nvPr/>
            </p14:nvContentPartPr>
            <p14:xfrm>
              <a:off x="11632946" y="2228057"/>
              <a:ext cx="4680" cy="60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3F1739-9BB9-46BF-96FC-A2C90E0785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24306" y="2219417"/>
                <a:ext cx="22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8EDE7B3-68D0-485A-A3DC-2A937486804D}"/>
                  </a:ext>
                </a:extLst>
              </p14:cNvPr>
              <p14:cNvContentPartPr/>
              <p14:nvPr/>
            </p14:nvContentPartPr>
            <p14:xfrm>
              <a:off x="11628626" y="2188097"/>
              <a:ext cx="357840" cy="131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8EDE7B3-68D0-485A-A3DC-2A93748680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19626" y="2179097"/>
                <a:ext cx="375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84F5C81-25FD-4FA3-9334-3163A97DF2EB}"/>
                  </a:ext>
                </a:extLst>
              </p14:cNvPr>
              <p14:cNvContentPartPr/>
              <p14:nvPr/>
            </p14:nvContentPartPr>
            <p14:xfrm>
              <a:off x="11810426" y="1933217"/>
              <a:ext cx="192960" cy="318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84F5C81-25FD-4FA3-9334-3163A97DF2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01786" y="1924577"/>
                <a:ext cx="21060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338B3-6080-4FEF-A95E-58D3EF93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1" y="942974"/>
            <a:ext cx="11823654" cy="4443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01AF46-6CAA-4915-B904-483104F508D3}"/>
                  </a:ext>
                </a:extLst>
              </p14:cNvPr>
              <p14:cNvContentPartPr/>
              <p14:nvPr/>
            </p14:nvContentPartPr>
            <p14:xfrm>
              <a:off x="8216186" y="2098097"/>
              <a:ext cx="3441240" cy="20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01AF46-6CAA-4915-B904-483104F50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7546" y="2089457"/>
                <a:ext cx="34588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EDA618-251C-42DB-AD96-8527FD9482F8}"/>
                  </a:ext>
                </a:extLst>
              </p14:cNvPr>
              <p14:cNvContentPartPr/>
              <p14:nvPr/>
            </p14:nvContentPartPr>
            <p14:xfrm>
              <a:off x="8036546" y="2256857"/>
              <a:ext cx="990720" cy="2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EDA618-251C-42DB-AD96-8527FD9482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27546" y="2248217"/>
                <a:ext cx="1008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40AB482-B687-4023-A271-B9A71FE24F19}"/>
                  </a:ext>
                </a:extLst>
              </p14:cNvPr>
              <p14:cNvContentPartPr/>
              <p14:nvPr/>
            </p14:nvContentPartPr>
            <p14:xfrm>
              <a:off x="7473146" y="1645937"/>
              <a:ext cx="1922760" cy="690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40AB482-B687-4023-A271-B9A71FE24F1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64506" y="1636937"/>
                <a:ext cx="1940400" cy="7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3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1566-60A6-44AB-BEE7-C1D61726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8621-60FE-4462-B4FE-81474A0C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92779" cy="600075"/>
          </a:xfrm>
        </p:spPr>
        <p:txBody>
          <a:bodyPr/>
          <a:lstStyle/>
          <a:p>
            <a:r>
              <a:rPr lang="en-IN" dirty="0"/>
              <a:t>Spring-config server – Mandatory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58D84-7482-4C4C-BFDC-1034317C2398}"/>
              </a:ext>
            </a:extLst>
          </p:cNvPr>
          <p:cNvSpPr/>
          <p:nvPr/>
        </p:nvSpPr>
        <p:spPr>
          <a:xfrm>
            <a:off x="1451580" y="2438401"/>
            <a:ext cx="102165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……</a:t>
            </a:r>
          </a:p>
          <a:p>
            <a:r>
              <a:rPr lang="en-IN" b="1" dirty="0"/>
              <a:t>@</a:t>
            </a:r>
            <a:r>
              <a:rPr lang="en-IN" b="1" dirty="0" err="1"/>
              <a:t>EnableConfigServer</a:t>
            </a:r>
            <a:endParaRPr lang="en-IN" b="1" dirty="0"/>
          </a:p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SpringCloudConfigApplication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		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SpringCloudConfigApplication.class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79AF-E50F-4C06-B974-417A328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Bootstrap.properties</a:t>
            </a:r>
            <a:r>
              <a:rPr lang="en-IN" dirty="0"/>
              <a:t> -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B4851-F742-4FA7-918C-812B31653FDB}"/>
              </a:ext>
            </a:extLst>
          </p:cNvPr>
          <p:cNvSpPr/>
          <p:nvPr/>
        </p:nvSpPr>
        <p:spPr>
          <a:xfrm>
            <a:off x="1304924" y="2105711"/>
            <a:ext cx="10734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spring.cloud.config.server.git.uri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file:///E:/spring_boot_new_projects/spring_cloud_config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EB1BC-2856-4534-9128-B9E1D4A01EA9}"/>
              </a:ext>
            </a:extLst>
          </p:cNvPr>
          <p:cNvSpPr/>
          <p:nvPr/>
        </p:nvSpPr>
        <p:spPr>
          <a:xfrm>
            <a:off x="1451579" y="3305175"/>
            <a:ext cx="357762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Git Uri location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4A03DB-B1FD-4722-9FE1-4FE74C2D55B0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409825" y="2495550"/>
            <a:ext cx="830565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1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A70-EAE4-4737-BEC4-077BA085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config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356B-7663-46C5-95FC-46A71658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Dependencies</a:t>
            </a:r>
          </a:p>
          <a:p>
            <a:pPr marL="457200" lvl="1" indent="0">
              <a:buNone/>
            </a:pPr>
            <a:r>
              <a:rPr lang="en-IN" dirty="0"/>
              <a:t>Config-client</a:t>
            </a:r>
          </a:p>
          <a:p>
            <a:pPr marL="457200" lvl="1" indent="0">
              <a:buNone/>
            </a:pPr>
            <a:r>
              <a:rPr lang="en-IN" dirty="0"/>
              <a:t>Actuator</a:t>
            </a:r>
          </a:p>
          <a:p>
            <a:pPr marL="457200" lvl="1" indent="0">
              <a:buNone/>
            </a:pPr>
            <a:r>
              <a:rPr lang="en-IN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89301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07E101-7E14-4A7A-ADDD-44087091DBDA}"/>
              </a:ext>
            </a:extLst>
          </p:cNvPr>
          <p:cNvSpPr/>
          <p:nvPr/>
        </p:nvSpPr>
        <p:spPr>
          <a:xfrm>
            <a:off x="4061428" y="982288"/>
            <a:ext cx="9502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spring.application.name=</a:t>
            </a:r>
            <a:r>
              <a:rPr lang="en-IN" u="sng" dirty="0">
                <a:solidFill>
                  <a:srgbClr val="2A00FF"/>
                </a:solidFill>
                <a:latin typeface="Consolas" panose="020B0609020204030204" pitchFamily="49" charset="0"/>
              </a:rPr>
              <a:t>config-client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spring.cloud.config.uri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http://localhost:8081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spring.config.import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optional:configserver:http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://localhost:8087</a:t>
            </a:r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BB1B4-2C00-4FCF-829F-1CAC2D2B5747}"/>
              </a:ext>
            </a:extLst>
          </p:cNvPr>
          <p:cNvSpPr/>
          <p:nvPr/>
        </p:nvSpPr>
        <p:spPr>
          <a:xfrm>
            <a:off x="8048625" y="2096185"/>
            <a:ext cx="3524250" cy="1170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 of the file where the properties are stored and read by Config server with </a:t>
            </a:r>
            <a:r>
              <a:rPr lang="en-IN" dirty="0" err="1"/>
              <a:t>ext</a:t>
            </a:r>
            <a:r>
              <a:rPr lang="en-IN" dirty="0"/>
              <a:t> .properties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C30A0-7AD6-4947-A3C0-6539D356921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96075" y="1628619"/>
            <a:ext cx="1352550" cy="105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96FA5A-AEF6-406B-907C-140CC5A9E33C}"/>
              </a:ext>
            </a:extLst>
          </p:cNvPr>
          <p:cNvSpPr/>
          <p:nvPr/>
        </p:nvSpPr>
        <p:spPr>
          <a:xfrm>
            <a:off x="771525" y="152263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RefreshScope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RestController</a:t>
            </a:r>
            <a:endParaRPr lang="en-IN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TestController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@Value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message:Hello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"/receive"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test()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"message received:"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message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0AA6F-5046-4211-B195-642E12AC73D2}"/>
              </a:ext>
            </a:extLst>
          </p:cNvPr>
          <p:cNvSpPr/>
          <p:nvPr/>
        </p:nvSpPr>
        <p:spPr>
          <a:xfrm>
            <a:off x="4705350" y="323850"/>
            <a:ext cx="5734050" cy="556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Bootstrap.properties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BAB0C-1779-4451-9F59-BFDC83BB25E1}"/>
              </a:ext>
            </a:extLst>
          </p:cNvPr>
          <p:cNvSpPr/>
          <p:nvPr/>
        </p:nvSpPr>
        <p:spPr>
          <a:xfrm>
            <a:off x="390525" y="323850"/>
            <a:ext cx="3248025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an access the updated properties WO restarting the application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553FD8-6EBD-49BE-8AEC-E8CA12E0A680}"/>
              </a:ext>
            </a:extLst>
          </p:cNvPr>
          <p:cNvCxnSpPr>
            <a:cxnSpLocks/>
          </p:cNvCxnSpPr>
          <p:nvPr/>
        </p:nvCxnSpPr>
        <p:spPr>
          <a:xfrm flipH="1" flipV="1">
            <a:off x="1181101" y="1305453"/>
            <a:ext cx="762000" cy="38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FCD06-9D50-4049-943D-99B459BF57B2}"/>
              </a:ext>
            </a:extLst>
          </p:cNvPr>
          <p:cNvSpPr/>
          <p:nvPr/>
        </p:nvSpPr>
        <p:spPr>
          <a:xfrm>
            <a:off x="5210175" y="3267075"/>
            <a:ext cx="2838450" cy="909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Prints the default message Hello if not read from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19EF29-CFD1-42CC-B1B5-5DA076FDD267}"/>
              </a:ext>
            </a:extLst>
          </p:cNvPr>
          <p:cNvCxnSpPr>
            <a:endCxn id="16" idx="1"/>
          </p:cNvCxnSpPr>
          <p:nvPr/>
        </p:nvCxnSpPr>
        <p:spPr>
          <a:xfrm>
            <a:off x="4061428" y="3171825"/>
            <a:ext cx="1148747" cy="5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BAABA-3DEF-4652-A63D-6728279114CF}"/>
              </a:ext>
            </a:extLst>
          </p:cNvPr>
          <p:cNvSpPr/>
          <p:nvPr/>
        </p:nvSpPr>
        <p:spPr>
          <a:xfrm>
            <a:off x="6353175" y="4724400"/>
            <a:ext cx="5219700" cy="1045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management.endpoints.web.exposure.include</a:t>
            </a:r>
            <a:r>
              <a:rPr lang="en-IN" dirty="0"/>
              <a:t>=*</a:t>
            </a:r>
          </a:p>
          <a:p>
            <a:pPr algn="ctr"/>
            <a:r>
              <a:rPr lang="en-IN" dirty="0"/>
              <a:t>Add this in </a:t>
            </a:r>
            <a:r>
              <a:rPr lang="en-IN" dirty="0" err="1"/>
              <a:t>application.properties</a:t>
            </a:r>
            <a:r>
              <a:rPr lang="en-IN" dirty="0"/>
              <a:t> to expose the refresh option</a:t>
            </a:r>
          </a:p>
        </p:txBody>
      </p:sp>
    </p:spTree>
    <p:extLst>
      <p:ext uri="{BB962C8B-B14F-4D97-AF65-F5344CB8AC3E}">
        <p14:creationId xmlns:p14="http://schemas.microsoft.com/office/powerpoint/2010/main" val="5071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E5F-C9D2-42F0-8DA6-C81CC312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25C2-9058-416E-8D2F-BA04855D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2015732"/>
            <a:ext cx="10035679" cy="1975243"/>
          </a:xfrm>
        </p:spPr>
        <p:txBody>
          <a:bodyPr/>
          <a:lstStyle/>
          <a:p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– initializes the repository</a:t>
            </a:r>
          </a:p>
          <a:p>
            <a:r>
              <a:rPr lang="en-IN" dirty="0"/>
              <a:t>Git add &lt;filename&gt; --should match with the client application name</a:t>
            </a:r>
          </a:p>
          <a:p>
            <a:r>
              <a:rPr lang="en-IN" dirty="0"/>
              <a:t>Git commit –m &lt;filename&gt; -  commits the file.</a:t>
            </a:r>
          </a:p>
        </p:txBody>
      </p:sp>
    </p:spTree>
    <p:extLst>
      <p:ext uri="{BB962C8B-B14F-4D97-AF65-F5344CB8AC3E}">
        <p14:creationId xmlns:p14="http://schemas.microsoft.com/office/powerpoint/2010/main" val="381074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86B-EF6C-41BD-AECB-5CD897CC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1935-02FF-4BB3-B3E3-E9477A09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http://www.appsdeveloperblog.com/spring-cloud-config-symmetric-encryption-and-decryption/#targetText=For%20Spring%20Cloud%20Config%20to,upper%20and%20lower%20case%20characters.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335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2655</TotalTime>
  <Words>427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Gallery</vt:lpstr>
      <vt:lpstr>Spring Cloud Config</vt:lpstr>
      <vt:lpstr>What is Spring cloud config</vt:lpstr>
      <vt:lpstr>PowerPoint Presentation</vt:lpstr>
      <vt:lpstr>Dependencies required</vt:lpstr>
      <vt:lpstr>Bootstrap.properties - Sample</vt:lpstr>
      <vt:lpstr>Spring config client</vt:lpstr>
      <vt:lpstr>PowerPoint Presentation</vt:lpstr>
      <vt:lpstr>GIT commands</vt:lpstr>
      <vt:lpstr>Encryption and Decryption</vt:lpstr>
      <vt:lpstr>Uri to refresh the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Radha V Krishna</dc:creator>
  <cp:lastModifiedBy>Radha V krishna</cp:lastModifiedBy>
  <cp:revision>13</cp:revision>
  <dcterms:created xsi:type="dcterms:W3CDTF">2019-09-26T05:56:05Z</dcterms:created>
  <dcterms:modified xsi:type="dcterms:W3CDTF">2021-09-23T11:05:38Z</dcterms:modified>
</cp:coreProperties>
</file>