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7" r:id="rId8"/>
    <p:sldId id="265" r:id="rId9"/>
    <p:sldId id="262" r:id="rId10"/>
    <p:sldId id="263" r:id="rId11"/>
    <p:sldId id="264"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6" autoAdjust="0"/>
    <p:restoredTop sz="94660"/>
  </p:normalViewPr>
  <p:slideViewPr>
    <p:cSldViewPr snapToGrid="0">
      <p:cViewPr>
        <p:scale>
          <a:sx n="74" d="100"/>
          <a:sy n="74" d="100"/>
        </p:scale>
        <p:origin x="30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0:56.118"/>
    </inkml:context>
    <inkml:brush xml:id="br0">
      <inkml:brushProperty name="width" value="0.05" units="cm"/>
      <inkml:brushProperty name="height" value="0.05" units="cm"/>
      <inkml:brushProperty name="color" value="#B4C3DA"/>
      <inkml:brushProperty name="inkEffects" value="silver"/>
      <inkml:brushProperty name="anchorX" value="0"/>
      <inkml:brushProperty name="anchorY" value="0"/>
      <inkml:brushProperty name="scaleFactor" value="0.5"/>
    </inkml:brush>
  </inkml:definitions>
  <inkml:trace contextRef="#ctx0" brushRef="#br0">38 1458 4216,'0'0'0,"8"9"1936,3 4-299,-1-2-1874,-1 1 2477,-2 0-2800,-1-2 2296,-3-2-2152,-4 13 2089,-1-2-1886,-1-2 363,-2 4 85,-2 2-294,0-3 686,1-4-798,-1 1 854,-1 0-854,1-3 835,2-3-829,-2-2 836,0-4-839,0-2 905,2-2-924,1-7 943,2-14-945,0-1 853,2 1-827,8-14 823,13-24-825,1 3 695,-1 8-658,27-33 640,42-47-640,-1 7 314,-11 16-221,45-41 183,63-56-185,-14 20-103,-26 29 185,106-106-14683,-173 180 18814,-40 39-11891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2:09.498"/>
    </inkml:context>
    <inkml:brush xml:id="br0">
      <inkml:brushProperty name="width" value="0.05" units="cm"/>
      <inkml:brushProperty name="height" value="0.05" units="cm"/>
    </inkml:brush>
  </inkml:definitions>
  <inkml:trace contextRef="#ctx0" brushRef="#br0">206 1 11384,'0'0'0,"-16"10"0,-7 8 0,1 8 8,-1 11-8,-7 9-3096,-2 11 3096,-28 47-5360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9:20.620"/>
    </inkml:context>
    <inkml:brush xml:id="br0">
      <inkml:brushProperty name="width" value="0.05" units="cm"/>
      <inkml:brushProperty name="height" value="0.05" units="cm"/>
    </inkml:brush>
  </inkml:definitions>
  <inkml:trace contextRef="#ctx0" brushRef="#br0">2165 0 1080,'-121'14'75,"-48"11"744,130-19-730,0 2 305,-172 32 109,168-31-382,-171 50 98,170-46 121,-180 51 63,180-49-430,-170 70-28,173-67-58,-152 76-43,157-73 56,-129 97-59,136-92-34,-102 108-47,109-105 201,-72 122 2,79-120 57,-40 124-65,47-123-301,0 41 32,2 144-1,15-131 275,-1-50-60,65 182-144,-3-20-376</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9:23.859"/>
    </inkml:context>
    <inkml:brush xml:id="br0">
      <inkml:brushProperty name="width" value="0.05" units="cm"/>
      <inkml:brushProperty name="height" value="0.05" units="cm"/>
    </inkml:brush>
  </inkml:definitions>
  <inkml:trace contextRef="#ctx0" brushRef="#br0">59 0 8696,'-17'243'1329,"15"-223"-1269,-7 82 64,-13 98-15,19-158 46,-3 156 50,7-161-131,33 231 299,-31-256-361,20 58 35,-17-53 2,0-1 0,2-1 1,0 1-1,20 27 0,-27-42-56,-1 0 0,1 0 0,-1-1 0,1 1 1,-1 0-1,1-1 0,0 1 0,-1 0 0,1-1 0,0 1 0,0-1 0,-1 1 0,1-1 0,0 0 0,0 1 0,0-1 0,0 0 0,-1 1 0,1-1 0,0 0 0,0 0 0,0 0 0,0 0 0,0 0 0,0 0 0,0 0 0,0 0 0,0 0 1,-1 0-1,1-1 0,0 1 0,0 0 0,0-1 0,0 1 0,0 0 0,-1-1 0,1 1 0,0-1 0,0 1 0,-1-1 0,1 0 0,0 1 0,0-2 0,3-4-157,0 1 1,-1-1-1,1 0 0,-1 0 0,2-7 1,1 1-539,22-41-5498</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9:24.215"/>
    </inkml:context>
    <inkml:brush xml:id="br0">
      <inkml:brushProperty name="width" value="0.05" units="cm"/>
      <inkml:brushProperty name="height" value="0.05" units="cm"/>
    </inkml:brush>
  </inkml:definitions>
  <inkml:trace contextRef="#ctx0" brushRef="#br0">1 210 7176,'4'-35'345,"8"-46"1659,-10 71-1763,1 0 0,0 1 0,0-1 0,1 0-1,8-14 1,-10 22-167,0 0-1,0 0 0,0 1 0,1-1 0,-1 1 0,0 0 1,0 0-1,1 0 0,-1 0 0,1 0 0,-1 0 0,1 1 1,-1-1-1,5 0 0,-4 1 12,-1-1-33,-1 1 0,1 0 0,-1-1 0,1 1 1,0 0-1,-1 0 0,1 0 0,0 0 0,-1 0 0,1 0 0,-1 1 0,1-1 0,0 1 1,2 0-1,4 2 59,2-2-40,-7 0-26,0-1 0,0 1 0,0 0 0,0 0-1,0 0 1,0 0 0,0 0 0,4 3 0,14 8 218,0 1-1,-1 0 1,24 22 0,-32-25-217,-9-7-17,1 0 1,0 1 0,-1-1 0,0 1-1,0-1 1,0 1 0,3 5 0,5 9 26,-1 0 1,-1 0-1,-1 1 1,12 38-1,-15-10-50,-5-38-48,-1 0 1,-1 1-1,1-1 0,-1 0 1,-1 0-1,1 0 1,-2 0-1,-5 12 1,1-7-144,-1 1-1,-19 25 1,-83 87-4471,72-81-1470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9:25.328"/>
    </inkml:context>
    <inkml:brush xml:id="br0">
      <inkml:brushProperty name="width" value="0.05" units="cm"/>
      <inkml:brushProperty name="height" value="0.05" units="cm"/>
    </inkml:brush>
  </inkml:definitions>
  <inkml:trace contextRef="#ctx0" brushRef="#br0">39 542 8880,'-19'15'0,"2"-4"-109,17-11 106,0 0-1,0 0 0,0-1 1,0 1-1,0 0 0,0 0 0,0 0 1,0 0-1,0 0 0,0 0 1,0 0-1,0 0 0,0 0 1,0 0-1,0 0 0,0 0 0,0-1 1,0 1-1,0 0 0,0 0 1,0 0-1,0 0 0,0 0 1,0 0-1,0 0 0,0 0 0,0 0 1,0 0-1,0 0 0,0-1 1,0 1-1,0 0 0,0 0 1,0 0-1,0 0 0,0 0 0,0 0 1,0 0-1,0 0 0,0 0 1,0 0-1,0 0 0,0 0 1,0 0-1,0 0 0,-1 0 0,1 0 1,0-1-1,0 1 0,0 0 1,0 0-1,0 0 0,0 0 1,0 0-1,0 0 0,0 0 0,0 0 1,-1 0-1,1 0 0,0 0 1,0 0-1,0 0 0,0 0 1,0 0-1,0 0 0,0 1 0,0-1 1,0 0-1,10-16-530,-10 16 493,23-19-1486,-21 37 2594,2 108 1181,-2-108-1996,1-1 1,0 1-1,1-1 1,12 33 0,-15-48-236,-1 0 0,1 0 1,0 0-1,0-1 1,0 1-1,0 0 0,0-1 1,0 1-1,0-1 1,0 1-1,1-1 0,-1 0 1,1 1-1,-1-1 0,1 0 1,-1 0-1,1 0 1,0 0-1,-1 0 0,1-1 1,0 1-1,0 0 1,-1-1-1,1 1 0,0-1 1,0 0-1,0 1 0,0-1 1,0 0-1,0 0 1,0 0-1,2-1 0,3-1 15,-1 0-1,0-1 1,0 1 0,0-1-1,0 0 1,0-1-1,-1 0 1,1 0-1,4-5 1,18-14 140,7-10-137,90-100 1341,-74 86-79,-50 47-1245,0 0 0,0-1 0,0 1-1,1 0 1,-1 0 0,0 0 0,0 0 0,0 0 0,0 0 0,0 0 0,0 0 0,0 0 0,0 0 0,0 0-1,0 1 1,0-1 0,0 1 0,0-1 0,0 0 0,0 1 0,0 0 0,0-1 0,0 1 0,-1-1-1,1 1 1,0 0 0,0 0 0,-1 0 0,1-1 0,1 3 0,17 24 316,-18-26-381,176 226 1357,-152-199-1341,-20-24-3,2-1-1,-5-2 0,-1 0-1,1 0 0,0 0 1,-1 0-1,1 0 1,0-1-1,-1 1 0,1-1 1,0 1-1,0-1 0,0 1 1,0-1-1,0 0 0,-1 0 1,1 0-1,0 0 0,0 0 1,0 0-1,0-1 0,0 1 1,3-2-1,-3 1-4,1-1 0,0 1-1,-1-1 1,1 0 0,-1 0 0,0 0-1,0 0 1,0 0 0,0-1 0,0 1 0,0-1-1,1-2 1,3-7-19,0 1 0,-1-1 0,-1-1 0,6-23 0,-5 19 20,-3 10-5,-1 1 1,1-1 0,-1 0-1,0 0 1,-1-12-1,-1-42-40,-14-100 0,-5 59 30,-26-93-4,1 57-41,38 123 58,7 15 7,-5-5 0,8 34 2,6 3 9,25 60 1,19 24 38,-25-54-45,-6-17-6,-10-20-2,0 0 0,-2 1 0,-1 0 0,7 29 0,-14-48 45,5 28-257,-6-33 172,-1-1 0,0 1 1,0-1-1,1 1 1,-1-1-1,-1 1 0,1-1 1,0 1-1,0-1 0,0 1 1,-1-1-1,1 1 0,-1-1 1,1 0-1,-1 1 0,0-1 1,1 1-1,-1-1 0,-1 2 1,1-3 17,1 0-1,0 0 1,-1 0 0,1 0 0,0 0 0,-1 0-1,1-1 1,0 1 0,-1 0 0,1 0 0,0 0-1,0 0 1,-1 0 0,1-1 0,0 1 0,-1 0 0,1 0-1,0-1 1,0 1 0,-1 0 0,1 0 0,0-1-1,0 1 1,0 0 0,0 0 0,-1-1 0,1 1-1,0 0 1,0-1 0,0 1 0,0 0 0,0-1-1,0 1 1,0 0 0,0-1 0,0 1 0,0 0-1,0-1 1,0 1 0,0 0 0,0-1 0,0 1-1,0 0 1,0-1 0,0 1 0,0 0 0,1-1-1,-1 1 1,0 0 0,0 0 0,0-1 0,1 1 0,-1 0-1,0 0 1,0-1 0,1 1 0,-1 0 0,6-6-105,0 1 0,0 0 0,0 0 0,0 1 1,1 0-1,0 0 0,0 0 0,0 1 1,0 0-1,1 0 0,-1 1 0,1 0 0,-1 0 1,13 0-1,-11 1 94,0 1 0,0-1 0,0 2-1,0 0 1,0 0 0,0 0 0,0 1 0,-1 0 0,1 1 0,11 5 0,4 5-4,3 8 32,-25-19 9,1 1-1,0 0 1,-1 0 0,0 1 0,1-1 0,-1 0 0,-1 1 0,1-1 0,0 1 0,-1 0 0,0-1 0,0 1 0,0 0-1,0 0 1,-1 0 0,1 0 0,-1 0 0,0 0 0,0 0 0,0 0 0,-1 0 0,0-1 0,1 1 0,-1 0 0,-1 0 0,1 0-1,0-1 1,-3 5 0,-4 1 13,-5 1-16,-1-2 1,0 1 0,0-2-1,-1 0 1,0 0 0,0-2-1,-1 0 1,0 0 0,0-2-1,0 0 1,-21 1 0,-3 0-260,-1-2 0,1-1 0,-1-3 0,-41-6 1,29-7-222,52 15 455,0 0-1,0-1 0,0 1 0,0-1 0,0 1 0,0-1 1,0 0-1,0 1 0,0-1 0,1 0 0,-1 0 1,0 1-1,0-1 0,1 0 0,-1 0 0,1 0 1,-1 0-1,1 0 0,-1 0 0,1 0 0,0 0 0,-1 0 1,1 0-1,0 0 0,0 0 0,0 0 0,-1 0 1,1 0-1,0 0 0,1 0 0,-1 0 0,0 0 1,0-1-1,0 1 0,1 0 0,-1 0 0,0 0 0,1 0 1,-1 0-1,1 1 0,-1-1 0,1 0 0,0 0 1,0-1-1,3-4-36,0 1 1,1-1 0,-1 1-1,9-7 1,-12 10 73,5-4-70,1 0 0,-1 1 0,1 0 0,0 0 0,0 0 0,12-5 0,24-14-167,109-78-100,-89 50 277,-18 13 16,7-9 28,-15 7 53,47-69 0,-1-23 2827,-78 131-1527,-1 9-820,4 22-271,-6-17 206,13 42 164,24 107 22,-27-88-473,22 106 101,-20-107-329,-9-32-876,-1 0 1,-3 61-1,-3-34-7637</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9:25.698"/>
    </inkml:context>
    <inkml:brush xml:id="br0">
      <inkml:brushProperty name="width" value="0.05" units="cm"/>
      <inkml:brushProperty name="height" value="0.05" units="cm"/>
    </inkml:brush>
  </inkml:definitions>
  <inkml:trace contextRef="#ctx0" brushRef="#br0">1 1 8968,'-1'31'-198,"3"33"-675,0-56 1053,1 1 1,0-1-1,0 0 1,0 0-1,1 0 0,9 13 1,-4-4-144,82 168 2343,-88-180-2337,0 0-1,0 0 1,1-1 0,-1 1-1,1-1 1,0 1 0,0-1-1,1 0 1,-1-1 0,1 1-1,0-1 1,0 0 0,7 3-1,-11-5-33,0-1 0,0 1-1,1-1 1,-1 1 0,0-1-1,0 0 1,0 1 0,1-1-1,-1 0 1,0 0-1,0 0 1,1 0 0,-1 0-1,2-1 1,2 1 8,19-6-2,-17 4-133,-1-1 0,0 0 1,1 0-1,6-5 0,-5 4-756,30-18-6439</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9:26.709"/>
    </inkml:context>
    <inkml:brush xml:id="br0">
      <inkml:brushProperty name="width" value="0.05" units="cm"/>
      <inkml:brushProperty name="height" value="0.05" units="cm"/>
    </inkml:brush>
  </inkml:definitions>
  <inkml:trace contextRef="#ctx0" brushRef="#br0">42 119 8792,'-1'-36'-491,"-5"-41"0,6 77 539,0-1-1,0 1 1,0 0-1,0 0 1,0-1-1,0 1 1,0 0-1,0 0 1,-1 0 0,1-1-1,0 1 1,0 0-1,0 0 1,0 0-1,-1-1 1,1 1-1,0 0 1,0 0-1,0 0 1,-1 0-1,1-1 1,0 1-1,0 0 1,-1 0-1,1 0 1,0 0-1,0 0 1,-1 0-1,1 0 1,0 0-1,0 0 1,-1 0-1,1 0 1,0 0-1,0 0 1,-1 0-1,1 0 1,0 0-1,-1 0 1,1 0-1,0 0 1,0 0-1,0 1 1,-1-1-1,-10 9 934,8-5-820,1 0-1,1 1 1,-1-1 0,0 0-1,1 1 1,0-1 0,0 1 0,1 0-1,-1 8 1,1-4-5,1-1 0,1 1 0,-1-1 1,1 1-1,6 13 0,64 135 873,-67-147-1042,22 47 213,32 101 0,-37-89-187,-2-12-10,1 1 2,0-3-2,2-5 2,1-3-2,23 50 42,-47-97-44,0 0 0,0 0 0,0 0 0,0 0 0,0 0 1,0 0-1,0 0 0,0 1 0,0-1 0,0 0 0,0 0 0,0 0 0,0 0 0,0 0 0,0 0 0,0 0 0,0 0 0,0 1 0,0-1 0,0 0 0,0 0 0,0 0 0,0 0 0,0 0 0,0 0 1,0 0-1,0 0 0,0 0 0,-1 1 0,1-1 0,0 0 0,0 0 0,0 0 0,0 0 0,0 0 0,0 0 0,0 0 0,0 0 0,0 0 0,-1 0 0,1 0 0,0 0 0,0 0 0,0 0 0,0 0 1,0 0-1,0 0 0,0 0 0,-1 0 0,1 0 0,0 0 0,0 0 0,0 0 0,0 0 0,0 0 0,0 0 0,0 0 0,0 0 0,-1 0 0,1 0 0,0 0 0,0 0 0,0-1 0,0 1 1,0 0-1,0 0 0,-10-3 1,8 2 8,-2-2 1,0 0 0,-1-1 0,1 0-1,0 1 1,1-1 0,-1-1 0,1 1 0,-1 0 0,-2-7 0,-3-2-1,-35-59-49,39 63-25,0 0 0,1 0 1,0-1-1,1 0 0,0 0 0,1 0 1,-2-12-1,1 7 11,2-4-193,4-12 78,1 0 0,1 0 1,17-51-1,-15 64 128,18-43-377,98-173-2135,-91 174 1792,0 6 1853,-29 63-80,-1 20-214,-3 44 0,0-25-413,0-29-332,3 33 322,24 140 254,-11-117-507,-9-43-94,1-1-212,-2 1-1,-1 0 1,-1 44 0,-8-30-606,5-46 762,0 1 1,1-1 0,-1 1-1,0-1 1,-1 0-1,1 1 1,0-1 0,0 1-1,0-1 1,0 1 0,0-1-1,0 1 1,-1-1 0,1 0-1,0 1 1,0-1-1,0 1 1,-1-1 0,1 0-1,0 1 1,-1-1 0,1 0-1,0 0 1,-1 1 0,1-1-1,0 0 1,-1 1 0,1-1-1,-1 0 1,1 0-1,-1 0 1,1 0 0,0 1-1,-1-1 1,1 0 0,-1 0-1,1 0 1,-1 0 0,1 0-1,-1 0 1,1 0-1,0 0 1,-1 0 0,1 0-1,-1-1 1,1 1 0,-1 0-1,1 0 1,0 0 0,-1 0-1,1-1 1,-1 1 0,1 0-1,0 0 1,-1-1-1,-17-18-791,12 8 817,0 0 0,1 0 0,1-1 0,0 1 1,1-1-1,0 0 0,0-1 0,1 1 0,1 0 0,0-1 0,1 1 0,0-1 0,1 1 1,3-16-1,-3 20 98,7-38 567,-7 43-585,0 0 1,0 0-1,0 1 1,0-1-1,0 1 0,1-1 1,-1 1-1,1-1 1,0 1-1,0 0 1,-1 0-1,1 0 0,1 0 1,-1 0-1,3-2 1,-4 4-61,-1 0 1,1 0 0,0 0-1,0 0 1,0 0 0,0 0-1,-1 0 1,1 0 0,0 0-1,0 0 1,0 1 0,-1-1-1,1 0 1,0 1 0,0-1-1,-1 0 1,2 2 0,1-1 26,8 5-1,-1 0 1,0 1 0,-1 0 0,1 0 0,-1 1 0,-1 0 0,1 1 0,7 10 0,-11-13-26,30 33 28,-18-20-28,53 58 43,-60-67-57,0-1 0,1 1-1,1-2 1,22 14 0,-30-20-5,0-1 0,0 1 0,0-2 0,1 1 1,-1 0-1,0-1 0,0 1 0,0-1 0,1 0 0,-1-1 0,0 1 0,0-1 0,6-1 1,-4 1 1,0-1 2,1 1 0,-1-1 0,0 0 0,0 0 0,-1-1 0,1 0 0,0 0 0,-1 0 1,9-8-1,-6 6 13,-1 0 18,1-1 1,-1 0 0,-1 0-1,1 0 1,-1-1-1,0 0 1,7-12-1,-6 10 1,2-5 62,0-1 0,0 0 0,-1 0 0,-1-1-1,-1 0 1,0 0 0,5-26 0,-10 39-73,-1 0 0,1-1 1,-1 1-1,0 0 0,0-1 0,0 1 0,-1-1 1,1 1-1,-1 0 0,0-1 0,-2-5 0,3 8-24,-1 0 0,1 0 0,-1 0-1,1 0 1,0 0 0,-1 0-1,0 0 1,1 0 0,-1 0-1,0 0 1,1 0 0,-1 0-1,0 1 1,0-1 0,0 0-1,0 1 1,0-1 0,0 0-1,1 1 1,-2-1 0,1 1-1,0 0 1,0-1 0,0 1-1,0 0 1,0-1 0,0 1-1,0 0 1,0 0 0,0 0-1,0 0 1,-1 0 0,1 0-1,-2 1 1,-7 6 0,7-1-25,-1 0 1,0 0 0,1 0-1,0 1 1,1-1 0,0 1-1,0-1 1,0 1 0,0 0-1,0 8 1,0 1-55,1 0 0,1 1 0,1 16 0,1-27 16,-1 0-1,1 1 1,0-1-1,0 0 1,0 0-1,1 0 0,0 0 1,0 0-1,1-1 1,-1 1-1,1-1 1,6 5-1,-9-9 48,0 0 0,0 0-1,1 0 1,-1 0 0,0 0 0,1-1-1,-1 1 1,1-1 0,-1 1 0,1-1-1,-1 1 1,1-1 0,-1 0 0,1 0-1,0 0 1,-1 0 0,1 0-1,-1 0 1,4-1 0,26-8 6,-18 2 136,-1 0 0,0-1 1,-1-1-1,0 0 0,0-1 0,-1 0 0,11-14 1,-7 10 341,-1 0 1,17-13-1,-28 28-428,0-1 0,0 1-1,0 0 1,0 0 0,-1 0 0,1 0-1,0 1 1,-1-1 0,1 0 0,-1 1-1,1-1 1,1 3 0,15 14 255,38 30 0,-51-44-292,1-1 0,-1 1 0,1-1 0,9 4-1,-9-5-4,0-1 0,-1 0 0,1 0 0,0-1 0,-1 1 0,10-1 0,130-21 0,245-45 0,-317 52 0,-70 13 0,-9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9:56.256"/>
    </inkml:context>
    <inkml:brush xml:id="br0">
      <inkml:brushProperty name="width" value="0.05" units="cm"/>
      <inkml:brushProperty name="height" value="0.05" units="cm"/>
    </inkml:brush>
  </inkml:definitions>
  <inkml:trace contextRef="#ctx0" brushRef="#br0">0 0 1712,'0'0'0,"23"0"0,16 3 0,22-2-808</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9:56.595"/>
    </inkml:context>
    <inkml:brush xml:id="br0">
      <inkml:brushProperty name="width" value="0.05" units="cm"/>
      <inkml:brushProperty name="height" value="0.05" units="cm"/>
    </inkml:brush>
  </inkml:definitions>
  <inkml:trace contextRef="#ctx0" brushRef="#br0">1 18 3320,'37'4'-157,"41"-2"-1,-71-2 168,45-1 1392,191-14 1781,-36 10-262,0 3-1982,-164 3-278,168 7 236,-172-6-402,332-3 1672,-362 1-2116,225-2 2037,-178 9-848,-59-7-1258,0 1 0,0 0 0,0 0 0,1 0 0,-1 0-1,0 0 1,-4 3 0,-8 4-2095,-22 7-9440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9:03.524"/>
    </inkml:context>
    <inkml:brush xml:id="br0">
      <inkml:brushProperty name="width" value="0.05" units="cm"/>
      <inkml:brushProperty name="height" value="0.05" units="cm"/>
    </inkml:brush>
  </inkml:definitions>
  <inkml:trace contextRef="#ctx0" brushRef="#br0">134 1 5920,'29'184'1705,"-24"-115"-777,-2 50-88,-4 135-139,-1-203-347,-14 226 112,11-218-252,-20 245 92,19-241-52,-27 265 94,27-262-127,-33 261 79,32-266-153,4-24-81,-15 255 189,15-33 40,3-208-242,-5 237 343,4-271-457,5-36-18,2-28-1553,4-19-6461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9:05.200"/>
    </inkml:context>
    <inkml:brush xml:id="br0">
      <inkml:brushProperty name="width" value="0.05" units="cm"/>
      <inkml:brushProperty name="height" value="0.05" units="cm"/>
    </inkml:brush>
  </inkml:definitions>
  <inkml:trace contextRef="#ctx0" brushRef="#br0">117 154 1888,'14'20'75,"-13"-20"-39,-1 0 0,1-1 0,0 1 1,-1 0-1,1-1 0,-1 1 0,1-1 1,-1 0-1,1 1 0,-1-1 0,0 1 1,1-1-1,-1 1 0,0-1 0,1 0 1,-1 1-1,0-1 0,0 0 0,1 1 1,-1-1-1,0-1 0,0 2 51,3-25 1069,-3 24-983,0-1 1,0 0-1,0 1 1,1-1-1,-1 0 1,0 1-1,1-1 1,-1 0-1,1 1 1,-1-1-1,1 0 1,0 1-1,-1-1 1,1 1-1,0 0 1,0-1-1,0 1 1,0 0-1,0-1 1,3-1-1,3-2 86,1 1-1,-1 0 1,1 1-1,0-1 0,0 2 1,0-1-1,16-2 0,65-8 1428,-60 10-1269,40-7 456,205-4 868,-96 6-796,-121 4-852,-15 2 288,160-9 148,-163 9-196,275-2 551,-201 6-574,141 14 158,-154-11-352,50-4 60,-126-1-132,11 1 9,35-4 0,-47 0-31,0 2 0,40 2 0,-61-1-1,0 0 1,0 0-1,0 0 1,0 1-1,0-1 0,0 0 1,0 1-1,0-1 1,-1 1-1,1-1 1,0 1-1,0 0 0,0 0 1,-1 0-1,1 0 1,-1 0-1,1 1 1,-1-1-1,1 0 1,-1 1-1,1-1 0,-1 1 1,0-1-1,0 1 1,0-1-1,0 1 1,0 0-1,0 0 1,-1-1-1,1 1 0,0 0 1,-1 0-1,1 0 1,-1 0-1,0 0 1,0 3-1,3 21-6,-2-1 0,0 1 0,-2-1 0,-6 40 0,-3-4-13,1-17-5,-10 80-34,-4 74-23,19-155-40,-12 172-65,13-171-62,-13 175-51,14-175 244,-1 174-60,3-174-180,1 175-80,0-175 222,12 179-60,-11-179-2,11 171-80,-10-174 60,11 280-328,-8-202 285,-16 135-71,-3-159 176,2 26-12,8-98 65,0-12 87,-3 11-44,-1 1 0,-11 24 1,15-39 31,-2 1 0,1-1 0,-1 0 1,-1 0-1,0 0 0,0-1 1,0 0-1,-1 0 0,1 0 1,-10 6-1,-11 3-167,0 0 1,-55 21-1,65-30 157,9-3 5,0-2-1,0 1 1,-1-1-1,-8 1 1,-152 22-533,148-22 534,-40 2-85,-101-2 8,-70-3-95,-64 5 28,205 0 165,54-4-6,-151-1-6,150-2 7,-163-12-3,163 11-11,-89-2-13,-100-4-41,226 9 78,-133-14 320,125 10-269,9 3-45,0 1-3,-1-1-1,1 1 0,0-1 0,0 1 0,0-1 1,0 1-1,0-1 0,0 1 0,0-1 1,0 1-1,0-1 0,0 1 0,0-1 1,0 1-1,1-1 0,-1 1 0,0 0 1,0-1-1,0 1 0,1-1 0,-1 0 1,11-18-5,15-23 0,-21 36-11,13-16-98,51-55-1,48-49-1460,57-62-6186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2:09.897"/>
    </inkml:context>
    <inkml:brush xml:id="br0">
      <inkml:brushProperty name="width" value="0.05" units="cm"/>
      <inkml:brushProperty name="height" value="0.05" units="cm"/>
    </inkml:brush>
  </inkml:definitions>
  <inkml:trace contextRef="#ctx0" brushRef="#br0">0 749 2336,'170'-9'-60,"-126"5"-239,240-29 74,-217 24 866,316-49 337,-297 43 36,397-78 490,-372 72-97,192-34-1,23-3-935,-189 35 476,585-76 317,-579 81-624,542-67 209,-557 72-442,441-37 127,-468 41-300,338-38 39,-361 38-305,-34 5-32,319-26-552,-72 23-2721,-216 7-3383</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9:05.617"/>
    </inkml:context>
    <inkml:brush xml:id="br0">
      <inkml:brushProperty name="width" value="0.05" units="cm"/>
      <inkml:brushProperty name="height" value="0.05" units="cm"/>
    </inkml:brush>
  </inkml:definitions>
  <inkml:trace contextRef="#ctx0" brushRef="#br0">0 135 1624,'0'0'0,"4"-15"0,3-10 328,4 2 0,2-1-328,10-24-1312</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9:05.960"/>
    </inkml:context>
    <inkml:brush xml:id="br0">
      <inkml:brushProperty name="width" value="0.05" units="cm"/>
      <inkml:brushProperty name="height" value="0.05" units="cm"/>
    </inkml:brush>
  </inkml:definitions>
  <inkml:trace contextRef="#ctx0" brushRef="#br0">0 1660 6104,'48'-231'3337,"-15"12"206,9-25-2317,-32 191-411,49-208 265,-46 213-594,-4 17-261,66-185 470,-2 55-407,-38 92-416,-33 67 61,-1-1 0,1 0 0,-1 0 0,0 0 0,0 0 0,0 0-1,0 0 1,-1 0 0,1 0 0,-1-1 0,0 1 0,0 0 0,-1-5 0,1-16-1867,5-31-8072</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9:06.971"/>
    </inkml:context>
    <inkml:brush xml:id="br0">
      <inkml:brushProperty name="width" value="0.05" units="cm"/>
      <inkml:brushProperty name="height" value="0.05" units="cm"/>
    </inkml:brush>
  </inkml:definitions>
  <inkml:trace contextRef="#ctx0" brushRef="#br0">905 1046 13272,'-1'-6'-264,"0"-1"1,0 0-1,1 0 1,0 1-1,1-1 1,0 0-1,0 1 0,0-1 1,1 1-1,0-1 1,0 1-1,0-1 1,6-9-1,-2 0 550,0 0 0,-2 0-1,5-28 1,-10 31 62,-24-62 149,25 74-468,-1 0 0,1 0-1,-1 0 1,1 0 0,-1 0 0,1 0-1,-1 0 1,0 0 0,1 0-1,-1 0 1,0 0 0,-2-1 0,-72-57 552,55 50 86,-99-16 150,89 23-729,-163 21 31,153-10-79,-51 18 0,-14 14-32,72-25-22,0 3 0,-45 33 0,60-35-192,12-11 119,-2 2 17,1 0-1,0 1 1,0 0 0,1 0-1,0 1 1,1-1-1,0 1 1,-6 18 0,9-23 3,0 0 1,1 1 0,0-1 0,0 0 0,1 1 0,-1-1 0,1 0-1,0 1 1,1-1 0,-1 0 0,1 1 0,0-1 0,1 0 0,-1 0-1,1 0 1,0 0 0,4 8 0,16 13-51,-10-17-143,6-1 141,1 0 0,0-1 0,0-1-1,0-1 1,0-1 0,25 3 0,18-4 29,-35-6-129,136-40-49,-130 29 216,114-79 3,-121 70 89,86-115 60,-95 107 161,48-134 123,-56 130-57,18-145 121,-25 144-167,-1 17-157,1-32 150,-7-74 0,4 103-143,-8-62 186,8 74-209,-1 0 0,-1 0 0,1 0-1,-2 0 1,1 0 0,-7-11 0,10 20-104,0 1 1,-1 0 0,1 0 0,0 0-1,0 0 1,0 0 0,0 0 0,0-1-1,0 1 1,-1 0 0,1 0 0,0 0-1,0 0 1,0 0 0,0 0 0,0 0-1,-1 0 1,1 0 0,0 0 0,0 0-1,0 0 1,0 0 0,-1 0-1,1 0 1,0 0 0,0 0 0,0 0-1,0 0 1,-1 0 0,1 0 0,0 0-1,0 0 1,0 0 0,0 0 0,-1 0-1,1 0 1,0 0 0,0 0 0,0 0-1,0 1 1,0-1 0,-1 0 0,-5 11 92,-1 21-56,2 0-1,1 1 1,1 55 0,3-79-36,0 0 1,0 0 0,1 1 0,0-1 0,4 11-1,0 5 1,-1-2-2,13 54 36,6 12-7,11 27-26,-19-68-10,50 138-57,0-37-57,-52-123-183,63 75-103,-58-86 190,10 1 69,50 18 0,-54-29-15,114-5-81,-110-5-33,101-49-121,-106 40 68,77-79-82,-92 85 386,-1-1 0,0 0 0,0-1 1,0 0-1,-1 0 0,-1 0 0,7-17 1,-7 15 8,0 1-4,-1-1 0,-1 1-1,1-1 1,-2 1 0,3-24 0,-4 22 33,0 11 4,-1-1-1,1 1 1,-1-1 0,0 0-1,0 1 1,0-1-1,0 0 1,-1 1-1,1-1 1,-1 0-1,1 1 1,-1-1 0,-1-2-1,-2-5 21,-7-22 37,4 22 150,-2 3-143,-1 0 1,1 1 0,-20-9-1,13 12 250,-96 7 122,83 2-176,-156 49 70,148-41-276,27-10-57,-31 15 28,0 1 0,-58 40 0,81-49-26,1-1-17,2 0 0,-1 1 0,1 1 0,1 1 1,-22 23-1,22-18-41,-16 25 1,26-38-51,0 1-1,1 0 1,0 0-1,0 0 1,1 0-1,0 1 1,0-1-1,0 1 0,1-1 1,0 1-1,-1 9 1,2-15 46,1 1 1,-1-1-1,0 1 1,1-1-1,-1 1 1,1-1-1,-1 1 0,1-1 1,0 1-1,-1-1 1,1 0-1,0 1 1,0-1-1,0 0 0,0 0 1,0 0-1,1 0 1,-1 0-1,0 0 1,0 0-1,1 0 1,-1 0-1,2 1 0,0-2-59,-1 1-1,1 0 0,-1-1 0,1 1 0,-1-1 1,0 0-1,1 1 0,-1-1 0,1-1 0,-1 1 1,1 0-1,-1-1 0,1 1 0,-1-1 0,1 1 1,3-3-1,1-1 58,-1 1 1,0-1 0,0-1-1,0 1 1,-1-1-1,1 0 1,-1 0 0,0-1-1,6-9 1,-2 3 65,2 0 107,-1-1 0,11-19 0,10-14 656,-19 29-623,2-4 552,1 0-1,1 2 1,1-1-1,33-27 1,-47 45-644,0 0 0,0 0 0,0 1 0,0-1 0,0 1 0,1 0 0,-1 0 1,1 0-1,-1 0 0,1 1 0,-1-1 0,1 1 0,-1 0 0,1 0 0,-1 0 0,1 1 0,3 0 0,2 1 15,1 1 1,-1 0-1,0 0 0,0 1 0,13 7 0,137 79 19,-139-80-389,0-1 0,37 10 1,-37-12 200,-8-3-55,1 0-1,-1-1 0,0-1 1,1 0-1,22 1 0,14 1-1484,66 11-6908</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9:07.664"/>
    </inkml:context>
    <inkml:brush xml:id="br0">
      <inkml:brushProperty name="width" value="0.05" units="cm"/>
      <inkml:brushProperty name="height" value="0.05" units="cm"/>
    </inkml:brush>
  </inkml:definitions>
  <inkml:trace contextRef="#ctx0" brushRef="#br0">194 233 9416,'-34'-67'1600,"-56"-85"1,89 151-1542,1 0 1,-1 1-1,1-1 1,-1 0-1,1 0 0,-1 0 1,1 1-1,-1-1 1,0 0-1,0 1 0,1-1 1,-1 0-1,0 1 1,0-1-1,0 1 0,1-1 1,-1 1-1,0 0 1,0-1-1,0 1 1,0 0-1,0 0 0,0-1 1,0 1-1,0 0 1,0 0-1,0 0 0,0 0 1,-2 1-1,2 0-6,-1 0-1,1 0 1,-1 0-1,1 0 1,0 1-1,-1-1 1,1 0-1,0 1 1,0-1 0,0 1-1,0 0 1,0-1-1,0 1 1,0 2-1,-4 8 169,1 1-1,-5 26 1,6-25-168,2-9-13,-1 1 0,2 0 1,-1-1-1,1 1 0,0 10 1,2 36 144,13 76 0,-11-109-178,12 42-25,51 127-644,-40-112 301,-8-34-209,42 72 0,-52-101 494,23 27-636,35 21-78,-51-52 405,4-2 189,1 0 0,1-2 0,-1 0 0,1-2 0,26 2 0,-32-4 143,-9-1 8,-1 0 0,0 0-1,1-1 1,-1 0 0,0 0 0,9-3 0,6-1 2,-1-1 1,-1-1 0,1-1 0,-1-1 0,23-15-1,-29 16 49,-8 5 4,-1 0 0,0 1 0,0-2 0,0 1 0,-1 0 0,1-1 0,4-6 0,4-4 285,-1-1 0,-1 0 0,0-1 1,-2 0-1,1 0 0,6-22 0,-10 26-148,-4 9-76,0-1 0,0 1 0,0 0 0,0 0 0,-1-1 0,0 1 0,1 0 0,-1-1 0,0 1 0,0 0 0,-1-5 0,-2-8 240,0 1 1,-8-22 0,3 26 248,2 6-452,-1 0 1,0 1 0,0-1 0,0 1-1,0 1 1,-1 0 0,1 0 0,-1 0-1,0 1 1,0 0 0,0 0 0,0 1-1,-9 0 1,4 0-45,9 0-33,1 1 1,-1 0 0,1 0 0,-1 1 0,1-1 0,-1 1 0,1-1 0,-1 1 0,1 0 0,0 0 0,-4 2 0,-14 6 128,0 0 0,0 1 0,2 1 0,-32 23 0,40-25-158,6-5-71,1 0 1,0 0-1,-1 0 1,1 1-1,-5 8 0,-36 54-497,44-65 480,-1 1 0,0 0 0,1 0 0,0-1 0,-1 1 0,1 0 0,0 0 0,1 0 0,-1 0 0,0 0 0,1 6 0,-1 4-62,-2-1 49,2-8 25,0 0 0,0 0 0,1 0 0,-1 1 0,1-1 0,0 0 0,1 0 0,0 5 0,0 0-126,1 1 0,0-1 0,1 1 0,0-1 0,0 0 0,1 0 0,0 0 0,8 11 0,-9-15 134,1-1 1,0 0-1,0 0 1,0 0-1,0-1 1,1 1-1,-1-1 0,1 0 1,0 0-1,0 0 1,0-1-1,1 0 1,-1 0-1,1 0 1,-1-1-1,1 0 1,-1 0-1,1 0 1,0-1-1,-1 1 1,12-2-1,-15 1 66,0 0 0,0-1-1,0 1 1,-1 0-1,1-1 1,0 1 0,0-1-1,0 1 1,-1-1 0,1 0-1,0 0 1,-1 0 0,1 0-1,-1 0 1,2-1-1,5-4 1,1 1 19,21-15 234,78-72 1052,-48 38 1251,-59 53-2508,-1 1 0,0-1 0,1 1 0,-1-1 0,1 1 0,-1-1 0,1 1 0,-1-1 0,1 1 0,0 0 1,-1-1-1,1 1 0,-1 0 0,1-1 0,0 1 0,-1 0 0,1 0 0,0-1 0,-1 1 0,1 0 0,0 0 0,-1 0 0,1 0 0,0 0 0,-1 0 0,1 0 0,0 0 1,0 0-1,-1 1 0,1-1 0,0 0 0,-1 0 0,1 1 0,-1-1 0,1 0 0,0 1 0,0 0 0,1 2-21,0-1 1,-1 1-1,1 1 0,-1-1 1,0 0-1,0 0 0,1 4 0,1 4-205,-1-3-610,-1 0-1,1 0 0,-2 0 0,1 10 1,-1-1-8452</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9:08.036"/>
    </inkml:context>
    <inkml:brush xml:id="br0">
      <inkml:brushProperty name="width" value="0.05" units="cm"/>
      <inkml:brushProperty name="height" value="0.05" units="cm"/>
    </inkml:brush>
  </inkml:definitions>
  <inkml:trace contextRef="#ctx0" brushRef="#br0">0 157 12376,'3'-4'-528,"0"0"0,0 0 1,-1-1-1,0 1 0,0-1 0,0 1 1,-1-1-1,2-7 0,-2 10 571,-1 1 0,1-1 1,-1 1-1,1 0 0,0 0 0,-1-1 0,1 1 0,0 0 0,0 0 0,0 0 0,0 0 0,0 0 0,0 0 0,0 0 0,1 0 0,1-1 0,3-2 59,0-3 5,-4 5-11,-1 0 1,1 0 0,0 1-1,0-1 1,-1 1 0,1-1-1,0 1 1,1 0-1,-1-1 1,0 1 0,0 0-1,0 1 1,3-2 0,21-6 705,0 1 0,49-6 0,43 1-226,83 4-928,-90 6-1060,145-5-6054</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9:09.383"/>
    </inkml:context>
    <inkml:brush xml:id="br0">
      <inkml:brushProperty name="width" value="0.05" units="cm"/>
      <inkml:brushProperty name="height" value="0.05" units="cm"/>
    </inkml:brush>
  </inkml:definitions>
  <inkml:trace contextRef="#ctx0" brushRef="#br0">356 186 5208,'-15'-1'397,"0"0"1,-19-5-1,7 1 295,13 3-150,0 1 1,0 0 0,-19 2-1,30 0-413,0 0 0,1 0-1,-1 1 1,1-1 0,-1 1-1,1-1 1,0 1 0,0 0-1,0 0 1,0 0-1,0 0 1,0 0 0,0 0-1,-2 5 1,2-4 12,0-2-59,1 1 1,0-1-1,0 1 1,0 0-1,0-1 1,0 1-1,0 0 1,1 0-1,-1 0 1,1 0-1,-1-1 1,1 1-1,-1 0 1,1 2-1,-1 6 94,-3 1-62,3-8-62,0 0 0,0 0 0,1 0 0,-1 0 0,1 0 0,0 0 0,-1 0 0,1 0 0,1 0 0,-1 0 0,0 0 0,1 3 0,10 47 479,2 0 1,30 76-1,28 36 199,-56-131-669,0-2 186,65 113 80,-36-70-588,-46-91-585,-16-56-56,-12-66-99,18 55 925,2-115 156,9 192-57,1-33 457,22-308 1656,-22 344-2104,1-4 77,0 0 1,1 1-1,-1-1 0,1 1 0,3-8 1,-4 12-79,0 0 1,0 0-1,0 0 1,0 1-1,0-1 1,1 0 0,-1 1-1,0-1 1,1 1-1,0-1 1,-1 1-1,1 0 1,0-1 0,-1 1-1,1 0 1,0 0-1,0 0 1,0 1-1,0-1 1,0 0-1,0 1 1,0-1 0,0 1-1,4-1 1,-1 2-15,0 0 0,0-1 0,0 1 0,0 1 0,0-1 0,0 1 0,-1 0 0,1 0 0,-1 0 0,1 1 1,-1-1-1,7 6 0,-3-2-9,-2-2 8,0 1-1,0-1 0,-1 1 0,1 1 0,-1-1 0,0 1 0,-1 0 0,6 8 1,-4-5-11,-2-3-4,0 0 0,0 0 0,-1 1 0,0-1 0,0 1 0,0-1 0,-1 1-1,2 12 1,-2-10-9,-1 5-64,-4 7 7,-9 31 0,4-38-173,-5 2 172,-1-2 1,0 0 0,-1-1-1,-1-1 1,0 0 0,-26 15-1,32-22 17,-39 18-153,26-14-177,-137 56-320,148-61 506,0 1 0,0 0-1,-16 10 1,10-5 80,3-2 35,-28 19-459,-10 16-72,47-33 169,5-4 353,0 1 0,1 0 1,-1-1-1,2 1 0,-1 0 1,2 8-1,4-3-305,9 5 125,24 22-1,-23-29-77,89 31-52,-78-35 458,146 9 72,-135-15 141,154-19 126,-155 12-39,-17 2-197,6-1-29,-1-2 1,0 0-1,0-2 0,40-21 0,-53 25-18,6-4-26,0-1 0,0-1 0,-1 0 1,-1-1-1,22-22 0,31-49 205,-67 81-273,1 0-1,-1-1 1,0 1-1,-1 0 1,1-1 0,-1 1-1,1-1 1,-1 1-1,0-1 1,0 0 0,-1 0-1,1 1 1,-1-1-1,0 0 1,0 0 0,0-7-1,-1 9-11,-2-6 90,-1 4-86,1 1 1,-1 0-1,0 0 1,0 0-1,0 0 1,0 1-1,-1 0 1,1 0-1,-1 0 1,1 0-1,-1 0 1,0 1-1,0 0 1,-5 0-1,-7-2 8,0 2-1,-23 1 1,29 1-14,0 0 1,0 0-1,1 1 1,-1 0-1,1 1 0,-20 8 1,16-6-5,6-1 0,-1-1 0,1 1 1,0 1-1,0-1 0,0 1 1,0 1-1,-9 8 0,7-6-2,4-2-1,0-1 0,0 0 1,1 1-1,0 0 0,0 1 0,0-1 1,1 1-1,-5 10 0,4-8-5,2-4-2,1 0-1,0 1 1,0-1-1,0 1 1,0-1-1,1 1 1,0 0-1,0 0 1,1 0-1,0 7 1,-1-4-5,3 5-49,1-4 28,1 0 0,0-1 0,0 1 1,1-1-1,0 0 0,1 0 0,0 0 0,0-1 1,13 12-1,-10-10 4,-6-7-7,0 0 0,0 0 0,0-1 0,1 1 0,-1-1 0,1 0 0,-1 0 0,8 3 0,6 2-89,0-2 0,0 1 0,0-2 0,0-1 0,35 3 0,-37-4 92,-9-2 6,-1 0 0,0 0 1,1 0-1,-1 0 0,0-1 0,1 0 1,5-2-1,7-1-32,0-2 1,0 0-1,-1-1 0,0-1 1,31-19-1,-35 19 43,-8 5-11,0-1 0,-1 1 0,1-1 0,-1 0 0,7-8 0,15-18-96,1-7 97,-20 26 188,-1 0 1,0 0 0,0 0-1,-1-1 1,6-19 0,-11 31-138,0-1 0,0 1 0,0-1 0,-1 1 0,1 0 0,0-1 0,0 1 1,-1-1-1,1 1 0,0 0 0,0-1 0,-1 1 0,1 0 0,0-1 0,-1 1 0,1 0 1,0-1-1,-1 1 0,1 0 0,-1 0 0,1-1 0,-1 1 0,1 0 0,0 0 1,-1 0-1,1 0 0,-1 0 0,1 0 0,-1 0 0,1 0 0,-1 0 0,1 0 0,-1 0 1,1 0-1,0 0 0,-1 0 0,1 0 0,-1 0 0,1 0 0,-1 0 0,1 1 1,-1-1-1,1 0 0,0 0 0,-1 1 0,1-1 0,0 0 0,-1 0 0,1 1 1,0-1-1,-1 0 0,1 1 0,-7 6 88,2-1 0,-1 1-1,1 0 1,0 1 0,0-1 0,1 1 0,0 0 0,0 0 0,1 0-1,0 1 1,1-1 0,0 1 0,-2 9 0,-6 49 137,-1 88 0,9-35-230,3-31-30,-1 128-61,-1-172-236,-9 206-408,5-74-110,4-162 575,-1 5-128,1 0 1,3 23-1,-2-52-742,1-36 386,-19-222-907,17 231 1207,-3-187-144,4 178 263,3-160 21,0 170 713,14-102 214,-16 130-480,0 0 0,1 0 0,-1 0 0,1 1 0,0-1 0,4-8 0,2-2 6,-3 0-60,-3 11 6,1 0 0,-1 0 0,1 0 0,0 0 0,5-7 0,-2 4 173,1 1 0,0-1 0,0 2 0,0-1 0,1 1 0,0 0 0,1 1 0,0 0 0,0 0 0,0 1 0,0 0 0,1 1 0,0 0 0,0 0 0,13-3 0,-18 7-191,0 0-1,0 1 1,0-1 0,0 1 0,0 0 0,0 0 0,-1 0-1,1 1 1,0-1 0,5 4 0,-2-2-12,1 1 22,0 0-1,0 0 1,0 1-1,0 0 0,-1 1 1,9 6-1,-7-4-55,7 5 21,-1 1 0,0 0-1,-1 1 1,-1 1-1,22 31 1,-27-37-69,-7-8-22,0 0 0,0 1-1,0-1 1,0 1 0,-1-1-1,1 1 1,-1 0 0,0-1-1,0 1 1,2 6-1,2 8-168,4 33-1,-11-37-208,-2-3 273,-1 0 0,0-1 1,0 1-1,-1-1 0,0 0 0,0 0 1,-1-1-1,0 0 0,-13 11 1,14-14 43,-35 21-683,25-17 338,0-1 0,-1-1 1,-20 7-1,30-12 249,0 0 0,0 0 0,0-1 0,0 0 0,0 0 0,-1-1-1,1 0 1,0 0 0,0-1 0,-1 1 0,-11-5 0,18 5 140,-1-1 1,1 1-1,0-1 1,0 0-1,0 1 0,0-1 1,0 0-1,0 0 0,1 0 1,-1 0-1,0 0 1,0 0-1,1 0 0,-1 0 1,0 0-1,1 0 1,-1-1-1,1 1 0,-1-2 1,-1-1-65,-12-31-1143,-9-15-4515</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9:43.085"/>
    </inkml:context>
    <inkml:brush xml:id="br0">
      <inkml:brushProperty name="width" value="0.05" units="cm"/>
      <inkml:brushProperty name="height" value="0.05" units="cm"/>
    </inkml:brush>
  </inkml:definitions>
  <inkml:trace contextRef="#ctx0" brushRef="#br0">51 0 8072,'0'0'4488,"3"9"-4188,3 0-251,-4-5-10,0 0-1,0 0 1,-1 0-1,1 0 1,-1 0-1,0 0 1,0 0-1,1 8 1,18 96 322,-13-63-219,1 69-1,-6-78-111,-1 9 104,-4 253 31,1-234-138,-14 263-30,12-262-170,-17 247-87,17-251 0,-21 233-86,21-239 181,-1-5 79,-13 194-37,10-19-4,8-223 120,-1 41-16,1 0 1,6 46-1,-5-89 26,-1 0 0,1 0-1,-1 0 1,1-1 0,-1 1-1,0 0 1,1-1 0,-1 1-1,1 0 1,-1-1 0,0 1-1,0 0 1,1-1 0,-1 1-1,0-1 1,1 1 0,-1-1-1,0 1 1,0-1 0,0 1-1,0 0 1,1-1 0,-1 1-1,0-2 1,3-5 6,-2 4 4,0 0 0,0-1 0,-1 1 0,1-1 0,-1 1 0,0-1 0,0 0 1,0-3-1,8-182-1437,1 13-6296</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9:43.794"/>
    </inkml:context>
    <inkml:brush xml:id="br0">
      <inkml:brushProperty name="width" value="0.05" units="cm"/>
      <inkml:brushProperty name="height" value="0.05" units="cm"/>
    </inkml:brush>
  </inkml:definitions>
  <inkml:trace contextRef="#ctx0" brushRef="#br0">0 238 13360,'4'48'54,"-4"-48"-46,0 0 0,0 0-1,0-1 1,0 1 0,0 0-1,0 0 1,0 0 0,1-1-1,-1 1 1,0 0 0,0 0-1,0 0 1,0 0 0,0 0-1,1 0 1,-1-1 0,0 1-1,0 0 1,0 0 0,0 0-1,1 0 1,-1 0 0,0 0-1,0 0 1,0 0 0,1 0-1,-1 0 1,0 0 0,0 0 0,0 0-1,1 0 1,-1 0 0,0 0-1,0 0 1,0 0 0,1 0-1,-1 0 1,0 0 0,0 0-1,0 0 1,0 0 0,1 0-1,-1 1 1,0-1 0,0 0-1,0 0 1,0 0 0,1 0-1,-1 0 1,0 0 0,0 1-1,0-1 1,0 0 0,0 0-1,0 0 1,0 1 0,0-1-1,0 0 1,1 0 0,-1 0-1,0 0 1,0 1 0,0-1-1,0 0 1,0 0 0,0 0 0,0 1-1,0-1 1,0 0 0,0 0 8,4-6 39,0 0 1,0 0-1,-1-1 1,0 1-1,5-14 1,4-11-119,16-26 478,-25 53-409,0 0 0,0 0-1,1 0 1,-1 0 0,1 1 0,0 0 0,0-1 0,0 1-1,0 0 1,0 1 0,6-3 0,-3 1 23,4-3 43,1 1 0,-1 0 1,1 1-1,0 1 0,18-5 1,-13 4-33,8-3 88,0 2-1,51-8 1,-50 10-64,8 0 264,187-14 132,-173 16-152,183 0 114,-186 2-180,173-1 143,-177 1 70,-27 0-377,335 10 1950,-340-10-1896,-1 1 0,0 0 0,0 1 0,13 3 0,-17-3-95,-1-1 0,1 1 0,-1 0 0,0 0-1,1 0 1,-1 0 0,0 1 0,0-1 0,0 1 0,2 3 0,2 3 44,-1 1 1,0-1-1,0 1 1,-1 0-1,-1 0 0,1 1 1,-2-1-1,4 14 1,0 10-58,3 35 1,-7-51 3,9 155 153,-10-133-166,-2 1 45,-16 175 23,11-170-30,-31 195 10,28-190-70,-31 210-15,32-208-50,-17 204-56,21-207-106,-3 192-71,7-195 180,8 182-29,-7-186 116,-2 270-385,-7-240 382,1-47 7,-5 6 8,-22 42-1,32-72 22,0-1 0,1 0 0,-1 0 0,0 1 0,0-1 0,0 0 0,0 0 0,0 0 0,0 0 0,0 0 0,0 0 0,-3 1 0,-12 8-19,-1-1 0,0 0 1,-35 11-1,25-16-81,-139-12-47,128 2 0,-179-37-56,173 31 56,-177-54-47,180 51 94,-249-106-171,260 108 264,12 6-34,1-2 0,-20-12 0,-79-52-186,97 57-248,-68-95-2258,8 10-8075</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9:44.168"/>
    </inkml:context>
    <inkml:brush xml:id="br0">
      <inkml:brushProperty name="width" value="0.05" units="cm"/>
      <inkml:brushProperty name="height" value="0.05" units="cm"/>
    </inkml:brush>
  </inkml:definitions>
  <inkml:trace contextRef="#ctx0" brushRef="#br0">0 1664 14432,'71'-202'-2303,"-28"74"3064,-21 70-2,58-156 185,-62 167-257,77-192 255,-76 191-347,77-176 150,-76 184-612,-6 13-71,90-148 110,-84 144-406,68-92 727,-71 102-1594,2 1 1,24-21-1,-15 15-8945</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9:44.637"/>
    </inkml:context>
    <inkml:brush xml:id="br0">
      <inkml:brushProperty name="width" value="0.05" units="cm"/>
      <inkml:brushProperty name="height" value="0.05" units="cm"/>
    </inkml:brush>
  </inkml:definitions>
  <inkml:trace contextRef="#ctx0" brushRef="#br0">625 132 14432,'-1'-23'-52,"-6"-40"1,6 60-142,1 0-1,-2-1 1,1 1 0,0 0-1,-1 0 1,1 0 0,-1 0 0,-3-4-1,1 1 274,-3 2 787,-7 2-499,-1 1 0,-22 1 0,20 3-48,-80 42 132,76-32-112,-72 73 132,77-66-151,0 11-102,-19 53 0,34-82-192,0 1 0,1-1 0,-1 1 0,1-1 0,-1 1-1,1 0 1,0-1 0,0 6 0,5 46 135,13 63 0,-18-112-141,1-1 0,1 1 0,-1-1 0,1 0 1,0 1-1,2 4 0,101 167 185,-81-142-86,94 131 60,-96-134 0,68 109 44,-77-113-182,-4 5-12,7 58 1,-15-89-29,-1 1 1,0-1-1,0 0 0,0 1 0,0-1 0,0 0 1,0 1-1,0-1 0,-1 0 0,1 1 1,0-1-1,-1 0 0,1 1 0,-2 0 0,-7 15 9,0 0 0,-2-1 0,-19 25 0,29-40-9,0 0 0,0 1-1,-1-1 1,1 0 0,-1 0-1,1 0 1,-1 0 0,1 0-1,-1 0 1,0 0 0,-1 1-1,-31 11 12,-70 17 0,72-26-5,-132-2-28,133-6-152,-100-27-170,111 22-358,11 3 529,1-1-1,1 0 0,-1 0 0,1-1 1,-10-13-1,17 21 108,-1-1 1,1 0-1,-1 0 1,1 1-1,-1-1 1,1 0-1,0 0 0,0 0 1,-1 0-1,1 1 1,0-1-1,0 0 1,0 0-1,0-2 1,1-14-591,0-1 0,2 1 0,7-31 1,-9 44 441,17-92-8201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2:10.287"/>
    </inkml:context>
    <inkml:brush xml:id="br0">
      <inkml:brushProperty name="width" value="0.05" units="cm"/>
      <inkml:brushProperty name="height" value="0.05" units="cm"/>
    </inkml:brush>
  </inkml:definitions>
  <inkml:trace contextRef="#ctx0" brushRef="#br0">0 703 13808,'25'-12'-151,"-18"9"-23,0 0 1,0 0 0,0 0 0,0 1-1,13-3 1,119-22-1068,-97 20 962,261-35-64,-229 33 277,355-49 155,-330 44 758,455-56 319,-429 53-411,218-29 4,23-3-477,-214 31 372,645-63 223,-634 65-411,644-77 152,-650 76-330,592-48 101,-610 56-196,475-23 37,-508 30-242,121 9 4,-28 8-104,-136-10-440,175 13-2119,-26-2-7395</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9:45.657"/>
    </inkml:context>
    <inkml:brush xml:id="br0">
      <inkml:brushProperty name="width" value="0.05" units="cm"/>
      <inkml:brushProperty name="height" value="0.05" units="cm"/>
    </inkml:brush>
  </inkml:definitions>
  <inkml:trace contextRef="#ctx0" brushRef="#br0">394 252 11656,'-13'-1'-200,"-10"-3"-692,21 3 432,12-1 149,69-1 527,-77 3-1,1 0-1,-1 0 1,1-1-1,-1 0 1,1 1-1,-1-1 1,1 0 0,-1 0-1,1-1 1,-1 1-1,0 0 1,0-1-1,0 1 1,0-1-1,4-3 1,-3 2-4,-1 1-81,0-1 0,-1 0 0,1 1 0,0-1 0,-1 0 0,0 0 0,0 0 0,0 0 0,0 0 0,0 0 1,0 0-1,-1 0 0,1 0 0,-1 0 0,0-5 0,0 4 26,0 2-65,1 0 0,-1 0-1,0 0 1,0 0 0,0 0 0,0 0-1,-1 0 1,1 0 0,-1 0-1,1 0 1,-1 0 0,0 0 0,1 0-1,-3-3 1,-1-4 101,-11-25 70,5 22 266,-63-43 173,55 47-388,-85-5 89,82 15-274,-83 29 21,85-21-194,-63 56-57,70-51-156,6-3 173,0-1 0,1 1 0,1 1 1,0-1-1,0 1 0,1 0 0,1 0 0,0 0 1,0 22-1,8 8-18,-4-36 55,0 0 1,1 0-1,-1 0 0,1-1 1,1 1-1,-1-1 0,1 0 0,0 0 1,0 0-1,1 0 0,5 4 1,-3-2 19,-2-2 12,1 0 0,0-1 1,0 1-1,0-1 0,1 0 0,0-1 0,0 0 0,0 0 0,12 5 1,-9-5-16,-2-1-20,1 1 1,0-1-1,0-1 1,0 0 0,0 0-1,0-1 1,0 0-1,12-1 1,-8 1 33,-5-1 16,0 0 1,0 0-1,0-1 0,0 1 0,-1-2 1,1 1-1,0-1 0,-1-1 0,13-5 0,-11 5 10,-2 0 14,0 0-1,0-1 0,0 0 0,-1 0 1,0 0-1,1-1 0,-2 0 0,1 0 1,7-9-1,-5 6 59,4-6 271,-1 0-1,0-1 0,-1 0 0,0 0 0,-2-1 0,14-32 0,34-113 2098,-55 159-2394,-1 14-103,2 1-1,0-1 1,0 0 0,1-1 0,0 1 0,1 0 0,1-1 0,8 16 0,11 30-505,-17-36 308,-4-11 90,0 1 1,1-1-1,0 0 0,1 0 1,0 0-1,1-1 0,0 0 1,9 11-1,-14-19 119,1 0 1,0 0-1,1 0 0,-1 0 1,0-1-1,0 1 0,0-1 1,0 1-1,0-1 0,1 0 1,-1 0-1,0 0 0,0 0 1,1 0-1,-1-1 0,0 1 1,0 0-1,0-1 0,4-1 1,18-7-73,9-6 86,105-64 339,-29 15 40,-107 63-326,10-6 83,1 1 0,20-8 0,-28 13-96,0-1 0,0 1 0,0 0 0,0 0 1,1 1-1,-1 0 0,0 0 0,0 0 0,0 0 0,1 1 0,6 1 0,-2 2-7,-1 0-1,1 0 1,-1 1-1,0 0 0,0 1 1,0 0-1,-1 0 1,0 1-1,13 13 0,32 27 0,-43-39-26,7 6-71,0-1 1,1-1-1,1 0 1,0-1 0,39 16-1,-53-26 40,-1 0 0,0 0 0,1 0 0,-1 0 0,1-1 0,6 0 0,-9 0 42,0 0 1,0 0-1,0-1 0,0 1 0,0-1 0,-1 0 0,1 1 0,0-1 0,0 0 0,0 0 0,-1 0 1,1 0-1,0-1 0,-1 1 0,1 0 0,-1-1 0,0 1 0,1-1 0,1-2 0,2-5 59,-1-1 0,0 0-1,0 0 1,-1 0 0,0-1 0,-1 1-1,0-1 1,0 1 0,-1-1-1,-1-15 1,0 21-47,-1 0-1,0 0 1,0 0-1,0 0 1,0 0-1,-1 0 1,0 0-1,0 1 1,0-1-1,0 1 1,-1 0-1,-4-7 1,2 5 5,-4-4 70,0 4-52,0 0 0,0 1 0,0 0-1,-1 1 1,0 0 0,0 0 0,0 1 0,0 0 0,-1 1 0,-10-1 0,8 2-25,8 1-22,-1-1 0,0 1 0,0 1 1,1-1-1,-1 1 0,-5 1 0,-6 2-116,-1 0 0,1 1 0,0 0 0,1 2 0,-22 11 0,29-13 81,7-4 24,0 0-1,-1 0 1,1 1 0,0-1 0,0 1 0,1 0 0,-1 0-1,0-1 1,0 1 0,1 0 0,-1 0 0,-1 3 0,-1 3-61,0-1 0,0 1 0,1-1 0,-1 1 1,2 0-1,-1 0 0,1 0 0,1 1 0,-1-1 0,1 9 0,1-12 37,0-1-1,1 1 0,0 0 0,0 0 0,1-1 1,-1 1-1,1-1 0,0 1 0,0-1 0,0 1 1,1-1-1,-1 0 0,1 0 0,0-1 0,0 1 1,1 0-1,-1-1 0,1 0 0,0 0 0,0 0 1,0 0-1,0-1 0,0 1 0,0-1 0,1 0 1,-1 0-1,1-1 0,0 1 0,6 0 0,-9-1 30,0-1 0,0 0 0,0 1-1,-1-1 1,1 0 0,0 0-1,0 0 1,0 0 0,0-1-1,0 1 1,0 0 0,-1-1-1,1 1 1,3-2 0,4-1-27,2 1 25,-8 1 26,1 1 0,-1-1 0,1 0 0,-1 0 0,0-1 0,1 1 0,-1 0 0,4-3 0,16-11 131,0 0 0,-1-2 0,-1 0 1,28-30-1,-6 1 565,44-43 1564,-79 85-1641,-3 4-515,-1 1 0,1-1 0,-1 1 0,1 0 0,-1 0-1,1 0 1,4 3 0,-2 4 368,-1 2-345,-1 1 0,0 0 0,0 0 0,-2 1 0,1-1 0,1 16 0,33 187 192,-21-120-3126,9 53-11227</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9:50.112"/>
    </inkml:context>
    <inkml:brush xml:id="br0">
      <inkml:brushProperty name="width" value="0.05" units="cm"/>
      <inkml:brushProperty name="height" value="0.05" units="cm"/>
    </inkml:brush>
  </inkml:definitions>
  <inkml:trace contextRef="#ctx0" brushRef="#br0">4633 157 4576,'46'-55'-20,"-45"54"63,0 0 0,0 0 1,0 0-1,0-1 0,0 1 0,0 0 0,0 0 1,-1-1-1,1 1 0,0 0 0,-1-1 1,1 1-1,-1-1 0,1 1 0,-1-1 0,0 1 1,0-1-1,0 1 0,0-1 0,0 1 1,0-1-1,0 1 0,0-1 0,0 1 0,-1-1 1,1 1-1,-1-1 0,0-1 0,0 1 87,0 0-1,0 1 1,-1-1-1,1 0 1,-1 0-1,0 1 1,1-1-1,-1 1 1,0-1-1,0 1 0,0 0 1,0 0-1,0 0 1,0 0-1,0 0 1,0 0-1,-4-1 1,-9-1 203,0 1 0,0 1 0,0 0 0,-30 3 1,23-1-224,-12 0 523,-53 11 1,59-8-499,-202 26 1643,-29-6-1250,204-20-247,-219 17 124,219-18-90,-210 9 137,212-10-105,-222 7 126,220-7-186,-226 4 95,224-6-189,-235-10 74,231 8-94,-255-10 55,251 9-128,-257-10 16,258 10-136,-246-12-30,249 13-82,-237-8-43,243 8 70,-225-4 1,-84-16-43,339 17 47,25 5 109,-1 0-1,1 0 1,0 0-1,0 0 1,0 0-1,0 0 1,-1 0-1,1 0 1,0 0-1,0-1 1,0 1 0,-1 0-1,1 0 1,0 0-1,0 0 1,0 0-1,0 0 1,0 0-1,-1-1 1,1 1-1,0 0 1,0 0-1,0 0 1,0 0-1,0-1 1,0 1-1,0 0 1,-1 0-1,1 0 1,0 0-1,0-1 1,0 1-1,0 0 1,0 0 0,0 0-1,0-1 1,0 1-1,0 0 1,0 0-1,0 0 1,0-1-1,0 1 1,0 0-1,3-3-53,0 1 0,1 0 0,-1 0 0,0 1 1,0-1-1,8-2 0,8-5-1634,31-14-8721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9:50.885"/>
    </inkml:context>
    <inkml:brush xml:id="br0">
      <inkml:brushProperty name="width" value="0.05" units="cm"/>
      <inkml:brushProperty name="height" value="0.05" units="cm"/>
    </inkml:brush>
  </inkml:definitions>
  <inkml:trace contextRef="#ctx0" brushRef="#br0">153 32 2696,'-48'-28'89,"44"25"253,8 3-393,18 5 929,-3-1 5472,-18-4-6271,-1 0 0,0 0 0,0 0 0,0 0 1,1 1-1,-1-1 0,0 0 0,0 0 0,0 0 1,1 0-1,-1 0 0,0 0 0,0 0 0,0 1 1,0-1-1,0 0 0,1 0 0,-1 0 0,0 0 1,0 1-1,0-1 0,0 0 0,0 0 0,0 0 1,0 1-1,0-1 0,0 0 0,0 0 0,0 0 1,0 1-1,0-1 0,0 0 0,0 0 0,0 0 1,0 1-1,0-1 0,0 0 0,0 0 0,0 0 1,0 1-1,0-1 0,0 0 0,0 0 0,0 0 1,0 0-1,0 1 0,-1-1 0,1 0 0,-8 14 1481,-18 22-774,11-17-401,1 0 1,-19 35 0,23-33-274,1 1 0,1 0 0,1 0-1,-5 28 1,9-35-90,2-11-4,0 1 0,0-1 0,1 1 1,0-1-1,0 1 0,0 0 0,0-1 0,2 8 0,2 12 57,1 0-1,2 0 1,0-1-1,13 29 0,-13-37-58,-5-10-5,1 1 0,0-1 0,0 0 0,0 0 0,1 0 1,5 6-1,17 16 35,1 0-1,31 24 1,-45-41-42,-8-6 0,0 0 1,0 0-1,0-1 0,0 1 0,9 3 0,23 10 16,6 0-16,-30-12-106,0-1 0,-1 0 0,1-1 0,0-1 0,0 0 0,1 0 0,18-2 0,-31 0 69,0 0-1,0-1 0,-1 1 1,1-1-1,0 1 0,0-1 1,-1 1-1,1-1 0,0 1 1,-1-1-1,1 0 0,0 0 1,-1 1-1,1-1 0,-1 0 1,1 0-1,-1 0 0,0 1 1,1-1-1,-1 0 0,0 0 1,1 0-1,-1 0 0,0 0 0,0-1 1,1 0-52,5-30-2058,6-15-8097</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9:51.225"/>
    </inkml:context>
    <inkml:brush xml:id="br0">
      <inkml:brushProperty name="width" value="0.05" units="cm"/>
      <inkml:brushProperty name="height" value="0.05" units="cm"/>
    </inkml:brush>
  </inkml:definitions>
  <inkml:trace contextRef="#ctx0" brushRef="#br0">61 0 3504,'0'0'0,"-6"19"0,-2 10 0,-2 9-1720,-2 7 1720,-12 39-648</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9:51.563"/>
    </inkml:context>
    <inkml:brush xml:id="br0">
      <inkml:brushProperty name="width" value="0.05" units="cm"/>
      <inkml:brushProperty name="height" value="0.05" units="cm"/>
    </inkml:brush>
  </inkml:definitions>
  <inkml:trace contextRef="#ctx0" brushRef="#br0">74 0 3952,'-11'69'-8,"1"34"16,7-69 91,4 62 1,1-66 62,12 152 1845,-9-139-1847,-1-4 441,16 151 220,-17-155-346,-11 214 906,6-229-1336,-9 36-8,8-44-280,-1 0 0,0-1 0,0 1 0,-2-1 1,1 0-1,-1 0 0,-14 18 0,-5 7-4830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9:51.949"/>
    </inkml:context>
    <inkml:brush xml:id="br0">
      <inkml:brushProperty name="width" value="0.05" units="cm"/>
      <inkml:brushProperty name="height" value="0.05" units="cm"/>
    </inkml:brush>
  </inkml:definitions>
  <inkml:trace contextRef="#ctx0" brushRef="#br0">409 235 13088,'6'-11'-137,"0"0"0,0 0 1,1 0-1,0 1 0,1 0 1,0 1-1,0 0 0,1 0 1,16-12-1,-3 6 134,0 2 0,1 0-1,0 1 1,33-11 0,-36 16 15,-8 3 271,0 0-1,0 1 1,18-2 0,111-14 1063,-106 17-572,182 0 258,-171 4-511,177 26 191,-182-20-304,-15-2-227,6 2-64,0 1 0,-1 1 0,0 2 0,31 16 0,98 66 175,-130-72-192,119 103 35,-122-98-62,93 126 17,-97-120-82,88 139 10,-90-135 4,69 154 11,-75-151-20,16 61 1,-3 24-12,-23-85-2,1 42 0,-9 37 0,-30 93-1,22-175-6,-67 130-7,59-137-18,-90 105-67,82-111-228,-130 78-115,123-85 190,-150 50-92,142-57 112,-202 21-170,193-29-236,-201-7-207,201 0 426,-203-46-205,205 36-8,-179-84-248,184 75 248,-163-113-211,169 108 397,-122-126-125,133 123 399,-79-135 8,91 132 351,0-26-25,-9-64 0,23 119-79,1 1 0,0-1 1,0 1-1,0-1 0,1-5 1,39-194 602,-38 200-631,-1 0-1,1 0 0,-1 1 1,1-1-1,1 1 0,-1-1 1,4-4-1,65-97 385,17-2-293,-81 99-72,0 1 0,1 0-1,13-10 1,111-86 225,20 0-241,-82 61-64,126-69-1,99-49-1608,157-90-6451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9:52.974"/>
    </inkml:context>
    <inkml:brush xml:id="br0">
      <inkml:brushProperty name="width" value="0.05" units="cm"/>
      <inkml:brushProperty name="height" value="0.05" units="cm"/>
    </inkml:brush>
  </inkml:definitions>
  <inkml:trace contextRef="#ctx0" brushRef="#br0">1828 371 8160,'-12'-4'27,"-199"-69"2442,123 51-2124,-50-10-81,-138-31 152,73 20 49,164 35-171,-246-56 483,255 56-746,-47-9 258,-162-14 320,162 27-170,-74 2 1625,150 2-1978</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9:58.407"/>
    </inkml:context>
    <inkml:brush xml:id="br0">
      <inkml:brushProperty name="width" value="0.05" units="cm"/>
      <inkml:brushProperty name="height" value="0.05" units="cm"/>
    </inkml:brush>
  </inkml:definitions>
  <inkml:trace contextRef="#ctx0" brushRef="#br0">2712 586 9328,'1'-2'4,"0"-2"89,1 1 0,-1 0 0,0-1 0,0 1 0,-1-1-1,1 1 1,-1-1 0,0 0 0,1 1 0,-2-1 0,1 1 0,0-1 0,-1 0-1,1 1 1,-1-1 0,0 1 0,0 0 0,-1-1 0,1 1 0,-1 0-1,0-1 1,1 1 0,-5-4 0,-19-23-117,-41-36-1,60 60 41,3 3-125,0 0 1,0 1 0,0-1-1,0 1 1,0-1 0,-1 1-1,1 0 1,-5-2-1,-5-2-35,-32-16 33,5 7 147,-1 2 0,1 1 0,-59-7 0,-69-3 938,125 19-581,-194-18 237,183 17-276,-233-24 116,227 22-235,-241-31 113,242 29-41,-218-32 94,224 32-233,-199-30 92,206 31 8,-186-25 179,166 24-347,3 3-80,39 5-102,18 0 35,-1 0 0,1 0 0,0-1 0,0 0 0,0 0 0,-9-3 0,9 0-1822,-7-2-7291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9:58.747"/>
    </inkml:context>
    <inkml:brush xml:id="br0">
      <inkml:brushProperty name="width" value="0.05" units="cm"/>
      <inkml:brushProperty name="height" value="0.05" units="cm"/>
    </inkml:brush>
  </inkml:definitions>
  <inkml:trace contextRef="#ctx0" brushRef="#br0">17 1 12016,'32'0'1,"-32"0"-1,0 0 0,0 0 0,1-1 0,-1 1 1,0 0-1,0 0 0,0 0 0,0 0 0,0 0 0,0 0 0,0 0 0,1 0 1,-1 0-1,0 0 0,0 0 0,0 0 0,0 0 0,0 0 0,0 1 0,0-1 1,1 0-1,-1 0 0,0 0 0,0 0 0,0 0 0,0 0 0,0 0 0,0 0 1,0 0-1,0 0 0,0 0 0,1 0 0,-1 1 0,0-1 0,0 0 0,0 0 1,0 0-1,0 0 0,0 0 0,0 0 0,0 0 0,0 0 0,0 1 0,0-1 1,0 0-1,0 0 0,0 0 0,0 0 0,0 0 0,0 0 0,0 1 0,0-1 1,0 0-1,0 0 0,0 0 0,0 0 0,0 0 0,0 0 0,0 0 0,0 0 1,0 1-1,-1-1 0,1 0 0,0 3 2,-1 1 0,0 0 0,0-1 0,-1 0 0,1 1 0,-3 3 0,1 0-5,0-1 0,0 0 0,1 1 0,-3 12 0,-6 50 233,-1 88 1,10-110 475,7 76 0,7 2-154,-7-99-144,43 120 144,-47-142-504,1 0-1,0-1 1,-1 1 0,1-1 0,5 7 0,19 24 143,51 49 0,-50-63 3,126 63 57,-119-70-151,136 30 75,-134-37 100,157 3 67,-188-9-335,1 0 0,-1-1 0,0 1 0,0-1 0,6-1 0,186-59-2064,-16 4-8503</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9:59.226"/>
    </inkml:context>
    <inkml:brush xml:id="br0">
      <inkml:brushProperty name="width" value="0.05" units="cm"/>
      <inkml:brushProperty name="height" value="0.05" units="cm"/>
    </inkml:brush>
  </inkml:definitions>
  <inkml:trace contextRef="#ctx0" brushRef="#br0">0 216 12104,'38'-3'576,"0"1"0,60 4 0,-80-1-529,32 5-173,158 41-262,-135-25 356,-41-10-20,150 64-39,-146-58-74,48 31 4,11 15 129,-10-1 32,-10 0 1,-73-61 6,75 71-73,-68-64-26,1 1 1,-2 0-1,0 0 1,0 1-1,8 15 1,-18-21-142,-2-1 192,0-1 0,0 0 1,-1 0-1,1 0 0,-1 0 1,0 0-1,-6 2 0,-3-3-185,-73-7-92,82 4 274,0 1 1,0-1-1,1 0 0,-1 0 0,0-1 0,0 1 0,1-1 0,-7-3 0,-5-3-14,-30-13 89,29 11 350,-53-55 288,59 50 365,3-5-344,-10-43 1,17 45 17,19-85 252,-10 82-433,55-85 194,-44 84-273,104-95 45,-18 36-1115,-51 42-1392,69-52-8452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2:34.318"/>
    </inkml:context>
    <inkml:brush xml:id="br0">
      <inkml:brushProperty name="width" value="0.05" units="cm"/>
      <inkml:brushProperty name="height" value="0.05" units="cm"/>
    </inkml:brush>
  </inkml:definitions>
  <inkml:trace contextRef="#ctx0" brushRef="#br0">1 226 1264,'221'-17'77,"-162"13"311,315-24 262,-290 22 243,355-24 375,-348 24-287,370-20 358,-368 22-559,369-12 261,-374 12-513,394-39-1068,-41 1-5353</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9:59.769"/>
    </inkml:context>
    <inkml:brush xml:id="br0">
      <inkml:brushProperty name="width" value="0.05" units="cm"/>
      <inkml:brushProperty name="height" value="0.05" units="cm"/>
    </inkml:brush>
  </inkml:definitions>
  <inkml:trace contextRef="#ctx0" brushRef="#br0">1 345 11384,'22'-2'-15,"44"-7"-250,46-15-95,-90 19 146,0-1 1,0-1-1,23-11 1,-25 9 171,-1-1-38,4-7 46,24-26 1,-37 30 180,-3-4-73,-1-1 1,5-24 0,-11 27 165,-3 7-184,-1 0 0,0 0 0,0 0 1,-1 1-1,-9-13 0,3 12 191,-1 3-249,0 1 1,-1 0 0,0 1 0,1 1 0,-1 0-1,0 1 1,0 0 0,0 1 0,-13 1 0,11 0-47,7 0-87,0 0 0,1 0 0,0 1 0,-13 4 0,-58 23-664,65-21 253,3 3 283,0 0 0,-14 23-1,19-22-402,5-5 528,-1 0 1,1 0 0,0 0-1,1 0 1,-1 0-1,2-1 1,-1 1-1,1 0 1,0 0 0,0-1-1,0 1 1,1-1-1,0 0 1,4 6 0,-1-3-2,-4-6 16,0 0-1,0-1 1,0 1-1,0-1 1,0 1-1,1-1 0,-1 0 1,1 0-1,-1 0 1,4 1-1,6 4-109,0 0-1,0-1 0,1-1 1,-1 0-1,1-1 0,0 0 1,22 3-1,18-5 159,-8-6 608,55-10-1,-31 3 1447,-58 10-1568,0 0 0,0 1 0,0 1 0,14 1 0,-14 0-237,-2-1 30,-1 0-1,0 1 0,0 0 0,1 0 0,-1 1 0,-1 0 1,15 8-1,-12-6-27,2 1 232,-1 1-1,1 0 1,-1 0 0,15 14 0,-18-14-299,-4-3-30,1 0 0,0 1 0,-1 0 0,0 0 1,0 0-1,-1 1 0,1-1 0,-1 1 0,4 9 1,-3-6-12,-2-4-19,-1-1 0,1 0 1,-1 0-1,0 0 0,0 1 0,0-1 1,-1 1-1,1-1 0,-1 0 1,0 1-1,0-1 0,-2 7 1,2-5-23,0-4-24,-1 0 1,1-1 0,0 1 0,0-1-1,-1 1 1,1-1 0,-1 1-1,0-1 1,1 1 0,-1-1 0,0 1-1,0-1 1,0 0 0,1 1 0,-2-1-1,1 0 1,0 0 0,-1 2-1,-3 1 7,-1 2-52,0-1 1,-1 0 0,0 0 0,0 0-1,0-1 1,-1 0 0,1-1 0,-1 0 0,0 0-1,0 0 1,0-1 0,-10 1 0,-33 3-549,43-9-715,4-1 1070,1 1-1,0-1 1,0 0-1,0-1 1,0 1-1,1 0 1,-3-8-1,5 12 159,-1-1 0,1 1 1,0-1-1,0 1 0,0-1 0,0 0 0,0 1 0,0-1 1,0 1-1,0-1 0,0 1 0,0-1 0,0 1 1,0-1-1,0 1 0,0-1 0,0 1 0,0-1 0,1 1 1,-1-2-1,11-22-1067,18-34 1,-26 52 1051,38-74-2121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10:00.496"/>
    </inkml:context>
    <inkml:brush xml:id="br0">
      <inkml:brushProperty name="width" value="0.05" units="cm"/>
      <inkml:brushProperty name="height" value="0.05" units="cm"/>
    </inkml:brush>
  </inkml:definitions>
  <inkml:trace contextRef="#ctx0" brushRef="#br0">123 34 2072,'-11'9'1,"15"-12"26,23-17 257,-2 1 441,-25 19-661,1 0 0,-1 0 0,1 0 0,-1 0 0,0 0 0,1 0 0,-1 0 0,1 0 0,-1 0 0,1 1 0,-1-1 0,1 0 0,-1 0 0,1 0 0,-1 1 0,0-1 0,1 0 0,-1 1 0,1-1 0,-1 0 0,0 1 0,1-1 0,-1 0 0,0 1 0,0-1 0,1 0 0,-1 1 0,0-1 0,0 1 0,0-1 0,1 1 0,-1 0 28,3 5 170,-1 1 0,0-1 0,0 1 0,0 0 0,-1 0-1,0-1 1,0 1 0,-1 0 0,-1 11 0,2-2-96,4 131 2464,5-11-1801,0-42-103,-4-46-592,-1 57 1,-4 77-6,-1-163-146,-6 33-1,5-50 6,0 0-1,0 0 0,0 0 0,0 0 1,0 0-1,0-1 0,-1 1 1,1 0-1,0 0 0,-1-1 1,1 1-1,-1-1 0,0 0 0,0 1 1,1-1-1,-1 0 0,0 0 1,0 0-1,0 0 0,0 0 0,0-1 1,-4 2-1,5-2-1,0 0-2,-1 1 0,1-1 0,0 0 0,-1 0 0,1 0 0,0 0 0,-1 0 0,1 0 0,0 0 0,-1 0 1,1 0-1,0-1 0,0 1 0,-1-1 0,1 1 0,0-1 0,0 1 0,-1-1 0,0-1 0,-3 0-25,-3-1 6,5 2 18,1 1-1,0-1 1,0 0-1,0 0 0,0 0 1,0 0-1,0 0 0,0-1 1,0 1-1,0-1 0,1 1 1,-1-1-1,1 0 1,-3-2-1,-14-21-137,2 0 0,0-1 0,2 0 0,1-1 1,-13-38-1,21 43-325,1-18-52,3 1 0,6-76 0,-3 97 451,0 8-55,0 0-1,0 0 1,7-18-1,5-5 132,1 0 1,2 1-1,28-40 0,-42 67 84,1 0-1,0 1 0,1 0 1,-1 0-1,1 0 0,0 0 0,-1 0 1,2 1-1,-1 0 0,7-3 1,-4 2-2,-3 2 15,0-1 0,0 1 1,0 0-1,1 0 0,-1 1 0,0-1 0,1 1 0,9 0 1,-7 0 14,-4 1 6,1 0-1,-1 0 0,0 0 0,1 1 0,-1-1 1,1 1-1,-1 1 0,0-1 0,1 0 0,-1 1 0,6 3 1,-4-2-9,-2-1-21,-1-1 0,1 2 0,0-1 1,-1 0-1,0 1 0,1-1 0,-1 1 0,0 0 0,0 0 1,0 1-1,3 4 0,-3-3-42,-2-4-34,0 0-1,0 1 1,0-1 0,0 1 0,0-1 0,0 1 0,-1 0 0,1-1 0,-1 1 0,1 0 0,-1-1 0,1 1-1,-1 0 1,0 0 0,0 2 0,0 5 9,3 27-2,-4-23-122,-1 0 0,0 0 0,0 0 0,-2-1 0,1 1 0,-2-1 0,0 0 1,0 0-1,-1 0 0,-14 20 0,11-22-2348,14-22 1408,15-24 829,-19 33 131,10-18 350,-2-1-1,11-32 0,-18 46-12,0 1-1,0-1 0,-1 0 0,0 1 0,-1-1 0,1-11 0,-1 17-134,-1 0 0,1 0-1,0 0 1,-1 0 0,1 0-1,-1 0 1,0 0 0,1 0-1,-1 0 1,0 0 0,0 0-1,0 0 1,-1 0 0,1 0-1,0 1 1,-1-1-1,1 1 1,-1-1 0,1 1-1,-1-1 1,0 1 0,0 0-1,0 0 1,1 0 0,-4-1-1,4 1-108,0 1-1,0 0 1,0 0 0,0 0-1,0 0 1,0 0-1,0 0 1,0 0 0,0 0-1,0 0 1,0 0-1,0 1 1,0-1 0,0 0-1,0 1 1,1-1-1,-1 1 1,0-1 0,0 1-1,0-1 1,1 1-1,-1-1 1,0 1 0,0 0-1,1-1 1,-1 1-1,0 1 1,0-1-129,-1 1 0,1-1 0,0 1 0,0 0 0,1-1 0,-1 1 0,0 0 0,0-1 1,1 1-1,-1 0 0,0 3 0,5-12-355,4-11 1161,1 1 1,1 0-1,0 0 1,1 1-1,1 1 1,1 0-1,15-15 1,-27 29-177,-2 1-437,-1 0-1,1 0 1,-1 1-1,1-1 0,-1 1 1,1-1-1,0 1 1,-1-1-1,1 1 0,0 0 1,-1 0-1,1 0 1,-1 1-1,-5 2-1756,-13 10-9645</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10:03.963"/>
    </inkml:context>
    <inkml:brush xml:id="br0">
      <inkml:brushProperty name="width" value="0.05" units="cm"/>
      <inkml:brushProperty name="height" value="0.05" units="cm"/>
    </inkml:brush>
  </inkml:definitions>
  <inkml:trace contextRef="#ctx0" brushRef="#br0">0 69 2072,'258'17'2381,"-169"-16"-1841,55 0-17,132-7 282,-57 1-637,-175 3-81,170-8 30,-171 8-50,171-6 17,-173 6-63,289-27 98,-238 20-17,-56 6 372,248-6 1039,-190 8-906,-61 1-437,5-1 517,-1 1 0,1 3-1,41 7 1,-73-9-612,0 0 0,-1 1 1,1 0-1,-1 0 0,0 1 0,0-1 1,1 1-1,-2 0 0,1 1 0,0-1 1,-1 1-1,1 0 0,-1 0 0,0 0 1,6 9-1,-10-12-74,1 0 0,0 0 0,0 0 0,-1 1 1,1-1-1,-1 0 0,1 0 0,-1 1 0,1-1 0,-1 1 0,0-1 0,0 0 0,1 1 1,-1 1-1,0 5 2,6 24-1650,3 18-6599</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10:11.063"/>
    </inkml:context>
    <inkml:brush xml:id="br0">
      <inkml:brushProperty name="width" value="0.05" units="cm"/>
      <inkml:brushProperty name="height" value="0.05" units="cm"/>
    </inkml:brush>
  </inkml:definitions>
  <inkml:trace contextRef="#ctx0" brushRef="#br0">0 65 3952,'52'3'264,"-20"-8"111,30-7 0,-6 0-238,1 3 16,186-16 139,-193 23-196,89 6 0,-131-4-84,191 15 62,-157-12-20,170 3 14,-170-5-47,169-1 87,-168-1 280,174-8 135,-172 8-262,184-3 150,-182 3 49,193-12 132,-193 10-392,183 3 109,-184 1 39,187 9 83,-187-7-391,189 7 72,-187-8 208,196 3 93,-193-4-265,211 2 104,-209-2 95,211-5 115,-212 4-227,202 0 97,-205 0-105,309-2 389,-240-1-504,-87 3-120,69 1 226,-85 0-191,0 0 1,1 2 0,-1 0-1,0 0 1,14 6 0,-28-8-176,6 1-576,-6-7-401,-1 1 175,0-6-6383</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10:12.023"/>
    </inkml:context>
    <inkml:brush xml:id="br0">
      <inkml:brushProperty name="width" value="0.05" units="cm"/>
      <inkml:brushProperty name="height" value="0.05" units="cm"/>
    </inkml:brush>
  </inkml:definitions>
  <inkml:trace contextRef="#ctx0" brushRef="#br0">9 0 5208,'20'32'156,"-16"-25"624,-11-13 1094,6 6-1836,0 1 0,0 0-1,0 0 1,0-1-1,0 1 1,0 0-1,1 0 1,-1 0 0,0 0-1,1 0 1,-1 0-1,0 0 1,1 0-1,-1 1 1,1-1-1,0 0 1,-1 0 0,1 0-1,0 0 1,0 2-1,-3 25 16,2-26-21,-2 35 68,2 0 0,1 0 0,9 69 0,-9-102-95,27 193 62,-12-109-30,12 130 90,-21-138-119,-4-59-152,-1 0-1,-1 0 1,-1-1 0,0 1 0,-2 0 0,-10 39-1,12-60 108,0 1 0,1-1 0,-1 0-1,1 1 1,-1-1 0,0 0 0,1 0-1,-1 0 1,0 1 0,1-1 0,-1 0-1,0 0 1,0 0 0,1 0 0,-1 0-1,0 0 1,1 0 0,-1 0 0,0-1-1,1 1 1,-2 0 0,1 0-30,-22-5-864,-10 0-3282</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10:12.364"/>
    </inkml:context>
    <inkml:brush xml:id="br0">
      <inkml:brushProperty name="width" value="0.05" units="cm"/>
      <inkml:brushProperty name="height" value="0.05" units="cm"/>
    </inkml:brush>
  </inkml:definitions>
  <inkml:trace contextRef="#ctx0" brushRef="#br0">25 369 4040,'0'0'0,"22"15"0,15 9 0,24 16-2552</inkml:trace>
  <inkml:trace contextRef="#ctx0" brushRef="#br0" timeOffset="1">0 354 1176,'132'62'2153,"-35"-18"-666,54 28-209,-133-62-1241,28 10 89,5 0 32,68 16 0,-102-33-116,-8-1 150,0 0 1,1-1-1,13 0 1,73-4 707,-78-1-392,-2-3-333,-2 0 0,1-1 0,-1-1-1,0 0 1,0 0 0,-1-2 0,17-17 0,-17 15-121,-8 9-16,-1-1 0,0 0 0,0 0 0,0-1 0,-1 1 0,5-10 0,47-90 240,-46 80-123,37-154-1284,-6 14-5471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10:40.688"/>
    </inkml:context>
    <inkml:brush xml:id="br0">
      <inkml:brushProperty name="width" value="0.05" units="cm"/>
      <inkml:brushProperty name="height" value="0.05" units="cm"/>
    </inkml:brush>
  </inkml:definitions>
  <inkml:trace contextRef="#ctx0" brushRef="#br0">2060 184 5024,'-2'16'542,"-2"-24"647,3 5-995,0 1 1,-1-1 0,1 1 0,-1-1 0,1 1-1,-1-1 1,-3-2 0,-8-4 406,-1 0 1,1 1-1,-1 1 0,-1 1 1,-27-10-1,-8 4 63,-135-22 600,51 16-1109,100 14-119,-27-4-4,-94-13 13,93 12-34,16 5-5,-11 0-4,-89 9-28,119-4 22,-42 4-45,-116 11-44,118-7 89,-121 34 546,121-23-236,-77 36 434,128-50-707,11-4 0,-1 0-1,1 0 1,0 1 0,0 0-1,-8 6 1,-13 9 104,1 2 0,-33 32 0,48-43-119,1 1 0,0 1 0,1 0 1,0 0-1,1 0 0,0 1 0,1 0 1,1 0-1,-6 17 0,4 6-12,7 3-6,7 2 0,-1-24-1,1-1 1,17 30-1,-19-37 0,1 0-1,0-1 1,0 0-1,0 0 1,1 0-1,0-1 0,0 0 1,12 7-1,-8-6 3,9 8 4,0-1 0,37 18 0,-44-25-4,8 4 5,1-2 1,1 0-1,30 8 1,-29-10 35,6 1 224,159 30 80,-149-31-218,149 22 69,-150-24-4,157 16 57,-158-17-162,266 23 184,-177-22-178,60 6-10,-60-5-37,-3-2 6,167-1 39,-194-10-88,-67 5-4,5-1-2,0-2 0,52-13 0,-27 3 0,6-5 2,-51 14 7,-1 0 0,0-1-1,0-1 1,-1 0 0,0 0-1,0-2 1,-1 1 0,17-19-1,-26 24-2,0 0 0,0 0-1,0 0 1,-1 0 0,0-1-1,0 1 1,0-1 0,0 0-1,-1 0 1,1 1-1,0-10 1,-1 8-1,0 0 0,-1 1 0,0 0 0,0-1 0,0 1 0,-1 0 0,1-1 0,-1 1 0,0 0 0,-1-1 0,0 1 0,1 0 0,-4-5 0,2 3 2,-1-2 4,0-1 0,0 1 0,-1 1 0,-1-1 0,1 1 0,-2 0 0,-9-10 0,8 8-5,2 2 3,0 1 0,-1 0 0,-13-12 1,4 6-4,-43-35 0,-113-58-2,168 104-2,-35-18 8,-68-25 4,-32-4-10,-150-14-24,232 57-92,-244 1-67,233 8-46,-123 15 1,-93 14-1982,-155 16-8605</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10:42.489"/>
    </inkml:context>
    <inkml:brush xml:id="br0">
      <inkml:brushProperty name="width" value="0.05" units="cm"/>
      <inkml:brushProperty name="height" value="0.05" units="cm"/>
    </inkml:brush>
  </inkml:definitions>
  <inkml:trace contextRef="#ctx0" brushRef="#br0">2643 9 1976,'-118'7'-115,"67"-2"494,-120 16 824,-26-9 1142,160-10-2256,-23-1 924,-32 4-207,-95 20 675,110-13-1186,-194 18 398,135-17-177,-31 14 475,29-6 477,128-19-1356,0 0 1,0 0 0,1 1-1,-17 7 1,10-4-80,4 0 6,1-1 0,-1 1 0,1 1 0,1 0 0,-1 1 0,1 0 0,0 0 0,-12 14 0,17-16-16,-6 4-9,-15 19 55,4-2 25,-28 51 0,43-65-87,3-7-5,1 0 1,0 1-1,1-1 0,-3 10 1,-8 24 3,2 9-3,6-20 8,2 0-1,1 0 1,2 39 0,7-7 73,2-12-15,18 55 0,-22-87-64,-4-12 3,1 1 0,0-1 0,0 1 0,0-1 0,1 0 0,3 6 1,11 18 16,2-1 0,0-1 0,27 28 0,-33-41-22,-6-6 1,1-1 0,0 0 0,13 9 1,71 46 12,-87-58-15,0-1 0,1 0 0,-1 0 0,1 0 0,0 0 0,-1-1 1,10 2-1,4 1 1,52 14 0,106 0 14,-141-19 70,147-12 37,-147 6-23,11-7 48,-1-2 0,55-26 0,129-80 640,-206 108-758,-14 7-8,0 0 0,-1-1 0,0 0 0,11-10 0,-18 15-25,17-13 148,-1-1 0,0-1 0,-2-1 1,0 0-1,-1-1 0,0-1 0,-2 0 1,13-27-1,-14 17 330,-1-1 0,13-59 0,-21 73-411,2-38 288,-4 35-186,0 2-64,0 1 0,-1 0-1,-1-1 1,-6-30-1,-23-107 266,30 151-353,-1 1 0,0-1 0,0 1 0,0 0 0,0-1 0,-1 1 0,-2-5 0,-86-134 168,88 138-159,-1 1 0,1 0 1,-1 0-1,0 0 0,0 1 0,0-1 0,-3-2 0,-163-99 200,164 101-230,0 1-1,0-1 1,0 1 0,-1 1-1,-10-3 1,-246-37-54,251 39 37,1 2 0,-1-1 0,-19 3 0,-322 43-136,272-29-106,-141 34 3,-110 32-2274,-178 39-9883</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10:50.800"/>
    </inkml:context>
    <inkml:brush xml:id="br0">
      <inkml:brushProperty name="width" value="0.05" units="cm"/>
      <inkml:brushProperty name="height" value="0.05" units="cm"/>
    </inkml:brush>
  </inkml:definitions>
  <inkml:trace contextRef="#ctx0" brushRef="#br0">53 1267 5472,'0'10'397,"-1"0"-1,0 0 1,0-1 0,-1 1 0,0-1 0,-1 1-1,0-1 1,0 0 0,-10 17 0,9-19-247,1 0-49,-1 0 1,1 0-1,0 0 1,-3 13-1,24-29 360,0-3-431,-2-1-1,30-29 0,-28 25 10,12-9 189,208-169 97,-178 149-91,296-204 50,-277 192-264,128-102 0,97-78-1412,166-129-5588</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11:07.908"/>
    </inkml:context>
    <inkml:brush xml:id="br0">
      <inkml:brushProperty name="width" value="0.05" units="cm"/>
      <inkml:brushProperty name="height" value="0.05" units="cm"/>
    </inkml:brush>
  </inkml:definitions>
  <inkml:trace contextRef="#ctx0" brushRef="#br0">1 699 10488,'15'-21'120,"26"-30"1040,44-44 253,-60 72-746,154-116 354,-138 112 87,170-84 308,-169 91-1008,189-91-2141,-19 10-9407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2:49.940"/>
    </inkml:context>
    <inkml:brush xml:id="br0">
      <inkml:brushProperty name="width" value="0.05" units="cm"/>
      <inkml:brushProperty name="height" value="0.05" units="cm"/>
    </inkml:brush>
  </inkml:definitions>
  <inkml:trace contextRef="#ctx0" brushRef="#br0">908 1 3680,'-12'125'1353,"-6"27"214,14-113-527,-27 210 324,25-194-784,-17 230 186,19-228-412,-10 218 144,12-223-124,-6 178 138,5-187-192,-15 159 72,13-167-352,-37 96 37,42-129-62,-1 0 0,0-1-1,0 1 1,1 0 0,-1 0 0,-1-1 0,1 1-1,0-1 1,-2 3 0,-7 6 6,-1-1 1,0 0-1,0-1 0,-1 0 1,-15 7-1,5-8-294,-9-5 144,0-1 1,-45-4-1,45-4-157,-127-63-84,129 52 245,-96-84-22,106 80 141,12 14 6,-3-4 2,1-1 1,0-1-1,1 1 1,0-1-1,2-1 1,-8-18-1,-13-72 126,25 94 4,1 1 1,0-1-1,1 1 0,0 0 0,0-1 1,2 1-1,3-20 0,-2 17-46,2-3 282,4 2-199,1 0 1,13-13-1,-11 19 139,10 1-99,44-8-1,-44 14 7,39 9-43,0 2 1,114 36-1,-138-34-98,200 60 67,-188-59 126,184 35 77,-189-42-223,152-7 123,-160-6 222,134-55 176,-138 45-234,102-91 156,-132 106-533,0 0 1,0 0-1,0 0 1,0-1-1,0 1 1,-1 0-1,1-1 1,-1 1-1,0-1 1,2-4-1,-3 7-31,37-91 347,-11-14-224,-10 44-2309,21-57-7355,-86 275 7143</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11:08.578"/>
    </inkml:context>
    <inkml:brush xml:id="br0">
      <inkml:brushProperty name="width" value="0.05" units="cm"/>
      <inkml:brushProperty name="height" value="0.05" units="cm"/>
    </inkml:brush>
  </inkml:definitions>
  <inkml:trace contextRef="#ctx0" brushRef="#br0">1 1108 12464,'0'0'0,"68"-74"0,45-49 952,72-74 0,64-62-952,184-195-10536</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11:12.116"/>
    </inkml:context>
    <inkml:brush xml:id="br0">
      <inkml:brushProperty name="width" value="0.05" units="cm"/>
      <inkml:brushProperty name="height" value="0.05" units="cm"/>
    </inkml:brush>
  </inkml:definitions>
  <inkml:trace contextRef="#ctx0" brushRef="#br0">3 95 1528,'-1'3'-40,"0"5"778,11-6-189,82 2 2388,-38-3-2503,188 16 1673,-60-7-1264,16-5-713,-156-4 165,172-1 102,-169-1-203,195-8 96,-191 7 4,197-12 126,-195 11-79,216-17 168,-212 16-35,214-15 164,-214 15-283,215-12 137,-216 12-185,206-11 110,-211 12-170,330-13 275,-279 10-414,-62 4 326,321-6 1005,-324 8-1385,-32 1-50,-16 1-60,-26 1-1985,-30 0-8479</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12:36.327"/>
    </inkml:context>
    <inkml:brush xml:id="br0">
      <inkml:brushProperty name="width" value="0.05" units="cm"/>
      <inkml:brushProperty name="height" value="0.05" units="cm"/>
    </inkml:brush>
  </inkml:definitions>
  <inkml:trace contextRef="#ctx0" brushRef="#br0">0 27 1800,'10'-2'338,"-1"1"0,1 0 0,0 0 1,-1 1-1,1 0 0,-1 0 0,1 1 0,0 1 0,12 3 0,11 0 447,31 3 409,188 3 1646,-200-10-1956,113-4 488,58-10-319,-175 10-466,199-11 207,-198 12-340,175-7 150,-181 8-304,299 1 1093,-215-2-795,138-5 676,-172 7-794,102 4 3061,-199-4-3374,1 1 0,0-1 0,0 1 0,0 0 0,0 0 0,0 1 1,-5 2-1,-2 1-52,-13 5-921,-16 6-13541,73-31 11314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3:01.367"/>
    </inkml:context>
    <inkml:brush xml:id="br0">
      <inkml:brushProperty name="width" value="0.05" units="cm"/>
      <inkml:brushProperty name="height" value="0.05" units="cm"/>
    </inkml:brush>
  </inkml:definitions>
  <inkml:trace contextRef="#ctx0" brushRef="#br0">1838 343 16408,'4'-8'-348,"-1"1"-526,-13 2 181,-12 0-207,-1 2-1,-33-2 1,12 1 104,-25-2-264,-137 6-791,181 0 1787,15 0 13,0 1-1,1 0 0,-1 0 1,0 1-1,-9 2 1,-218 73-355,213-68 396,-55 29-86,-94 58-6,140-75 77,-104 80-3,116-82 15,18-15 12,-12 12 3,1 1 1,1 1-1,-19 33 0,-40 92 242,47-81-152,-25 108 485,45-153-535,3-9 32,0 0-1,1 0 0,0 0 0,0 13 0,0 0 72,1 1 1,1 0-1,1 0 0,1 0 1,9 33-1,9-8-76,-10-29 45,16 8-26,36 29 1,-39-40 118,42 16-1,-42-22-185,47 12 0,-4-11-17,112 4 1,-127-14 42,223-16 10,-220 8-50,76-18-1,23-17-3,1-9 2,-5-7-3,83-67 60,-196 100 252,123-119 127,-155 140-376,-1 1 1,0-1-1,0 0 0,6-9 1,90-172 443,-98 181-392,1-1 1,-1 0-1,0 0 0,1-11 1,21-196 746,-26 169-64,-43-176 286,43 213-927,0 0-1,-1-1 0,-6-11 1,-103-176 672,111 192-803,-1 0 0,0 0 0,0 0 0,0 1-1,0-1 1,-1 1 0,1 0 0,-1 0 0,1 0-1,-1 0 1,0 0 0,-3-2 0,-102-58 337,-18 10-228,126 52-137,-4-2 27,-1 0 0,1 1 0,-1-1 0,0 1-1,1 0 1,-1 1 0,0-1 0,0 1-1,1 0 1,-1 0 0,-5 1 0,10-1-27,-184 13 325,-21 24-277,205-37-48,-22 4-28,1 2-1,-38 14 1,59-20 28,-310 119-82,-171 89-2101,-251 96-8657</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0:59.722"/>
    </inkml:context>
    <inkml:brush xml:id="br0">
      <inkml:brushProperty name="width" value="0.05" units="cm"/>
      <inkml:brushProperty name="height" value="0.05" units="cm"/>
    </inkml:brush>
  </inkml:definitions>
  <inkml:trace contextRef="#ctx0" brushRef="#br0">4430 3014 728,'205'12'45,"-149"-9"183,309 2 106,-283-7-60,337-28 122,-330 19-89,370-66 110,-366 57-170,361-103 94,-368 94-113,316-137 259,-380 156 33,29-18 0,275-181 880,-267 165-639,214-182 336,-225 179-203,162-188 375,-205 230-1145,-1 1-1,0-1 1,-1 0-1,1-1 0,-1 1 1,0-1-1,2-6 1,44-113 868,-20-3-640,-28 119-160,1 0-1,-1 0 1,-1-17 0,-5-108 574,-16-3-503,21 137-263,-1-6 68,0 0 1,-1-1-1,1 1 1,-1 0-1,-1 0 1,1 1-1,-4-7 1,-65-119 483,-21-1-360,83 120-57,-1 1 1,-18-19 0,-112-102 270,-20 0-270,160 132-136,-17-13 91,1 1 0,-27-14 0,-174-97 183,-23 3-196,222 111-48,-1 0 0,0 2 0,-36-10 0,-266-67 90,-31 13-93,352 71-27,-32-6 5,-1 1-1,-53 0 0,-318-5 10,-24 25-60,392-13-14,0 1 0,1 1 0,-42 12 0,-410 96-180,-25 40 82,512-152 158,-57 18-276,-98 45 0,155-63 276,-545 253-548,-15 43 296,560-296 252,-227 136-712,-348 250 4,158-86 273,21-15-930,-876 613-6928</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1:02.720"/>
    </inkml:context>
    <inkml:brush xml:id="br0">
      <inkml:brushProperty name="width" value="0.05" units="cm"/>
      <inkml:brushProperty name="height" value="0.05" units="cm"/>
    </inkml:brush>
  </inkml:definitions>
  <inkml:trace contextRef="#ctx0" brushRef="#br0">0 149 2072,'0'-3'16,"1"0"-1,0 0 1,-1 0 0,1 1-1,0-1 1,0 0 0,1 0-1,-1 1 1,1-1 0,-1 1-1,1-1 1,0 1-1,0 0 1,0-1 0,0 1-1,3-2 1,44-33 437,-34 27-349,-5 3 105,1 0 0,-1 1 0,2 1 0,12-5 0,-8 3-113,-13 6-17,0-1 1,0 1 0,-1 0-1,1 0 1,0 0 0,1 1-1,-1-1 1,0 1-1,0 0 1,4-1 0,7 1 51,1-2-50,-8 1 22,0 0 0,0 1 0,0 0 1,12 1-1,240 23 1301,-29 9-151,9 6-472,-188-31-306,202 28 166,-202-29-306,204 19 118,-203-22-218,209 7 72,-209-10-206,200 6 64,-204-5 29,-35-2-192,330 8 997,-226-11-600,-95 4-290,17 0 244,64-7-1,-102 6-346,-1 0 0,1 0 0,0 0 0,-1 0 0,1 0 0,-1 0 0,1-1 0,0 1 0,-1 0 0,1 0 0,-1 0-1,1-1 1,-1 1 0,1 0 0,-1-1 0,1 1 0,-1-1 0,1 1 0,-1 0 0,1-1 0,-1 1 0,1-1 0,-1 1 0,0-1 0,1 1 0,-1-1 0,0 0 0,0 1-1,1-1 1,-1 1 0,0-1 0,0 0 0,0 1 0,0-1 0,0 1 0,0-2 0,-9-19-94,6 16 103,-21-37-1735,-10-18-6833</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1:03.078"/>
    </inkml:context>
    <inkml:brush xml:id="br0">
      <inkml:brushProperty name="width" value="0.05" units="cm"/>
      <inkml:brushProperty name="height" value="0.05" units="cm"/>
    </inkml:brush>
  </inkml:definitions>
  <inkml:trace contextRef="#ctx0" brushRef="#br0">1746 0 7624,'13'16'1,"-6"-7"3,1 1 1,0-2 0,1 1-1,18 14 1,-21-21 22,-9-9-224,26 5-1833,-21 2 2090,0 0 0,0 0 0,0 1 0,-1-1 0,1 0 0,0 1 0,-1 0 0,1-1 0,0 1 0,-1 0 0,1 0 0,-1-1 0,3 3 0,5 2 66,3 0-51,23 12 373,40 32 219,72 59 1,-124-87-388,89 106 208,-110-124-412,0 0 0,0-1 0,0 1 0,0 0 0,0 0 1,-1 0-1,1 0 0,-1 0 0,2 6 0,66 226 931,-67-231-973,-1 0-1,-1 0 1,1-1 0,0 1 0,-1 0 0,0 0 0,0 0-1,0 0 1,-1 0 0,1 0 0,-1 0 0,-1 4 0,2-8-34,-34 148 440,-23 10-339,54-150-93,-1 0 1,0 0-1,0 0 1,0 0-1,-1-1 1,0 0-1,-8 8 1,-142 176 63,-37 10-60,177-186-15,0-1 1,-2 0-1,1-1 0,-29 17 1,-308 198-12,-219 108-1398,-287 183-5634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1:04.037"/>
    </inkml:context>
    <inkml:brush xml:id="br0">
      <inkml:brushProperty name="width" value="0.05" units="cm"/>
      <inkml:brushProperty name="height" value="0.05" units="cm"/>
    </inkml:brush>
  </inkml:definitions>
  <inkml:trace contextRef="#ctx0" brushRef="#br0">1 173 1528,'2'24'-16,"-2"-21"91,0 0 1,0 1-1,1-1 0,-1 1 1,1-1-1,0 0 0,2 7 1,-2-9 44,-1 1 1,1 0 0,0 0 0,-1 0-1,0 0 1,1 0 0,-1 0 0,0 1-1,0-1 1,0 0 0,-1 3 0,0 22 740,4 7-318,21 170 1473,0-78-1251,-20-102-555,2 0 0,0 0 1,17 37-1,0-1 169,35 82 45,-44-113-240,0-1 0,33 47 0,-34-55-119,96 126 672,-93-127-678,4 5 216,65 50 137,-68-65-25,13 0-122,37 6 0,-46-14 69,100-19 116,-92 8-196,151-80 74,-144 66-208,125-114 50,-133 107-36,90-145 46,-100 138-80,46-160 32,-57 158-71,0-168 23,-10 168-57,-6-57-1,-8-12-19,12 82-13,-1-11-107,-2 0-1,-23-67 0,31 105 49,0-1-1,0 1 0,0 0 1,0-1-1,0 1 0,0 0 1,0-1-1,-1 1 0,1 0 1,0 0-1,0-1 0,0 1 1,0 0-1,-1 0 0,1-1 1,0 1-1,0 0 0,-1 0 1,1-1-1,0 1 0,0 0 1,-1 0-1,1 0 0,0 0 1,-1 0-1,1 0 0,0-1 1,-1 1-1,1 0 0,0 0 1,-1 0-1,1 0 0,0 0 1,-1 0-1,1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1:19.140"/>
    </inkml:context>
    <inkml:brush xml:id="br0">
      <inkml:brushProperty name="width" value="0.05" units="cm"/>
      <inkml:brushProperty name="height" value="0.05" units="cm"/>
    </inkml:brush>
  </inkml:definitions>
  <inkml:trace contextRef="#ctx0" brushRef="#br0">4334 532 3144,'-170'-135'-115,"110"88"118,-111-68 20,150 101-16,10 6 114,0 1-1,-25-10 1,-95-44 290,102 50-197,-127-36 174,119 38 240,-180-25 244,171 29-304,-178-15 184,179 18-424,-184 2 127,184 1-175,-172 3 90,172-2-196,-194 18 86,191-15 1,-189 28 87,188-26-200,-201 36 72,199-31-33,-196 63 54,198-58-153,-194 81 37,196-77-51,-178 82 36,182-80 4,-146 94 72,156-93 69,-193 179 326,172-144-527,34-35 86,-21 43 10,-44 97 0,58-95-133,18-40 11,-12 119 8,22-118-48,21 127-25,-13-125-103,64 134-48,-53-133 88,100 135-106,-90-137-219,154 116-136,-140-121 282,210 89-106,-198-95 105,253 64-112,-243-70 113,290 31-97,-279-39 144,330-1-73,-323-8 146,351-41-33,-347 31 159,356-64-42,-357 60-98,326-84-7,-335 78 320,289-104 100,-300 99 121,228-126 132,-243 121-219,176-147 186,-220 174-295,-1-1 0,0 0 0,9-12 0,134-197 727,-147 212-830,0-1 1,-1 0 0,1 0-1,-1 0 1,0 0 0,-1-1-1,2-5 1,24-106 442,-16-6-311,-11 123-194,0-5 46,0 1 0,0-1 0,0 1 0,0 0 0,-1-1 0,1 1 1,-1-1-1,0 1 0,-3-7 0,-44-122 419,-23-4-366,68 132-96,0-1 0,0 1-1,0 1 1,-1-1 0,0 0 0,0 1 0,0 0-1,0 0 1,-9-6 0,-141-112 29,-35 3-40,189 119 8,-12-7-12,0 0 0,0 1 0,-1 0 0,0 1 0,-25-6 0,-279-78-56,-188-21-1521,-258-71-6291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1:04.375"/>
    </inkml:context>
    <inkml:brush xml:id="br0">
      <inkml:brushProperty name="width" value="0.05" units="cm"/>
      <inkml:brushProperty name="height" value="0.05" units="cm"/>
    </inkml:brush>
  </inkml:definitions>
  <inkml:trace contextRef="#ctx0" brushRef="#br0">1 1 5744,'0'0'0,"8"28"0,9 18 0,6 29-3832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1:04.717"/>
    </inkml:context>
    <inkml:brush xml:id="br0">
      <inkml:brushProperty name="width" value="0.05" units="cm"/>
      <inkml:brushProperty name="height" value="0.05" units="cm"/>
    </inkml:brush>
  </inkml:definitions>
  <inkml:trace contextRef="#ctx0" brushRef="#br0">447 0 992,'25'83'185,"40"193"175,-58-246 58,2 11-179,-2 0 0,3 51 0,-5 44-179,-4-130-55,-1 0 0,0 0 0,-1 0 0,1 0 0,-1 0 0,0 0 0,-4 10 0,0 2 2,-7 29 2,4-29 12,-11 7-144,-36 38 0,-13 16-1264</inkml:trace>
  <inkml:trace contextRef="#ctx0" brushRef="#br0" timeOffset="1">0 1024 2520,'0'0'0,"37"0"0,26-3 0,37-1-1416</inkml:trace>
  <inkml:trace contextRef="#ctx0" brushRef="#br0" timeOffset="2">29 994 6552,'65'-35'-352,"45"-29"288,-58 35 1631,65-26 0,-87 42-1303,14-6 851,221-101 374,-208 95-754,217-91 270,-225 92-410,151-93 134,-197 115-723,0 0-1,-1 0 1,1 0-1,0 0 1,-1 0-1,1 0 0,-1-1 1,1 1-1,2-5 1,-5 7-6,13-18 29,23-36 1,11-55-1858,37-58-7372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1:05.087"/>
    </inkml:context>
    <inkml:brush xml:id="br0">
      <inkml:brushProperty name="width" value="0.05" units="cm"/>
      <inkml:brushProperty name="height" value="0.05" units="cm"/>
    </inkml:brush>
  </inkml:definitions>
  <inkml:trace contextRef="#ctx0" brushRef="#br0">0 320 11208,'0'0'0,"98"-18"0,65-15 0,75-24-512,72-21 512,239-56-7480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3:04.367"/>
    </inkml:context>
    <inkml:brush xml:id="br0">
      <inkml:brushProperty name="width" value="0.05" units="cm"/>
      <inkml:brushProperty name="height" value="0.05" units="cm"/>
    </inkml:brush>
  </inkml:definitions>
  <inkml:trace contextRef="#ctx0" brushRef="#br0">0 265 1528,'83'-7'-20,"-81"7"10,0 0-1,0-1 1,0 1-1,0 0 1,-1-1-1,1 1 1,0-1-1,0 1 1,-1-1-1,1 0 1,0 1 0,-1-1-1,1 0 1,-1 0-1,1-1 1,-1 1-1,1 0 1,-1 0-1,0-1 1,2-1 0,-2 2 9,-1-1 0,1 1 1,-1-1-1,1 1 0,-1-1 1,1 1-1,-1-1 1,0 1-1,0-1 0,0 0 1,0 1-1,0-1 0,0 1 1,0-1-1,-1-2 1,3-1-7,23-11 24,1 1 0,30-12 0,-46 22-19,10-4 30,0 1-1,1 1 0,30-7 0,-33 10-20,10-1 21,49 0 4,23 8-24,102 28 2,-156-22 3,242 50 15,-227-46 33,242 47 29,-240-50-36,261 30 29,-259-36-23,252-5 43,-255-4 51,248-39 53,-252 33-126,197-53 46,-208 51-7,183-51 35,-186 53-101,169-45 122,-172 47 351,149-26 238,-150 31-98,188 0 297,-181 8-144,186 43 288,-186-35-487,190 50 231,-190-50-345,189 47 170,-191-49-329,-11-2-169,30 7 99,93 9 0,59-9 67,-174-15-177,162-19 60,-166 11-120,136-57 64,-141 51 15,127-51 53,-130 54-160,116-17 6,-121 28-132,5 4-766,59 18 1,18 2-7022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3:05.328"/>
    </inkml:context>
    <inkml:brush xml:id="br0">
      <inkml:brushProperty name="width" value="0.05" units="cm"/>
      <inkml:brushProperty name="height" value="0.05" units="cm"/>
    </inkml:brush>
  </inkml:definitions>
  <inkml:trace contextRef="#ctx0" brushRef="#br0">1 77 4400,'20'-5'-29,"42"-8"-390,175-8-1564,-66 19 4321,-152 2-2061,150 5 440,-130-1-410,190 34 131,-183-30-83,176 38 130,-177-37-210,190 29 80,-187-32-254,194 11 68,-191-14 45,214 9 48,-211-11-228,206-2 28,-207 0 52,220-10 42,-219 8-56,212-4 40,-213 7-39,208-2 71,-210 2 56,196 2 75,-199-2-183,192-9 93,-193 6 135,187-24 128,-189 21-208,204-48 340,-11-8 115,-159 40-439,-73 20-218,-2 0-34,-1 1 0,1-1-1,0 1 1,-1 0 0,1 0-1,0 1 1,7-2 0,-61 1-1462,2-2-6436</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3:21.103"/>
    </inkml:context>
    <inkml:brush xml:id="br0">
      <inkml:brushProperty name="width" value="0.05" units="cm"/>
      <inkml:brushProperty name="height" value="0.05" units="cm"/>
    </inkml:brush>
  </inkml:definitions>
  <inkml:trace contextRef="#ctx0" brushRef="#br0">0 3774 7176,'210'-28'2552,"-124"11"-2119,79-21 87,-129 29 327,154-46 289,-144 41-536,246-73 221,-229 67-313,247-83 240,-244 77-81,287-141 235,-281 126-389,298-200 181,-293 183-308,122-111 1,3-18-195,-120 103 383,126-151 3,4-19-428,-190 227-66,34-53 0,116-196 88,-12-11-160,-160 287-12,11-19-28,-1 0 0,-1-1 0,10-32 0,61-205-80,-40 77-366,-4 10-1551,101-384-10361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3:34.473"/>
    </inkml:context>
    <inkml:brush xml:id="br0">
      <inkml:brushProperty name="width" value="0.05" units="cm"/>
      <inkml:brushProperty name="height" value="0.05" units="cm"/>
    </inkml:brush>
  </inkml:definitions>
  <inkml:trace contextRef="#ctx0" brushRef="#br0">0 1594 5208,'2'4'-93,"0"0"165,-1 1 0,1-1 0,0 0 0,0 0 0,1-1 0,-1 1 0,1 0 0,0-1 0,0 0 0,0 1 0,0-1 0,7 4-1,0-5 144,88-6 242,-69-1 518,162-40 338,-133 27-618,133-50 4,37-15-402,-125 43 491,183-75 4,26-12-425,-175 72 673,234-93 0,25-8-686,-244 96 380,544-210 225,-574 221-559,135-63 0,-31 8-308,-86 41-2203,150-66-6517,-677 301 6468</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4:06.410"/>
    </inkml:context>
    <inkml:brush xml:id="br0">
      <inkml:brushProperty name="width" value="0.05" units="cm"/>
      <inkml:brushProperty name="height" value="0.05" units="cm"/>
    </inkml:brush>
  </inkml:definitions>
  <inkml:trace contextRef="#ctx0" brushRef="#br0">1 0 14256,'0'0'0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4:06.988"/>
    </inkml:context>
    <inkml:brush xml:id="br0">
      <inkml:brushProperty name="width" value="0.05" units="cm"/>
      <inkml:brushProperty name="height" value="0.05" units="cm"/>
    </inkml:brush>
  </inkml:definitions>
  <inkml:trace contextRef="#ctx0" brushRef="#br0">28 291 7264,'40'-42'96,"-40"42"-77,0 0-1,0 0 1,0 0 0,0 0 0,-1 0-1,1 0 1,0 0 0,0 0 0,0 0 0,0-1-1,0 1 1,-1 0 0,1 0 0,0 0-1,0 0 1,0 0 0,0 0 0,0 0-1,0 0 1,0-1 0,-1 1 0,1 0 0,0 0-1,0 0 1,0 0 0,0 0 0,0-1-1,0 1 1,0 0 0,0 0 0,0 0 0,0 0-1,0-1 1,0 1 0,0 0 0,0 0-1,0 0 1,0 0 0,0-1 0,0 1 0,0 0-1,0 0 1,0 0 0,0 0 0,0 0-1,0-1 1,1 1 0,-1 0 0,0 0 21,-66 26 4152,116-57-3392,-32 24-280,121-32 233,-96 31-105,267-25 253,-234 28-308,366-14 193,-345 13-418,160-17 4,121-16-2528,208-20-8997</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4:10.165"/>
    </inkml:context>
    <inkml:brush xml:id="br0">
      <inkml:brushProperty name="width" value="0.05" units="cm"/>
      <inkml:brushProperty name="height" value="0.05" units="cm"/>
    </inkml:brush>
  </inkml:definitions>
  <inkml:trace contextRef="#ctx0" brushRef="#br0">0 18 4664,'1'0'1,"-1"-1"0,1 0 1,-1 0-1,1 1 0,-1-1 0,1 0 0,0 1 1,-1-1-1,1 0 0,0 1 0,-1-1 0,1 1 1,0-1-1,0 1 0,0 0 0,-1-1 1,1 1-1,0 0 0,0-1 0,0 1 0,0 0 1,0 0-1,0 0 0,0 0 0,0 0 1,0 0-1,-1 0 0,1 0 0,2 1 0,38 1-1,-32-2-31,163 4 293,-129-5 204,-20 1-379,35 1 925,255 27 1529,-56-1-1442,6-8-743,-205-15-255,240 11 51,-237-13-24,247 0 83,-244-3 49,266-17 54,-261 14-300,304-17 14,-298 18 32,296-9-10,-300 10-155,330-24-1380,-35 2-5335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1:37.767"/>
    </inkml:context>
    <inkml:brush xml:id="br0">
      <inkml:brushProperty name="width" value="0.05" units="cm"/>
      <inkml:brushProperty name="height" value="0.05" units="cm"/>
    </inkml:brush>
  </inkml:definitions>
  <inkml:trace contextRef="#ctx0" brushRef="#br0">2764 325 816,'-28'-20'243,"-1"0"0,-37-19 0,56 35-141,0 0 0,1 0 0,-1 1 0,-1 0 0,1 0-1,-15-1 1,11 2-32,-105-15 685,95 15-638,0 1 0,1 0 0,-34 5 0,30-2-76,-173 7 364,160-5-177,-200 31 67,188-27-215,-222 42 132,219-38 368,-202 60 208,208-56-328,-185 70 173,189-68-225,-173 77 144,179-74-265,17-8-160,-12 7 11,0 1 0,2 2 0,-49 44 1,-56 70 242,114-109-153,-78 126 109,84-123-43,-41 125 104,51-123-164,5-19-165,-5 30 66,1 0-1,2 60 1,8 70 86,0-138-107,36 138 35,-28-141-81,62 121 20,-55-127-80,36 36 4,-38-47-11,0-1 0,27 19 0,-11-14-5,2-1 0,0-2 1,54 18-1,-45-24-68,203 20-45,-190-29-63,257-13-46,-248 4 181,275-45-28,-272 39-47,280-61-44,-279 57 65,273-89-20,-278 83 93,239-111-17,-249 105-9,196-125 1,-206 121 85,150-153 38,-188 179-32,-1 0 0,0-1 1,6-9-1,105-185 224,-115 198-228,0 0 1,0 0-1,-1-1 0,1 1 0,-1-1 1,0 1-1,0-1 0,0-5 1,-1 10-37,13-124 326,-18-8-247,5 126-70,0 0 1,-1 0 0,0 0-1,0-1 1,-1 1-1,-3-9 1,5 15-10,-49-129 66,-20-1 6,69 130-72,-3-6 42,-1-1 0,0 1 0,-1 0 0,1 0 0,-1 0 0,-8-7 0,13 13-42,-124-119 293,-25 2-225,149 117-68,-7-6 6,0 1 0,-1 0 0,0 0 0,0 1 0,-1-1 0,1 2 0,-16-5 0,24 8-6,-253-85 52,-150-19-1595,-205-68-6223</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4:18.696"/>
    </inkml:context>
    <inkml:brush xml:id="br0">
      <inkml:brushProperty name="width" value="0.05" units="cm"/>
      <inkml:brushProperty name="height" value="0.05" units="cm"/>
    </inkml:brush>
  </inkml:definitions>
  <inkml:trace contextRef="#ctx0" brushRef="#br0">1 147 6816,'18'-22'-169,"-13"16"402,0 0 1,0 1-1,0-1 0,1 1 0,0 0 1,0 0-1,0 1 0,1 0 0,6-4 1,32-14 559,-31 14-773,1 2-1,-1 0 1,27-7 0,-25 8 29,-7 3 46,0 0 1,0 0-1,0 0 1,0 1-1,13 1 1,-7-1-54,-7 1 0,-1-1 1,1 1-1,0 0 1,0 1-1,0 0 0,13 3 1,17 4 113,228 44 984,-106-27-486,-127-21-625,7 0 12,225 9 64,-209-11 149,228-2 74,-226-1-208,234-9 93,-234 8 134,219-3 115,-223 4-228,213-11 91,-215 10-98,196-14 65,-202 13-192,314-13 202,-264 13-272,-62 3 31,-7 0-26,113 8 73,-127-6-84,0 0 1,19 5 0,-31-6-21,0-1-1,0 1 1,0-1-1,0 1 1,0 0 0,0-1-1,0 1 1,0 0-1,0 0 1,0-1-1,-1 1 1,1 0 0,0 0-1,0 0 1,-1 0-1,1 0 1,-1 0-1,1 0 1,-1 0-1,1 0 1,-1 0 0,0 1-1,0-1 1,1 0-1,-1 0 1,0 0-1,0 0 1,0 1 0,0-1-1,0 0 1,-1 0-1,1 0 1,0 0-1,0 0 1,-1 1 0,1-1-1,-1 0 1,1 0-1,-2 2 1,-5 8 9,0-1-7,-1 0-1,1-1 1,-2 1-1,1-1 1,-15 11-1,-94 71-1991,10-8-8027</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4:19.919"/>
    </inkml:context>
    <inkml:brush xml:id="br0">
      <inkml:brushProperty name="width" value="0.05" units="cm"/>
      <inkml:brushProperty name="height" value="0.05" units="cm"/>
    </inkml:brush>
  </inkml:definitions>
  <inkml:trace contextRef="#ctx0" brushRef="#br0">22 49 1800,'-13'-28'96,"5"7"270,32 47-84,-15-18-104,0 0 1,1 0-1,0-1 1,0 0-1,0-1 1,1 0-1,0-1 0,0 0 1,0-1-1,1 0 1,11 2-1,31 10 489,30 4-258,145 16 56,-121-28-107,68 7 100,-135-11 117,210 12 208,-199-13-343,203 10 185,-204-11-137,214 12 177,-213-11-290,204 8 133,-203-9-241,227 3 99,-223-5-131,232-5 102,-229 4-82,247 2 106,-245-1-106,241-8 101,-242 6-129,249-7 89,-248 7-95,240-12 67,-243 12-200,230-3 51,-232 3 1,223-8 58,-225 9-43,223-5 53,-223 4-120,206-20 60,-209 18 39,210-11 52,-209 11-159,226-20 40,-225 20 2,204-8 39,-210 10-106,-29 1-34,209-5 102,-44 6 19,-167-1-85,-4 0 41,1 1 0,-1 0 1,0 1-1,25 5 0,-37-6-92,-1 0-8,0 0 1,0 0 0,1 0-1,-1 0 1,0 0 0,0 0-1,0 0 1,1 0 0,-1 0-1,0 0 1,0 0 0,0 0-1,1 0 1,-1 0 0,0 0-1,0 1 1,0-1 0,0 0-1,1 0 1,-1 0 0,0 0-1,0 0 1,0 0 0,0 1-1,0-1 1,1 0 0,-1 0-1,0 0 1,0 0 0,0 1-1,0-1 1,0 0 0,0 0-1,0 0 1,0 0 0,0 1-1,1-1 1,-1 0 0,0 0-1,0 0 1,0 1 0,0-1-1,0 0 1,0 0 0,0 0-1,0 1 1,-1-1 0,1 0-1,0 0 1,0 0 0,0 1-1,0-1 1,0 0 0,0 0-1,0 0 1,0 0 0,0 1-1,-1-1 1,1 0 0,0 0-1,-47 46-168,46-45 155,0 0 0,0-1 0,0 1 0,0 0 1,0-1-1,0 1 0,0-1 0,0 1 0,0-1 1,-1 1-1,1-1 0,0 0 0,0 1 0,0-1 0,-1 0 1,0 0-1,-169 21-1425,144-19 531,-157 19-9351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4:22.249"/>
    </inkml:context>
    <inkml:brush xml:id="br0">
      <inkml:brushProperty name="width" value="0.05" units="cm"/>
      <inkml:brushProperty name="height" value="0.05" units="cm"/>
    </inkml:brush>
  </inkml:definitions>
  <inkml:trace contextRef="#ctx0" brushRef="#br0">0 1 728,'0'0'0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4:22.652"/>
    </inkml:context>
    <inkml:brush xml:id="br0">
      <inkml:brushProperty name="width" value="0.05" units="cm"/>
      <inkml:brushProperty name="height" value="0.05" units="cm"/>
    </inkml:brush>
  </inkml:definitions>
  <inkml:trace contextRef="#ctx0" brushRef="#br0">0 300 2160,'31'-8'-21,"-30"8"27,-4 1 418,2-1-395,1 0 0,0 0 0,0 0 0,-1 0 0,1 0 0,0 0-1,0 0 1,0 0 0,-1 0 0,1 0 0,0 0 0,0 0 0,0 0 0,-1 0 0,1 0 0,0 0 0,0 0 0,-1 0 0,1 1 0,0-1-1,0 0 1,0 0 0,0 0 0,-1 0 0,1 0 0,0 0 0,0 1 0,0-1 0,0 0 0,0 0 0,-1 0 0,1 1 0,0-1-1,0 0 1,0 0 0,0 0 0,0 1 0,0-1 0,0 0 0,0 0 0,0 0 0,0 1 0,0-1 0,0 0 0,0 0 0,0 1-1,0-1 1,0 0 0,0 0 0,0 0 0,0 1 0,0-1 0,0 0 0,0 0 0,0 0 0,0 1 0,1-1 0,-1 0 0,0 0-1,0 0 1,0 0 0,0 1 0,0-1 0,1 0 0,-1 0 0,0 0 0,1 0 0,4 6 166,1-1 0,0 1 0,1-2 0,0 1 0,-1-1 0,1 0 0,1 0 0,8 2 0,51 16 76,-40-16-114,1-1 0,36 2 0,-37-5-106,8 3 110,0-3 1,52-1-1,-33-2-64,113-5 14,-126 5-71,215-6 20,-202 5 0,207-9 21,-208 9-33,204-9 24,-205 9-24,211-10 19,-209 8-46,223-39 26,-221 33 33,228-34 34,-228 34-19,228-42 25,-229 41-113,201-46 61,-208 46 232,163-40 108,-172 43-168,294-30 1645,-325 37-1771,-1 1 1,1-1-1,-1 1 0,1 1 1,-1 0-1,0 0 0,1 0 0,-1 1 1,0 0-1,11 4 0,-12-4 97,-2 0-56,0 0-1,0-1 1,0 1 0,-1 0 0,1 1-1,-1-1 1,0 1 0,1-1 0,-1 1-1,0 0 1,-1 0 0,1 0-1,0 1 1,-1-1 0,0 1 0,0-1-1,3 8 1,7 21 173,-11-16 365,-20 78 246,19-93-911,-1 0 0,1 0 1,0 0-1,-1 0 0,1 0 0,-1 0 0,1 0 0,-1 0 0,1 0 1,-1 0-1,0 0 0,1-1 0,-1 1 0,0 0 0,0 0 0,1-1 0,-1 1 1,-2 1-1,-34 23-868,-66 36 0,-28 16-10793</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4:48.707"/>
    </inkml:context>
    <inkml:brush xml:id="br0">
      <inkml:brushProperty name="width" value="0.05" units="cm"/>
      <inkml:brushProperty name="height" value="0.05" units="cm"/>
    </inkml:brush>
  </inkml:definitions>
  <inkml:trace contextRef="#ctx0" brushRef="#br0">1 0 816,'95'11'999,"-65"-10"-533,55 10 1,-74-9-318,-11-2-147,178 34 1040,-104-14-430,-71-19-585,183 42 1347,-104-35-880,56 7-26,-55-7 24,-55-6-394,1 2 1,28 7 0,180 46 615,-129-29-331,97 30 42,-163-46-11,153 42 114,-155-44-367,166 43 103,-163-43 64,184 33 153,-182-36-66,173 29 184,-173-29-118,207 19 190,-201-21-230,192 18 151,-195-18-304,204 19 112,-201-20-152,204 14 99,-201-16-126,234 7 92,-230-10-100,241-11 73,-236 8-140,269-19 54,-265 17-80,257-20 38,-259 21-92,259-22 28,-262 22-28,236-18 18,-240 19-62,229-4 16,-232 7 2,215-2 18,-216 4-12,220 7 20,-220-5-18,199 11 18,-201-12-44,220 3 16,-218-4 2,205 2 12,-206-4-32,228-5 6,-225 4-18,213-11 8,-216 10-8,84-5 4,28-4-10,-8 2-2,-5 0 2,130-15 20,-231 20 60,198-19 72,-200 20 108,190-21 98,-191 20-154,200-18 86,-199 17-72,321-34 242,-235 28-148,-95 8-154,102-7 18,-60 7-141,-81 3-41,1 1-1,-1 0 1,0 0-1,0 0 1,1 0-1,-1 0 1,0 0-1,1 0 1,-1 0-1,0 1 1,1-1 0,-1 0-1,0 1 1,0-1-1,0 1 1,2 0-1,0 1-692,-117 3-2342,7-1-8787</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5:05.935"/>
    </inkml:context>
    <inkml:brush xml:id="br0">
      <inkml:brushProperty name="width" value="0.05" units="cm"/>
      <inkml:brushProperty name="height" value="0.05" units="cm"/>
    </inkml:brush>
  </inkml:definitions>
  <inkml:trace contextRef="#ctx0" brushRef="#br0">0 11 3864,'0'0'0,"10"-2"0,12-6 0,-1 8-288,3 5 288,10-5-944,5 0 944,6 0-688,6 0 688,44 0-896</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5:06.600"/>
    </inkml:context>
    <inkml:brush xml:id="br0">
      <inkml:brushProperty name="width" value="0.05" units="cm"/>
      <inkml:brushProperty name="height" value="0.05" units="cm"/>
    </inkml:brush>
  </inkml:definitions>
  <inkml:trace contextRef="#ctx0" brushRef="#br0">1 422 2608,'77'-8'-416,"207"-30"887,-213 28 77,134-24 313,73-20-130,-219 42-197,239-46 198,-240 46-305,211-53 142,-215 53-281,220-45 104,-221 47-185,191-28 70,-197 32-129,181-2 80,-183 8 0,172 0 113,-175 1-26,170 19 121,-167-16-168,203 7 107,-197-9-135,199 15 80,-197-14-159,225 8 60,-222-10-107,217 2 35,-218-3-81,233 6 53,-230-4 53,82 8-1,29 5-138,156 15-31,-265-24 16,232 12 44,-232-15 136,260 13 61,-255-12-153,261 15 65,-260-14 21,260 21 46,-260-20-199,259 30 38,-261-28 41,239 37 34,-242-37-100,256 35 62,-254-36 144,247 21 66,-247-23-252,264 19 31,-260-21-18,266 15 30,-265-15-50,277 6 17,-275-9-63,293-7 12,-291 6-19,275-1 3,-278 1-9,280-14 59,-279 10 193,285-22 88,-286 20-168,272-35 57,-271 34-129,294-33 68,-290 32 30,292-38 97,-292 37-30,293-40 106,-295 40-124,288-35 89,-291 36-176,241-34 62,-256 36-108,-11 1-65,176-18-26,-184 21-77,74-6-619</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5:11.308"/>
    </inkml:context>
    <inkml:brush xml:id="br0">
      <inkml:brushProperty name="width" value="0.05" units="cm"/>
      <inkml:brushProperty name="height" value="0.05" units="cm"/>
    </inkml:brush>
  </inkml:definitions>
  <inkml:trace contextRef="#ctx0" brushRef="#br0">1 1 11208,'1'1'103,"1"0"1,-1 0 0,0 1 0,0-1-1,1 0 1,-1 1 0,0-1 0,0 1-1,-1-1 1,1 1 0,0-1-1,0 1 1,-1 0 0,1-1 0,-1 1-1,1 0 1,-1 0 0,0-1 0,0 4-1,14 136 2397,-8-81-2425,2-15 2,18 61-1,-3-48 10,23 90 0,-30-88-76,-11-45-4,30 84-46,-35-98 24,0 0 1,1 1-1,0-1 0,-1 0 0,1 0 0,0 0 0,-1 0 0,1 0 1,0 0-1,0 0 0,0-1 0,0 1 0,0 0 0,0 0 1,0-1-1,1 2 0,-1-2 3,-1 0 0,1 0 0,0 0 0,-1 0 0,1 0-1,0 0 1,-1 0 0,1 0 0,0 0 0,0 0 0,-1 0 0,1 0 0,0-1 0,-1 1 0,1 0 0,0 0-1,-1-1 1,1 1 0,-1 0 0,1-1 0,0 0 0,2-2-65,0 0 1,0 0-1,-1 0 1,1-1-1,-1 1 0,0-1 1,0 1-1,0-1 0,2-6 1,26-93-2124,-4 6-6239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5:11.663"/>
    </inkml:context>
    <inkml:brush xml:id="br0">
      <inkml:brushProperty name="width" value="0.05" units="cm"/>
      <inkml:brushProperty name="height" value="0.05" units="cm"/>
    </inkml:brush>
  </inkml:definitions>
  <inkml:trace contextRef="#ctx0" brushRef="#br0">57 1 6904,'0'0'0,"-22"13"0,-13 10 0,35-9-2240,22-8 2240,-1 16-2744</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5:12.131"/>
    </inkml:context>
    <inkml:brush xml:id="br0">
      <inkml:brushProperty name="width" value="0.05" units="cm"/>
      <inkml:brushProperty name="height" value="0.05" units="cm"/>
    </inkml:brush>
  </inkml:definitions>
  <inkml:trace contextRef="#ctx0" brushRef="#br0">79 407 3232,'-10'42'657,"6"-29"-226,1 0 1,-3 20 0,-8 105 877,13-122-1259,-5 25 207,6-38-251,-34 177 624,34-176-615,0 1 1,0-1 0,0 0-1,0 0 1,0 0-1,1 1 1,0-1-1,0 0 1,0 0 0,0 0-1,1 0 1,-1 0-1,1-1 1,0 1 0,3 5-1,8 14 381,9 20 93,-20-40-436,0-1-1,1 0 0,-1 1 0,1-1 1,-1 0-1,1 0 0,-1 0 0,1-1 0,0 1 1,0-1-1,0 0 0,0 1 0,6 0 1,-4 0 6,-4-2-28,1 1 1,-1 0-1,1-1 1,0 1-1,-1-1 1,1 0-1,0 1 0,0-1 1,-1 0-1,1 0 1,0 0-1,-1 0 1,1-1-1,0 1 0,2-1 1,4-1 38,2 2-10,-7 0-17,-1 0 0,1 0 0,0-1 0,-1 1 0,1-1 0,-1 1 0,1-1 0,-1 0 0,1 0 0,-1 0 0,0 0 0,4-2 0,27-16 706,58-45-1,-55 35-622,-23 15 74,4-9-95,-1-1 0,-1 0 0,-1-1 0,11-30 0,-19 39-83,-4 11-6,0 0-1,-1 1 1,0-1 0,1 0-1,-2 0 1,1 0-1,-1 0 1,0-9 0,0-4 17,0 1 1,-2 0-1,0 0 1,-1 0-1,0 0 1,-2 0-1,-9-23 1,7 26-17,4 7 16,0 0-1,-1 0 1,0 1 0,-1 0-1,-8-10 1,-10-10 151,-1 1-1,-1 1 1,-36-26 0,1 13 32,55 34-223,-31-18 900,-63-28-1,99 49-883,0 0 0,-1 0 0,1 0 0,0 0 0,-1 0 1,1 0-1,0-1 0,0 1 0,-1 0 0,1 0 0,0 0 0,0 0 0,-1-1 0,1 1 0,0 0 0,0 0 0,0-1 0,-1 1 0,1 0 0,0 0 0,0-1 1,0 1-1,0 0 0,0-1 0,0 1 0,0 0 0,-1 0 0,1-1 0,0 1 0,0 0 0,0-1 0,0 1 0,0 0 0,0-1 0,0 1 0,1 0 0,-1-1 1,0 1-1,0 0 0,0 0 0,0-1 0,0 1 0,0 0 0,0-1 0,1 1 0,-1 0 0,0 0 0,0-1 0,0 1 0,1 0 0,-1 0 0,0 0 0,0-1 1,1 1-1,-1 0 0,0 0 0,1 0 0,1-2 14,0 1 0,0 0 1,0-1-1,0 1 1,0 0-1,1 0 0,-1 1 1,0-1-1,0 0 0,5 0 1,31-1 186,76 5 0,38 13-86,-55 2-92,129 31 28,-163-32-56,-38-9 2,22 14 2,-2 2 0,44 32-1,-41-15-6,-32-23-12,-1 1 0,0 0-1,-1 1 1,-2 0-1,0 1 1,11 26-1,13 42-165,-35-87 176,-1 1 0,1-1-1,0 0 1,0 1 0,0-1 0,0 0 0,1 0-1,-1 0 1,0 0 0,1 0 0,0 0-1,2 2 1,-3-3 1,0-1-1,0 0 1,0 0 0,0 0 0,0 0-1,0 0 1,0 0 0,0 0-1,0 0 1,0 0 0,1 0-1,-1-1 1,0 1 0,0 0-1,0-1 1,0 1 0,0-1-1,-1 1 1,3-2 0,-1 1-1,4-2 16,0 0-1,0-1 0,0 0 0,-1 0 0,0-1 0,1 0 0,-2 0 0,1 0 0,0 0 0,-1-1 0,5-9 1,1 2 61,-7 9-9,0 0 1,0 0 0,0 0-1,-1 0 1,1-1-1,-1 1 1,0 0 0,1-6-1,3-7 25,14-33 68,-15 28 288,2-106 172,-10 101-232,-37-114 137,39 139-494,0-1-1,0 0 1,0 1-1,0-1 1,-1 0-1,1 1 1,-1 0-1,-2-4 1,-28-31 150,-40-35 0,69 69-161,0 1 0,-1-1 0,1 1 0,-1-1 0,1 1 0,-5-1 0,-173-74 186,177 76-186,1 0 1,0 0 0,-1 0 0,1 0-1,-1 0 1,0 1 0,1-1 0,-7 1-1,10 0-20,-29 0 94,-32 4-1,-29 14-48,90-18-45,-5 1 6,1 0 0,0 1 0,0-1 0,0 1 0,0 0 0,-4 2 0,-14 8 16,-29 21 1,31-16-59,-24 25 0,44-42 36,-3 3-58,0 0 0,0 0 0,0 0 0,1 0 0,0 1 1,-3 4-1,-25 52-1450,-25 71 1,-20 47-11159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1:51.955"/>
    </inkml:context>
    <inkml:brush xml:id="br0">
      <inkml:brushProperty name="width" value="0.05" units="cm"/>
      <inkml:brushProperty name="height" value="0.05" units="cm"/>
    </inkml:brush>
  </inkml:definitions>
  <inkml:trace contextRef="#ctx0" brushRef="#br0">2067 245 7800,'0'0'680,"-5"-6"-114,-109-92 1060,72 72-1578,18 13-44,0 1 0,-1 1 0,0 1 1,-32-8-1,39 12-2,11 4-1,1 1 1,0-1-1,0 1 1,-1 0-1,1 0 1,-11 1-1,-110 0 15,99 3-8,-117 29 5,116-22-19,-118 59-72,114-51-268,-149 104-82,144-95 368,-143 110-79,146-108-194,-135 129-101,137-125 269,-121 138-63,125-135 55,-104 142-69,109-142 77,-84 145-27,91-144 199,-43 146 2,59-178-8,0 0 0,0 0 0,0 0 1,1 0-1,-1 7 0,3 39 5,11 75 0,-12-121-2,1 0 0,-1 1 1,1-1-1,3 9 0,90 163 36,-70-143 7,45 47-1,-41-52-41,42 33 0,52 23-5,20-10 0,-62-44-1,132 33 0,-199-61 0,-1 0-1,19 1 0,285 14-1,-251-21-2,275-38 2,-273 27-2,102-32 4,32-22 1,-14-17 0,-11-14 0,-92 40 80,103-91 0,-179 142 120,-1 1 0,-1-1 1,10-11-1,-17 19-200,84-110 805,-12-7-407,-72 117-398,5-8 295,-1 0 0,0 0 1,6-16-1,58-228 1313,-62 199-680,-3-219 339,-3 265-1162,-1 1 1,1-1 0,-1 1 0,0-1 0,-1 1 0,-3-10 0,-43-119 639,-19 0-494,67 135-251,-3-7 84,-2 0 1,1 0-1,-1 0 1,0 0-1,-8-8 0,-99-104 423,-20 5-344,123 107-102,0 0 0,0 0 1,-1 1-1,-16-8 0,26 14-61,-185-90 307,-25 11-308,210 79 1,-14-5-63,-1 0 0,0 1 1,0 1-1,-23-2 0,-243-29-250,-146 8-1899,-225-26-8534</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5:12.642"/>
    </inkml:context>
    <inkml:brush xml:id="br0">
      <inkml:brushProperty name="width" value="0.05" units="cm"/>
      <inkml:brushProperty name="height" value="0.05" units="cm"/>
    </inkml:brush>
  </inkml:definitions>
  <inkml:trace contextRef="#ctx0" brushRef="#br0">1 977 10584,'99'-36'433,"55"-21"56,-110 41-234,258-89 120,-234 82-54,296-89 80,-287 89-346,313-100 78,-310 99 182,325-84 128,-326 87-142,302-86 174,-309 88 65,270-59 196,-280 65-296,248-45 113,-259 47-538,121-21-38,-70 21-116,-91 13-728,-13 2 717,2-4 114,-20 11-1907,0 3-7243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5:12.998"/>
    </inkml:context>
    <inkml:brush xml:id="br0">
      <inkml:brushProperty name="width" value="0.05" units="cm"/>
      <inkml:brushProperty name="height" value="0.05" units="cm"/>
    </inkml:brush>
  </inkml:definitions>
  <inkml:trace contextRef="#ctx0" brushRef="#br0">0 747 10224,'0'0'0,"25"-10"0,12-6 0,22-7-6104,21-6 6104,60-22-1848</inkml:trace>
  <inkml:trace contextRef="#ctx0" brushRef="#br0" timeOffset="1">812 460 5560,'136'-40'229,"-92"27"919,107-31 4,33-9-683,-104 32 725,350-83 348,-343 85-987,323-77 176,-333 81-431,276-29 244,-293 39 376,-32 3-550,34-1 389,115 7 0,-62 12 68,-105-12-466,-16-2-303,5-2-37,-33 6-2100,-6 3-8541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1:10.082"/>
    </inkml:context>
    <inkml:brush xml:id="br0">
      <inkml:brushProperty name="width" value="0.05" units="cm"/>
      <inkml:brushProperty name="height" value="0.05" units="cm"/>
    </inkml:brush>
  </inkml:definitions>
  <inkml:trace contextRef="#ctx0" brushRef="#br0">215 75 1528,'0'0'0,"-18"-8"0,-14-2 0,-6-3-520,-7-2 520,-36-14-216</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1:10.936"/>
    </inkml:context>
    <inkml:brush xml:id="br0">
      <inkml:brushProperty name="width" value="0.05" units="cm"/>
      <inkml:brushProperty name="height" value="0.05" units="cm"/>
    </inkml:brush>
  </inkml:definitions>
  <inkml:trace contextRef="#ctx0" brushRef="#br0">5061 101 1888,'-11'-5'12,"-8"-6"111,0 2 1,-1 1-1,-1 0 0,1 2 1,-28-6-1,-81-7 300,72 12 31,9 1-300,-66 0 0,-63 2-56,134 4-4,-224 4 30,212-2-97,-211 12-51,213-12-255,-201 4-117,204-5 64,-189 8-120,193-7 160,-171 7-96,173-7 175,-186 10 54,184-9 647,-181 16 210,181-14-164,-179 18 206,180-17-273,-172 32 172,173-30-246,-173 39 132,173-36-257,-184 45 105,182-43-138,-172 57 81,177-54-168,-271 132 555,221-101-647,57-27-15,-121 87 38,127-84 42,-35 35 126,-69 85 1,115-122-224,8-9 4,-1 1 0,2 0 1,-8 16-1,-51 101 107,58-106-14,3 8-52,0 1-1,2 0 1,1 55 0,4-67-61,-1-10-5,1 1 0,1-1 0,4 18 0,24 94 6,-19-95-2,30 51-1,-23-46-5,27 34 0,-14-30-2,2-1 0,67 55 0,-63-63-12,167 99-6,-159-105 6,189 74-11,-183-80-15,237 50-12,-225-55 5,278 30-14,-270-35 40,296 3-12,-292-8-8,310-3-12,-305 1 32,125-3 0,47-5 16,207-23 1,-376 24-9,123-17 4,43-10 7,202-37 2,-373 59 7,277-58 12,-290 56 8,235-66 68,-245 62 192,198-83 103,-204 80-191,195-85 84,-197 83-63,167-104 68,-173 101-194,150-110 88,-155 109 137,135-119 106,-141 118-211,92-113 78,-104 114-138,39-111 60,-56 137-202,0-1 0,0 0 1,-1 1-1,1-1 0,-1 0 1,0 0-1,0 1 0,0-4 1,-2-32 70,-14-64 0,16 99-71,-1 0 0,0 0 1,0 1-1,0-1 0,0 0 1,-1 0-1,1 1 0,-3-4 1,-25-36 63,-47-52 0,48 70-22,-144-88 10,130 90-90,-220-80-20,200 84-54,-289-55-17,272 60 104,-363-45-52,340 49-208,-486-14-119,455 24 45,-226 20-1,-170 23-1101,-288 18-5445</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1:26.179"/>
    </inkml:context>
    <inkml:brush xml:id="br0">
      <inkml:brushProperty name="width" value="0.05" units="cm"/>
      <inkml:brushProperty name="height" value="0.05" units="cm"/>
    </inkml:brush>
  </inkml:definitions>
  <inkml:trace contextRef="#ctx0" brushRef="#br0">527 433 2072,'-3'-4'-13,"2"2"-33,-1 0 0,1 0 0,0-1-1,0 1 1,0 0 0,0 0 0,0-1 0,1 1 0,-1 0 0,0-4 0,1 6 43,0 1 1,0-1-1,0 0 1,0 0-1,0 1 1,0-1-1,0 0 1,0 0-1,0 1 1,0-1-1,0 0 1,1 0-1,-1 1 1,0-1-1,0 0 1,0 0-1,0 0 0,0 1 1,0-1-1,1 0 1,-1 0-1,0 0 1,0 1-1,0-1 1,0 0-1,1 0 1,-1 0-1,0 0 1,0 0-1,1 1 1,-1-1-1,0 0 1,0 0-1,0 0 0,1 0 1,-1 0-1,11-3 782,-8 1-581,-1 1 0,1-1 0,-1 0 1,0 0-1,0 0 0,0 0 0,3-4 1,1-4 200,-1 0 1,-1-1 0,0 0 0,0 0-1,-1 0 1,3-16 0,-2 4 564,0-47 0,-4 67-861,0 0 0,0 0-1,0 0 1,0 0 0,-1 0-1,1 0 1,-1 0 0,0 0 0,0 0-1,0 0 1,-2-3 0,-2-6 77,-10-28 54,14 37-161,0 0-1,-1 0 1,1 1 0,0-1 0,-1 0 0,0 1-1,0-1 1,1 1 0,-1-1 0,-5-3 0,-2-4 46,-17-19 63,25 27-125,-1 1 0,1-1 0,-1 0 0,0 0 0,0 1 0,1-1 0,-1 1 0,0 0 0,-1-1 0,1 1 0,0 0 0,0 0 0,-4-1 0,-4-1 59,-20-9 53,16 10 218,-67 14 159,63-5-132,-13 14-22,0 0 0,-54 51 1,69-56-344,8-8 18,0 0 1,0 1-1,-10 16 1,-6 9 22,2 2 0,-32 67 0,48-88-85,4-10 3,1-1 1,-1 1 0,1 0-1,0 0 1,0-1 0,0 1-1,0 0 1,1 6 0,0 3 14,0-1 1,1 0-1,1 1 0,0-1 1,0 0-1,1 0 1,1 0-1,8 17 1,-7-19-14,-4-8-3,1 1 0,0-1 1,1 0-1,-1 1 0,0-1 1,1 0-1,0 0 0,3 3 1,2 1-17,-1-1 1,1 1-1,0-2 1,1 1-1,-1-1 1,1 0-1,0-1 1,19 7 0,-19-8-24,-7-3 0,0 1 0,1-1 1,-1 1-1,0-1 1,1 0-1,-1 0 0,1 0 1,-1 0-1,1 0 0,-1 0 1,0-1-1,1 1 1,2-2-1,9-2-114,-1-1 0,1-1 1,-1 0-1,-1 0 0,14-10 1,51-39-233,-56 39 186,0 0 0,25-13 0,-23 15 67,-7 5 29,1 0 1,0 1 0,0 1 0,31-8 0,-46 14 90,-1 1 0,0 0 1,0 0-1,0 0 1,0 0-1,0 0 0,1 1 1,-1-1-1,0 0 1,0 0-1,0 1 0,0-1 1,0 1-1,0-1 1,0 1-1,0-1 0,0 1 1,0 0-1,0 0 1,0-1-1,1 2 0,1 1-7,1 0 0,0 1-1,0-1 1,-1 1-1,1 0 1,-1 0-1,0 1 0,0-1 1,-1 1-1,1-1 1,-1 1-1,2 6 1,1 1 2,-3-7-1,0 1 0,0 0 0,0 0 0,-1 0 0,1 7 0,14 181-68,-14-109 78,-2-51 0,-2 140-14,-7 37-79,7-168-291,-1-10 158,-21 168-683,-6-66-932,4-13-3964</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1:26.827"/>
    </inkml:context>
    <inkml:brush xml:id="br0">
      <inkml:brushProperty name="width" value="0.05" units="cm"/>
      <inkml:brushProperty name="height" value="0.05" units="cm"/>
    </inkml:brush>
  </inkml:definitions>
  <inkml:trace contextRef="#ctx0" brushRef="#br0">15 836 11296,'-15'21'-39,"15"-21"36,1 0 0,-1 0 0,0 0 0,0 0 0,0 0 0,0 0 0,0 0 1,0-1-1,0 1 0,0 0 0,0 0 0,1 0 0,-1 0 0,0 0 0,0 0 0,0 0 0,0 0 0,0 1 0,0-1 0,0 0 0,0 0 1,0 0-1,1 0 0,-1 0 0,0 0 0,0 0 0,0 0 0,0 0 0,0 0 0,0 0 0,0 0 0,0 0 0,0 0 0,0 0 0,0 0 1,0 0-1,1 1 0,-1-1 0,0 0 0,0 0 0,0 0 0,0 0 0,0 0 0,0 0 0,0 0 0,0 0 0,0 0 0,0 1 0,0-1 1,0 0-1,0 0 0,0 0 0,0 0 0,0 0 0,0 0 0,0 0 0,0 0 0,0 0 0,0 1 0,0-1 0,-1 0 0,1 0 0,0 0 0,0 0 1,0 0-1,28 2-468,1-1 1,-1-2 0,34-4 0,-44 3 623,14 0 382,-1-2 0,42-10 0,-64 11-316,1 0 0,-1-1 0,0-1 0,0 0 0,0 0 0,10-8 0,-18 11-132,1 1-1,-1-1 0,1 0 0,-1 0 0,0 0 1,1 0-1,-1 0 0,0 0 0,-1-1 1,1 1-1,0 0 0,-1 0 0,1-1 0,-1 1 1,1 0-1,-1-1 0,0-2 0,0 3 5,-1-1-15,1 0-1,-1 0 1,0 0 0,0 0-1,0 0 1,0 0 0,0 1-1,-1-1 1,1 1 0,-1-1-1,1 1 1,-1-1 0,0 1-1,0 0 1,-4-4 0,3 4 10,0-1-12,0 0 0,0 1 0,0-1 0,0 1 0,-1-1-1,1 1 1,-1 1 0,0-1 0,0 0 0,1 1 0,-1 0 0,-5-2-1,3 2 22,-6 1 413,-5 5-274,0 1 0,-17 9 0,21-6 206,-2 6-334,1 1-1,1 0 0,0 1 0,2 0 0,-16 29 0,6 3-116,15-30-89,3 6-47,2 0 0,1 0 0,1 0 0,0 0 0,7 27 0,6-1 13,-6-32-186,49 66-145,-43-71 60,9 2 126,35 15 1,-38-26-101,101-9-138,-94-2 178,118-52-129,-111 38 135,161-127-85,-158 112 333,122-157-71,-154 185 83,0 1-1,0-1 1,6-15 0,83-202-330,-81 179 151,-9 29 173,5-29-52,-1 0 1,-3 0-1,1-64 1,-17-76-213,5 146 315,-1 12 23,-1 10 26,-1 14 35,8 4-46,0 0 1,0-1-1,0 1 1,0 0 0,0 0-1,0 0 1,0 1 0,0-1-1,0 0 1,1 0-1,-1 0 1,0 1 0,1-1-1,-1 0 1,1 0 0,-1 2-1,-3 10 118,0 0-1,-3 27 1,5-25-97,1-8 3,0 1-1,1 0 1,0-1 0,2 15 0,14 101 132,21 38-31,-23-111 76,50 164 66,-51-171-250,48 149-99,-52-161-447,1 90-1456,-1-12-4811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1:27.201"/>
    </inkml:context>
    <inkml:brush xml:id="br0">
      <inkml:brushProperty name="width" value="0.05" units="cm"/>
      <inkml:brushProperty name="height" value="0.05" units="cm"/>
    </inkml:brush>
  </inkml:definitions>
  <inkml:trace contextRef="#ctx0" brushRef="#br0">1 306 9240,'0'0'0,"26"-6"0,21-11 48,14 2 0,12-6-48,2-8-2304,7-7 2304,-6-6-2200,2-6 2200,78-43-2872</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1:27.573"/>
    </inkml:context>
    <inkml:brush xml:id="br0">
      <inkml:brushProperty name="width" value="0.05" units="cm"/>
      <inkml:brushProperty name="height" value="0.05" units="cm"/>
    </inkml:brush>
  </inkml:definitions>
  <inkml:trace contextRef="#ctx0" brushRef="#br0">303 1 6456,'2'13'40,"1"15"560,-1 0 0,-2 37 0,0-60-529,-1 0 0,0 0 0,0 0 0,0 0 0,0 0 1,-4 7-1,2-4 2,0-1 1,0 1-1,-1 12 1,-38 229 1032,27-73-531,15-165-536,4 152 516,1-56 75,0-59-386,3 40-8,-8-85-243,0-2 4,0 0-1,0 0 1,0 0-1,0 0 1,0 0-1,0 0 1,0 0-1,-1 0 1,1 0-1,0 0 1,-1 0-1,1 0 0,-1 1 1,-1-5-230,-4-9 33,0-1-13,0 0-1,-4-20 1,-21-83-530,1-53-1492,23 125 1414,-1-13 260,-23-220-103,30 262 672,-2-70 1315,3 71-634,0 0 0,2 0 0,0 0 0,5-20 0,-7 33-631,1 0 1,-1 0-1,1 0 1,-1 0 0,1 0-1,-1 0 1,1 0-1,0 0 1,0 0-1,-1 0 1,1 0 0,0 0-1,0 1 1,0-1-1,0 0 1,0 1 0,0-1-1,0 0 1,0 1-1,0-1 1,0 1-1,0 0 1,0-1 0,0 1-1,0 0 1,1 0-1,-1 0 1,0-1 0,0 1-1,0 1 1,0-1-1,1 0 1,-1 0-1,0 0 1,0 0 0,0 1-1,0-1 1,0 1-1,0-1 1,0 1 0,2 0-1,5 3 45,-1 0 1,0 0-1,0 0 1,7 7-1,-10-8-100,190 130 682,-86-67-629,-12-2 51,-69-45-99,-21-15-3,0 0 1,0 0 0,0 0 0,-1 1 0,9 9-1,-1 0 1,25 28-2,-28-28-7,-1 0 0,0 1 1,7 19-1,-15-34-1,-1 1 1,1 0-1,-1 0 1,0 0-1,0 0 1,1-1-1,-1 1 0,0 0 1,0 0-1,0 0 1,0 0-1,0 0 1,0 0-1,0 1 1,-3 17-26,-1-1 0,-9 28 0,3-28-84,-79 70-46,63-66 66,0-2 0,-57 32 0,61-39-20,-122 65-1438,54-33 454,-106 61-3319,130-71 103</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1:28.456"/>
    </inkml:context>
    <inkml:brush xml:id="br0">
      <inkml:brushProperty name="width" value="0.05" units="cm"/>
      <inkml:brushProperty name="height" value="0.05" units="cm"/>
    </inkml:brush>
  </inkml:definitions>
  <inkml:trace contextRef="#ctx0" brushRef="#br0">69 629 12464,'-64'58'-215,"60"-53"-1048,5-3 776,9-3 218,-8 0 141,97-30-2978,-95 30 3108,-1 0 0,0 0 0,1 1 0,-1 0 0,0-1 0,1 1 0,-1 0 0,1 1 0,-1-1 0,0 1 0,1-1 0,-1 1 0,4 2 0,-2-2-41,-2 0 3,0 0-1,-1 0 1,1 0-1,-1 0 1,0 1-1,1-1 1,-1 1-1,0-1 1,0 1-1,0 0 1,0 0-1,0 0 1,-1 0-1,1 0 1,0 0-1,-1 0 1,0 1 0,2 2-1,5 7-79,0 3 81,0 0 0,-1 1 1,-1 0-1,0 1 0,4 20 1,3 10-17,-2-12 46,-4-15 114,1-1 1,13 25-1,-16-36-66,-1 0-1,1-1 0,1 0 1,0 0-1,-1 0 0,2-1 1,-1 0-1,8 5 0,-10-8-6,1 0-1,-1 0 0,1-1 1,-1 0-1,1 0 0,0 0 1,-1-1-1,1 1 1,0-1-1,9 1 0,-13-3 16,0 1 0,-1-1-1,1 1 1,0-1 0,0 1-1,-1-1 1,1 0-1,0 0 1,-1 1 0,1-1-1,-1 0 1,1 0 0,-1 0-1,1 1 1,-1-1-1,1 0 1,-1 0 0,0 0-1,0 0 1,1 0 0,-1-2-1,0 1 63,7-22 126,-8 12 341,-28-72 225,19 61-412,-1 0 0,-26-38 0,21 36-303,-81-145 1276,15 7 280,81 153-1332,4 4-249,-1-1 1,1 1 0,1 0 0,-1 0-1,7-8 1,-1 7 29,6 3-34,1 0 0,18-3 0,-18 8 260,11 5-148,-1 2 1,0 1-1,0 1 0,30 17 1,-38-18-157,-11-5-68,1 0 0,-1 1 1,1 0-1,11 11 1,12 13-254,0 0 0,29 39 1,-51-56 248,17 29-370,-2 6-49,-15-27 273,1 0 0,0-1 0,2-1 0,0 0 0,17 18 0,-22-27 162,-5-7 18,0 1 1,0-1-1,0 0 0,0 0 0,1 0 0,-1 0 0,1-1 0,-1 1 0,6 2 0,2 1-50,-1 0 1,1-1-1,0-1 0,0 1 1,0-2-1,1 1 0,-1-1 1,1-1-1,13 1 0,-17-4 59,0 0 0,0 0 0,0 0-1,0-1 1,-1 0 0,1 0 0,-1-1 0,0 0-1,0 0 1,0-1 0,0 1 0,8-11 0,-6 4-27,14-62 58,-22 56 282,-22-76 148,13 74-35,-8-4-128,-34-36 1,34 44 100,-30-11 277,-80-33 1,66 37-513,35 16-103,14 3 19,-1 0 1,1-1-1,-16-6 1,57 9-23,-15 2-41,-7-1 5,1 0-1,-1 0 1,0 0 0,11-3 0,117-12 2,-102 10-192,154-37-118,-145 31-107,194-67-188,-194 62 34,116-61-250,-135 62 89,-13 6 517,1-1 0,-1 0 0,11-14 0,-17 19 202,1-1 0,-1 0 0,0 0-1,-1-1 1,1 1 0,-1-1-1,-1 0 1,1 1 0,1-12 0,-4 16 26,0 0-1,-1 1 1,1-1 0,0 0 0,-1 1 0,0-1 0,1 0 0,-1 1-1,0-1 1,0 1 0,0-1 0,0 1 0,0-1 0,0 1 0,-1 0-1,1 0 1,0-1 0,-1 1 0,1 0 0,0 0 0,-1 0 0,-2-1-1,2 1 27,-6-1 383,-9 4-134,-30 9 0,32-4 101,-2 5-231,0 1 0,1 1 0,0 0 0,1 2 0,1-1 0,-14 22 1,16-21-122,7-10-4,1 1 0,-1-1 0,1 1 0,1 0 1,-6 14-1,-2 10 31,1 0 1,1 0 0,-8 64-1,15-76-69,2-6 16,-1 1 1,3 25 0,29 166 165,-14-131-386,9 55-2974,-19-87-5002</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1:28.813"/>
    </inkml:context>
    <inkml:brush xml:id="br0">
      <inkml:brushProperty name="width" value="0.05" units="cm"/>
      <inkml:brushProperty name="height" value="0.05" units="cm"/>
    </inkml:brush>
  </inkml:definitions>
  <inkml:trace contextRef="#ctx0" brushRef="#br0">106 45 5024,'-10'53'-616,"29"-129"-769,-19 75 1387,1 1 0,-1-1 0,0 0 0,0 1 0,1-1 0,-1 1 0,0-1 0,0 1 0,0-1 0,0 0 0,0 1 0,0-1 0,0 1 0,0-1 0,0 0 0,0 1 0,0-1 0,0 1 0,-1-1 0,1 1 0,0-1 0,0 0 0,-1 1 0,1-1 0,0 1 0,0-1 0,-1 1 0,1 0 0,-1-1 0,1 1 0,0-1 0,-1 1 0,1-1 0,-1 1 0,1 0 0,-1 0 0,1-1 0,-1 1 0,1 0 0,-1 0 0,0-1 0,1 1 0,-1 0 0,1 0 0,-1 0 0,0 0 0,0 0 0,-1 0 35,0 0 0,0 1 0,0-1 1,0 1-1,1-1 0,-1 1 0,0 0 0,0 0 1,0 0-1,1 0 0,-4 2 0,-1 2 4,4-3-20,-1 0 0,1-1 1,1 1-1,-1 0 0,0 0 1,0 0-1,1 0 0,-1 1 0,1-1 1,-2 3-1,-5 9 53,1 1 0,0 0 0,1 0 0,0 1 0,-5 29 0,5 1-11,7-27 151,26 81 54,-18-81-240,57 77 31,-49-79 42,81 54 101,-91-67-110,-1 0 1,1 0 0,0-1 0,0 0 0,0 0 0,11 3 0,3 0 3,42 13 69,-39-14 289,-2-4-255,1 0 0,-1-2 0,0 0 1,1-2-1,-1 0 0,23-8 0,21-18 1064,-24 9-493,95-43 1432,-79 44-1913,-35 13 345,10 2-96,0 2 0,1 1 1,61 7-1,-79-4-435,-8 0-3,0 0 0,-1 0 0,1 0 0,-1 1 0,8 4 0,60 31 474,-74-37-574,-1-1 0,1 0-1,-1 0 1,1 1 0,-1-1-1,1 0 1,-1 1 0,1-1-1,-1 1 1,1-1 0,-1 1-1,0-1 1,1 1 0,-1-1-1,0 1 1,1-1 0,-1 1-1,0-1 1,0 1 0,1 1-1,1 5-1,-1 1-1,1-1 0,-1 1 0,-1-1 0,0 1 0,-1 14 0,1-21 1,0 0 0,0-1 0,0 1-1,0 0 1,0-1 0,-1 1 0,1 0-1,0-1 1,0 1 0,-1 0 0,1-1-1,0 1 1,-1-1 0,1 1 0,-1-1-1,1 1 1,-1-1 0,1 1 0,-1-1-1,1 1 1,-1-1 0,0 0 0,1 1-1,-1-1 1,0 1 0,-29 16-275,0 0 0,-37 13-1,34-15-925,-115 58-8643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2:06.231"/>
    </inkml:context>
    <inkml:brush xml:id="br0">
      <inkml:brushProperty name="width" value="0.05" units="cm"/>
      <inkml:brushProperty name="height" value="0.05" units="cm"/>
    </inkml:brush>
  </inkml:definitions>
  <inkml:trace contextRef="#ctx0" brushRef="#br0">0 1 816,'48'28'528,"-46"-27"-483,-1 1-1,0-1 1,0 0 0,0 0-1,-1 0 1,1 1-1,0-1 1,0 0 0,-1 1-1,1-1 1,-1 0 0,1 1-1,-1-1 1,1 1 0,-1-1-1,0 1 1,0-1-1,0 3 1,1 2 187,18 106 664,-1 29-263,3 6 563,-5-45-673,21 154 5,-28-203-208,39 191 122,-37-199-148,81 264 439,-57-214-705,-22-62-26,-4-13 98,-2 0 0,10 39-1,-17-58-91,0 0-1,0-1 1,0 1-1,0 0 1,0 0-1,0-1 1,-1 1-1,1 0 1,0-1-1,0 1 1,-1 0-1,1-1 1,-1 1-1,1 0 1,0-1-1,-1 1 1,1-1-1,-1 1 1,0-1 0,1 1-1,-1-1 1,1 1-1,-1-1 1,0 1-1,1-1 1,-1 0-1,0 0 1,0 1-1,-28 7 98,-37 0-1033,4-2-4145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1:29.590"/>
    </inkml:context>
    <inkml:brush xml:id="br0">
      <inkml:brushProperty name="width" value="0.05" units="cm"/>
      <inkml:brushProperty name="height" value="0.05" units="cm"/>
    </inkml:brush>
  </inkml:definitions>
  <inkml:trace contextRef="#ctx0" brushRef="#br0">65 138 1624,'0'0'1625,"0"-6"-266,0-58 2131,0 62-3350,0 0 0,1 0 0,-1 0 0,1 0 0,-1-1-1,1 1 1,0 0 0,0 1 0,0-1 0,0 0 0,0 0-1,0 0 1,0 1 0,1-1 0,-1 0 0,1 1 0,-1-1-1,1 1 1,0 0 0,0-1 0,-1 1 0,4-1 0,2-2 97,1 0 1,-1 1 0,15-4-1,-16 5-273,-3 1 131,1 0 1,-1 0-1,0 0 0,1 0 1,0 1-1,-1-1 1,1 1-1,-1 0 0,5 0 1,6 0 43,38 3-28,-37 0-109,0 1 0,-1 0 0,0 1 0,19 10 1,-18-6 17,46 56-27,-59-62-19,1 1-1,0-1 1,-1 1 0,0-1 0,0 1-1,0 0 1,0 0 0,0-1 0,1 8-1,1 4-10,1-2 27,-1-1 0,3 20 1,-5-12 10,-1 0 0,-1 0 1,-5 37-1,-1-33 27,-58 107 29,62-126-41,-1-1 0,0 1 0,0-1-1,-1 0 1,-4 5 0,-182 182 149,130-132-1629,-53 54-5091,264-264 4904</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2:37.724"/>
    </inkml:context>
    <inkml:brush xml:id="br0">
      <inkml:brushProperty name="width" value="0.05" units="cm"/>
      <inkml:brushProperty name="height" value="0.05" units="cm"/>
    </inkml:brush>
  </inkml:definitions>
  <inkml:trace contextRef="#ctx0" brushRef="#br0">189 93 23479,'0'0'0,"1"5"0,8 0 2448,-26-11 0,-11-13-2448,-7 1-7576,-7-3 7576,-34-17-14175,152 76 14175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2:38.249"/>
    </inkml:context>
    <inkml:brush xml:id="br0">
      <inkml:brushProperty name="width" value="0.05" units="cm"/>
      <inkml:brushProperty name="height" value="0.05" units="cm"/>
    </inkml:brush>
  </inkml:definitions>
  <inkml:trace contextRef="#ctx0" brushRef="#br0">1501 96 12080,'-150'14'-3454,"131"-11"3077,0 0 0,1 0-1,-30 11 1,27-7 316,-7 1 4,0 2 0,-37 19 0,39-17 50,-2 1 2,-43 27 4,-21 18 2,-117 113-4,169-132-43,-59 68-1,-20 33 38,-77 129-74,166-220-329,-95 200-171,121-239 428,-1-1 0,-4 20 0,-39 195-447,45-181 356,25 162-75,-11-165 162,75 163-87,-64-164-61,105 138-72,-99-144 326,121 120-28,-116-125-5,152 97-24,-145-105 44,179 52-18,-171-62 31,80 9 0,34-6 42,160-17 24,-259-3 55,266-55 55,-263 45 57,248-84 45,-253 77-178,238-110 93,-243 105 280,195-126 183,-207 122-109,140-144 192,-153 140-252,93-144 137,-106 145-350,35-154 148,-49 149 126,-14-181 194,3 176-234,-56-184 182,47 184-202,-78-186 172,71 186-207,-120-178 141,138 217-479,1 0-1,-2 0 1,1 1-1,-10-9 1,-201-176 341,168 157-263,-207-117 44,248 147-171,0 0 1,0 1-1,-1-1 1,0 2-1,-10-4 1,-282-60 69,290 64-103,0 1 0,0 0 0,0 1 1,-13 0-1,-137 11-75,1 14-30,148-23-8,-1 1 0,1 0 0,-16 6 0,-116 47-395,-52 38-839,-114 46-4939</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2:40.998"/>
    </inkml:context>
    <inkml:brush xml:id="br0">
      <inkml:brushProperty name="width" value="0.05" units="cm"/>
      <inkml:brushProperty name="height" value="0.05" units="cm"/>
    </inkml:brush>
  </inkml:definitions>
  <inkml:trace contextRef="#ctx0" brushRef="#br0">0 1184 1888,'0'0'2520,"1"-4"-1767,0-4-542,2 0 0,-1 1 0,1 0 0,0-1 0,0 1 0,1 0 0,0 1 0,1-1 0,-1 1 0,1 0 0,7-7 0,7-7 168,32-25 0,-45 40-366,14-9 428,108-51 204,-98 52-91,144-50 162,-130 49-455,234-65 87,-217 64-201,242-51 77,-240 53 16,265-52 110,-264 52-36,241-48 96,-246 49-236,227-47 127,-233 48 166,2-1-166,163-35 495,-34-1 131,-78 12 52,-106 36-960,0 0 0,0-1-1,1 1 1,-1 0-1,0-1 1,0 1 0,0-1-1,0 1 1,0 0-1,1-1 1,-1 1 0,0-1-1,0 1 1,0-1-1,0 1 1,0 0 0,0-1-1,0 1 1,0-1-1,-1 1 1,1-1 0,0 1-1,0 0 1,0-1-1,0 1 1,0-1-1,-1 1 1,1-1 0,-6-12 1,6 12 3,-4-4-8,0 0 0,0-1-1,0 1 1,-1 1 0,0-1-1,0 1 1,-6-5 0,3 3 0,-43-34 152,-2 1-150,-126-71-506,176 109 416,0-1-1,1 1 1,-1-1-1,0 0 1,1 0-1,-1 0 1,1 0-1,0 0 1,-1-1-1,1 1 1,-2-5-1,0 3-26,5 3 61,-1 0 1,0 1 0,1-1-1,-1 0 1,1 1 0,-1-1 0,1 0-1,-1 1 1,1-1 0,-1 1 0,1-1-1,-1 1 1,1-1 0,0 1 0,-1-1-1,1 1 1,0 0 0,0-1 0,-1 1-1,1 0 1,0 0 0,1-1 0,6-1-57,1 1 1,0 0 0,0 0 0,-1 0-1,1 1 1,0 1 0,0-1 0,-1 2-1,1-1 1,9 4 0,0-2 72,6 2-48,-1 0 0,1 2 1,28 12-1,-33-11 53,19 7-36,68 37 0,-81-38 48,3 4-1,102 90 11,-128-107 0,0 0-1,-1 1 1,1 0 0,-1-1 0,1 1-1,-1 0 1,0-1 0,1 1 0,-1 0 0,0 0-1,0 0 1,0 0 0,1 4 0,-2-6-5,10 27 33,8 34 0,-2 38 29,-16-99-62,0 2 10,1 0 1,-1 0 0,0 0 0,0-1 0,0 1 0,0 0 0,0 0 0,0 0 0,-1 0 0,1 0 0,-1 0-1,1 0 1,-1 0 0,0-1 0,1 1 0,-1 0 0,0 0 0,0-1 0,0 1 0,-1-1 0,-1 3 0,-20 31 109,-37 42 0,-58 42-122,118-119 2,-6 6-30,-1 1-1,0-2 0,0 1 1,-1-1-1,0 0 0,0-1 1,-11 5-1,-215 104-210,-153 45-1501,-192 91-6724</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5:23.570"/>
    </inkml:context>
    <inkml:brush xml:id="br0">
      <inkml:brushProperty name="width" value="0.05" units="cm"/>
      <inkml:brushProperty name="height" value="0.05" units="cm"/>
    </inkml:brush>
  </inkml:definitions>
  <inkml:trace contextRef="#ctx0" brushRef="#br0">5115 534 6816,'-73'-27'304,"-41"-10"45,86 29-121,-139-24 41,122 26-314,-244-24-46,224 26-115,-285-5 6,276 10 441,-301 13 106,300-10-87,-295 18 98,297-16-124,-284 35 70,286-31-184,-291 37 40,291-35-79,-282 68 34,281-62-54,-293 86 28,294-80-35,-264 120 14,271-112-47,-242 134 48,291-158 28,-25 19 0,-190 160 240,222-180-205,0 0 0,1 1 0,-8 10 0,-140 202 607,150-213-614,0 1 0,1 0 0,-6 16 0,-68 226 551,75-241-581,1 1 0,0 0 1,0 13-1,2 251 440,1-264-445,0 0 0,0 0 0,5 15 0,75 236 386,-78-253-432,0 1 0,1-1 0,0-1 0,7 11 0,153 213 250,-158-224-263,1 1 0,-1-1 0,1-1 0,9 8 0,234 175 173,-235-179-171,28 15 1,115 52 32,14-8-39,-172-69-27,71 26 68,300 86 23,-289-93-70,389 58 18,-367-66 2,462 15 23,-443-28-17,532-45 18,-518 31-17,577-94 19,-570 81-46,556-152 18,-567 138 1,177-71-1,-14-9 19,-296 123-58,112-52 248,402-218 89,-423 214-164,112-87 1,-19-4-86,-115 86 180,235-266 117,-294 316-311,0-1-1,-1 0 1,11-21 0,77-141 224,-22-3-146,-75 177-152,4-10 77,0 0 0,-1 0-1,0 0 1,-1 0 0,1-13-1,19-167 384,-24-5-305,2 188-120,0-1 0,-1 0-1,0 1 1,0-1 0,-1 1 0,0-1 0,0 1 0,-4-8-1,-16-45 123,-32-60 0,-54-54-84,103 167-67,1 0 0,-1 0 0,-1 1 0,1-1 0,-1 1 0,0 1 0,0-1-1,-14-8 1,20 14-6,-207-144 54,-41 11-33,236 126-15,0 1 0,-1 1 0,0 0 0,0 1 0,0 0 0,0 1 0,0 1-1,-14-1 1,27 3-6,-403-56 54,-61 30-120,364 25-95,-24 18-58,-544 101-161,-82 57 240,311-77-2458,-411 78-6837,1983-411 7093</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8:06.334"/>
    </inkml:context>
    <inkml:brush xml:id="br0">
      <inkml:brushProperty name="width" value="0.05" units="cm"/>
      <inkml:brushProperty name="height" value="0.05" units="cm"/>
    </inkml:brush>
  </inkml:definitions>
  <inkml:trace contextRef="#ctx0" brushRef="#br0">0 162 6368,'1'-11'162,"5"14"167,10 7-52,8 0 49,28 7 0,-7-5-282,-2-6 17,0-2 0,0-3 0,73-5 0,-111 4-65,212-16 1028,-32-1-184,-142 13-440,212-31 174,-201 28-99,212-28 166,-213 29-306,210-25 116,-211 26-231,210-19 64,-209 20-183,215-14 51,-214 16-24,223-4 75,-222 7 17,205 11 45,-209-7-257,188 29 24,-193-25 56,179 41 35,-185-39-63,134 44-56,-146-43-344,-5 3-304,-1 1 0,-1 1 0,-1 1 0,35 38 0,-26-20-6696</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8:15.459"/>
    </inkml:context>
    <inkml:brush xml:id="br0">
      <inkml:brushProperty name="width" value="0.05" units="cm"/>
      <inkml:brushProperty name="height" value="0.05" units="cm"/>
    </inkml:brush>
  </inkml:definitions>
  <inkml:trace contextRef="#ctx0" brushRef="#br0">0 49 1800,'109'-6'103,"147"-14"1177,-204 16-526,226-1 320,-220 5-260,227 4 262,-227-3-609,236-5 187,-236 2-179,229-1 149,-230 3-376,235 0 108,-233 1-88,229 6 79,-231-6-246,235-1 90,-235-1 130,219-3 143,-223 3-96,202-9 151,-206 9-158,186-1 138,-193 3-199,149 13 228,-65-5-1395,-146-16-404,9 3 62,-20-7-5804</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8:15.826"/>
    </inkml:context>
    <inkml:brush xml:id="br0">
      <inkml:brushProperty name="width" value="0.05" units="cm"/>
      <inkml:brushProperty name="height" value="0.05" units="cm"/>
    </inkml:brush>
  </inkml:definitions>
  <inkml:trace contextRef="#ctx0" brushRef="#br0">673 1 10400,'120'5'-712,"-39"-6"1275,17 1-722,-39 3 256,-34 1 491,110 32 237,-109-26-250,93 60 209,-116-69-728,-1 1 0,1 0 0,-1-1 0,0 1 0,0 0 0,0 0 0,2 4 0,75 106 581,-77-110-589,-1 1-1,1-1 1,-1 1-1,0-1 1,0 1-1,0 0 0,-1 0 1,1-1-1,0 5 1,18 196 591,-18-196-586,-2-1 0,1 1 1,0-1-1,-1 1 0,-2 6 1,-69 234 372,68-238-372,1 0-1,-2 1 0,-9 15 1,-182 268 246,190-284-269,-1 0 0,0 0 1,-1-1-1,0 0 1,0 0-1,-11 6 0,-200 162 189,-135 81-2219,-177 140-8221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8:24.477"/>
    </inkml:context>
    <inkml:brush xml:id="br0">
      <inkml:brushProperty name="width" value="0.05" units="cm"/>
      <inkml:brushProperty name="height" value="0.05" units="cm"/>
    </inkml:brush>
  </inkml:definitions>
  <inkml:trace contextRef="#ctx0" brushRef="#br0">0 429 904,'130'-8'744,"23"-1"111,-114 7-301,207-8 205,-194 9-318,207-3 251,-208 3 96,200-1 285,-201 2-459,198-9 220,-202 8-339,168 6 182,-173-4-283,165 4 131,-164-3-258,163 8 159,-166-9 108,157 0 184,-157-1-323,175-8 154,-170 5-195,180-9 115,-178 9-241,182-12 132,-181 11 48,193-14 152,-192 15-232,185-9 128,-185 10-168,201-8 110,-200 8-156,188-6 72,-190 6-212,184-10 103,-186 9 190,185-8 145,-184 8-232,328-27 601,-257 21-822,-73 5 99,167-16 58,-171 16-144,274-42 446,-195 28-362,-107 16-140,139-11 206,-5 12 122,-146 0-380,1 1 0,0 0 0,-1 0 0,1 0 0,0 0 0,-1 0 0,1-1 0,-1 1 0,1 0 0,-1 0 0,1-1 0,0 1 0,-1 0 0,1-1 0,-1 1 0,1-1 0,-1 1-1,0-1 1,1 1 0,-1-1 0,1 1 0,-1-1 0,0 1 0,1-1 0,-1 1 0,0-1 0,0 0 0,0 1 0,1-1 0,-1 0 0,0 1 0,0-1 0,0 1 0,0-1 0,0 0 0,0 1 0,0-1 0,0 0 0,0 1-1,-1-1 1,1 0 0,0 1 0,0-1 0,0 1 0,-1-1 0,1 1 0,0-1 0,-1 0 0,1 1 0,-1-1 0,1 1 0,0-1 0,-1 1 0,1 0 0,-1-1 0,-55-52-2988,4 5-9777</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8:25.113"/>
    </inkml:context>
    <inkml:brush xml:id="br0">
      <inkml:brushProperty name="width" value="0.05" units="cm"/>
      <inkml:brushProperty name="height" value="0.05" units="cm"/>
    </inkml:brush>
  </inkml:definitions>
  <inkml:trace contextRef="#ctx0" brushRef="#br0">1 1 9864,'47'37'-403,"-46"-37"293,-1 1 0,1 0 0,0-1 0,-1 1 1,1-1-1,0 1 0,-1-1 0,1 1 0,0-1 0,0 1 0,0-1 0,0 0 0,-1 0 0,1 1 1,0-1-1,0 0 0,0 0 0,0 0 0,0 0 0,0 0 0,0 0 0,-1 0 0,1 0 0,0 0 0,0 0 1,0-1-1,0 1 0,0 0 0,0-1 0,-1 1 0,1 0 0,0-1 0,0 1 0,-1-1 0,1 1 1,0-1-1,-1 0 0,1 1 0,0-1 0,-1 0 0,1 1 0,-1-1 0,1 0 0,-1 0 0,1-1 1,0 1 35,-1 0 1,1 0 0,0 1 0,-1-1 0,1 0 0,0 0 0,0 0 0,0 0 0,0 1 0,-1-1 0,1 1 0,0-1-1,0 0 1,0 1 0,0-1 0,1 1 0,-1 0 0,0-1 0,2 1 0,4 0-3,0 1-1,1 0 1,-1 0 0,0 1 0,0 0 0,0 0-1,0 1 1,12 6 0,54 37 1355,-32-19 144,162 105 3027,-139-87-3475,105 86 1125,-95-69-1457,85 90 859,-103-86-988,84 80 562,-123-129-1029,-9-9 40,1 1 0,1-2 0,11 9 0,159 97 836,-104-76-662,133 51 1587,-178-76-1563,-5-1 142,2-1 1,46 11-1,-23-10 657,-51-11-869,1 0 57,-1 0-262,0 0 1,0 0-1,0 0 1,0 0-1,0 0 0,1 0 1,-1 0-1,0 0 1,0 0-1,0 0 1,0 0-1,0 0 0,0 0 1,0 0-1,0 0 1,0 0-1,1 0 1,-1 0-1,0 0 1,0 0-1,0 0 0,0 0 1,0 0-1,0 0 1,0 0-1,0 0 1,0 0-1,1 0 0,-1 0 1,0 0-1,0 0 1,0 0-1,0 0 1,0 0-1,0 0 1,0 0-1,0 1 0,0-1 1,0 0-1,0 0 1,0 0-1,0 0 1,0 0-1,0 0 1,0 0-1,0 0 0,0 0 1,0 1-1,0-1 1,0 0-1,0 0 1,0 0-1,0 0 0,0 0 1,0 0-1,0 0 1,0 0-1,0 0 1,0 1-1,0-1 1,0 0-1,0 0 0,0 0 1,0 0-1,-3 12 117,2-6-81,0 0-1,-1 0 1,0 0-1,-1-1 1,-4 10-1,-50 99 197,54-108-225,0 0 0,-1 0 1,0-1-1,-6 8 0,-86 109 70,-24 21-79,107-127-23,0-2 0,-25 21 0,-164 143-27,-120 90-2908,-164 143-11763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2:06.740"/>
    </inkml:context>
    <inkml:brush xml:id="br0">
      <inkml:brushProperty name="width" value="0.05" units="cm"/>
      <inkml:brushProperty name="height" value="0.05" units="cm"/>
    </inkml:brush>
  </inkml:definitions>
  <inkml:trace contextRef="#ctx0" brushRef="#br0">8 486 8608,'40'3'-202,"-35"-2"-803,-7-3 4,-3-2 668,-1 1 0,0 0 1,0 0-1,0 1 1,-12-4-1,14 4 1050,6 2-330,11-1-145,15-1 249,73-10 18,-71 7-263,0 0 0,28-10 0,42-11 51,107-19-14,-157 34-183,253-51 82,-242 49 133,209-42 118,-221 45-179,7-2-85,135-30 167,-168 37-227,5-1-194,0-1 0,0-1 0,35-16 0,-63 23 40,0 0-1,0 0 0,1 0 1,-1 0-1,0 0 0,0 0 1,0 0-1,-1 0 0,1 0 1,0 0-1,0 0 0,-1 0 1,1 0-1,0 0 1,-1 0-1,1 0 0,-1 0 1,1 0-1,-1 0 0,-1-1 1,2 2-10,-21-32-1005,-8-13-3733</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8:34.405"/>
    </inkml:context>
    <inkml:brush xml:id="br0">
      <inkml:brushProperty name="width" value="0.05" units="cm"/>
      <inkml:brushProperty name="height" value="0.05" units="cm"/>
    </inkml:brush>
  </inkml:definitions>
  <inkml:trace contextRef="#ctx0" brushRef="#br0">26 0 1800,'-26'3'3458,"26"-3"-3422,0 0 1,0 1 0,0-1 0,0 0 0,0 0-1,0 0 1,0 0 0,0 0 0,0 0-1,0 0 1,0 0 0,0 0 367,0 0-367,14 1 900,-12-1-830,1 0-1,-1 1 1,0-1 0,1 1-1,-1-1 1,0 1 0,1 0-1,-1-1 1,0 1-1,0 1 1,0-1 0,3 2-1,17 8 1023,25 7 843,62 14 0,105 24 486,-49-5-1247,-145-44-1031,205 86 776,-199-82-918,-13-6 13,0 1 1,-1 1-1,12 7 1,157 110 396,-163-110-431,33 29 70,83 92 65,-89-86-90,-29-30 17,-2 1 0,-1 0-1,0 1 1,-1 0 0,9 25-1,-14-28 89,0 1-1,-1 0 1,-1 0-1,3 26 0,-7-36-95,0 0-1,-1 0 1,0 0-1,0 0 1,-3 14-1,1-16-23,-1-1 1,1 1-1,-1-1 0,0 0 0,0 0 1,-1-1-1,0 1 0,0-1 1,-9 10-1,-1-3 137,-1 0 0,-19 12-1,-11 9 140,10-4-274,1 1-1,-35 40 1,59-61 61,9-8-66,0-1 0,0 1 1,1 0-1,-1-1 0,0 1 0,0 0 0,1-1 1,-1 1-1,0 0 0,1 0 0,-1 0 0,1 0 1,-1 0-1,1 0 0,0 0 0,-1-1 0,1 1 0,-1 2 1,1-2 473,4-6-3376</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8:42.217"/>
    </inkml:context>
    <inkml:brush xml:id="br0">
      <inkml:brushProperty name="width" value="0.05" units="cm"/>
      <inkml:brushProperty name="height" value="0.05" units="cm"/>
    </inkml:brush>
  </inkml:definitions>
  <inkml:trace contextRef="#ctx0" brushRef="#br0">489 319 1176,'-22'18'1,"-24"24"7,-33 32 132,63-59 202,1 1-1,1 0 0,-24 34 1,26-33-228,-8 12 396,-31 59-1,39-64-410,-5 8 200,1 1 0,-16 51 0,24-62-228,-3 11 222,-36 161 107,40-152-159,-13 168 74,17-167-215,0 174 36,6-172-55,27 190 43,-21-186-16,46 204 28,-42-202-129,21 79-1,10 29-3,13 3 2,14 1-3,-25-76-27,62 90 0,-77-134-220,131 156-108,-128-163 34,53 49 4,21 7 254,-46-50 41,113 58 0,-128-79-213,204 72-95,-197-78 89,244 47-61,-238-52 208,229 23-88,-230-29-192,249 0-160,-247-6 79,241-27-146,-241 21 326,250-36-66,-250 32 287,220-68-48,-228 60-113,78-36 0,20-18 170,95-85 47,-206 126 17,139-148 111,-147 142 375,98-164 234,-126 196-607,0 0-1,-1 0 1,0 0 0,3-9-1,62-228 823,-66 234-706,0-1-1,1-19 0,-3-236 856,-6 210-90,-45-242 384,37 235-518,-73-265 290,67 261-630,-90-267 258,104 316-439,-14-30 0,-139-264 609,121 252-442,-183-225 107,212 274-630,-1 0-1,0 1 0,-13-10 1,-121-97 9,-12 7 32,142 101 26,0 0 0,-26-11 1,-142-62 141,-10 12-177,192 70-36,-17-6-11,0 1 1,-32-6-1,-172-26-17,-14 15-57,212 20-49,-1 1 1,-30 3 0,54-2 133,-271 19-400,-16 19 221,287-38 179,-27 3-165,1 2 1,-43 13 0,-250 82-330,-144 69-1096,-258 83-5870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9:39.807"/>
    </inkml:context>
    <inkml:brush xml:id="br0">
      <inkml:brushProperty name="width" value="0.05" units="cm"/>
      <inkml:brushProperty name="height" value="0.05" units="cm"/>
    </inkml:brush>
  </inkml:definitions>
  <inkml:trace contextRef="#ctx0" brushRef="#br0">552 1103 11480,'-48'94'133,"19"-31"592,-20 69 0,37-99-599,-2 13 421,-40 200 170,52-236-640,1-1 0,0 0 0,0 13 0,16 215 290,-15-232-373,1 0 0,0 1 0,1-1 1,-1 0-1,1 0 0,4 9 1,-6-14 5,54 109-40,-33-77 36,45 56 0,-38-56 4,45 40 0,-49-52 0,0-1 0,46 26 0,-43-30 0,1-2 0,56 18 0,-48-20 0,0-3 0,49 6 1,-25-11-11,1-3-1,-1-2 1,79-14 0,-123 14-70,-1-1 0,18-6 0,300-106-339,-318 110 201,-1-2 0,24-13 1,122-78-437,-1-16 408,-159 114 246,21-15-290,20-21 1,256-257-499,-287 283 665,-1-1 0,0 0 0,15-24 0,-24 35 123,112-186-488,-14-13 312,-98 199 176,8-16-131,-1-1 1,10-32-1,40-160-257,-17-7 413,-38 204 78,0-1 0,-1 0 0,0 1 0,-2-22 0,1 34-103,-14-202 519,-23 3-333,36 193-148,0 1 0,0-1-1,-1 0 1,0 1 0,0-1 0,0 1-1,0-1 1,-1 1 0,0 0-1,-7-9 1,-17-25 171,-58-65 1,47 67-128,-67-49 1,105 86-83,-3-3 25,-1 0 1,0 0-1,1 1 1,-1-1-1,0 1 1,0 0-1,-1 0 1,1 0-1,0 1 1,-1-1-1,1 1 1,-1 0-1,1 0 1,-1 1-1,-7-1 1,12 1-26,-67-8 206,-97-1 0,-104 32-214,256-22-56,0 1 0,-22 5-1,-36 27-194,-308 173-189,87-20 133,1 1-802,-597 358-5596</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9:52.143"/>
    </inkml:context>
    <inkml:brush xml:id="br0">
      <inkml:brushProperty name="width" value="0.05" units="cm"/>
      <inkml:brushProperty name="height" value="0.05" units="cm"/>
    </inkml:brush>
  </inkml:definitions>
  <inkml:trace contextRef="#ctx0" brushRef="#br0">243 388 8608,'5'-8'149,"1"1"0,0 0-1,0 0 1,0 0 0,1 1 0,0 0 0,1 0 0,-1 0 0,1 1 0,0 1 0,0-1 0,9-2 0,52-16 757,87-18 0,-125 35-470,51-5 0,-11 4 216,148-23 776,-139 20-976,-73 10-368,123-18 398,-100 8-463,-29 10-19,1-1 0,-1 1 0,0-1 0,0 1 0,0-1 0,0 0 0,0 1 0,0-1-1,0 0 1,0 0 0,-1 0 0,1 0 0,0 0 0,0 0 0,-1 0 0,1 0 0,0 0 0,-1 0 0,1 0 0,-1 0 0,0 0 0,1 0 0,-1-1 0,0 1 0,0 0 0,1 0 0,-1 0 0,0-1 0,0 1 0,0 0 0,-1 0 0,1 0 0,0-1-1,0 1 1,-1 0 0,1 0 0,-1 0 0,1 0 0,-1 0 0,1 0 0,-1-1 0,-1 0 0,-2-4-12,0 0-1,-1 0 1,0 0-1,-11-9 1,12 12-15,-9-7-338,-80-27-159,70 32 71,-101-8-206,97 14 86,-121 21-210,118-13 311,-110 62-233,110-49-14,-138 138-208,137-122 582,-103 168 50,109-162 870,-88 181 220,94-180-295,-48 172 188,65-210-578,1 0 0,0 0 0,-1 15 0,4 188 495,-1-204-527,0 1-1,0-1 1,0 0-1,3 8 1,64 165 438,-50-147-289,99 109 77,-91-119-143,119 60 59,-141-80-205,0 0 1,0-1-1,0 1 1,0-1-1,1 0 0,4 0 1,183 16 108,-150-20-176,66-18 4,-71 11 43,57-24 1,-49 13-49,-1-3 0,68-48 1,-46 29-1582,159-99-7326</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9:52.498"/>
    </inkml:context>
    <inkml:brush xml:id="br0">
      <inkml:brushProperty name="width" value="0.05" units="cm"/>
      <inkml:brushProperty name="height" value="0.05" units="cm"/>
    </inkml:brush>
  </inkml:definitions>
  <inkml:trace contextRef="#ctx0" brushRef="#br0">1 1034 12552,'40'-10'168,"-40"10"-136,0 0 0,1 0 0,-1 0 0,0 0 0,0 0 1,1 0-1,-1 0 0,0 0 0,0 1 0,1-1 0,-1 0 1,0 0-1,0 0 0,1 0 0,-1 0 0,0 0 0,0 0 1,0 1-1,1-1 0,-1 0 0,0 0 0,0 0 0,0 1 1,0-1-1,1 0 0,-1 0 0,0 0 0,0 1 0,0-1 0,0 0 1,0 0-1,0 1 0,0-1 0,0 0 0,0 0 0,0 1 1,0-1-1,0 0 0,0 0 0,0 1 0,0-1 0,0 0 1,0 12 204,0-11-177,-6 75 262,6-76-303,0 1-1,0-1 0,-1 0 1,1 0-1,0 0 0,0 0 1,0 1-1,0-1 0,0 0 1,1 0-1,-1 0 0,0 1 1,0-1-1,0 0 0,0 0 1,0 0-1,0 0 0,0 1 1,0-1-1,0 0 0,0 0 1,0 0-1,1 0 0,-1 1 1,0-1-1,0 0 0,0 0 1,0 0-1,0 0 0,1 0 1,-1 0-1,0 0 0,0 0 1,0 1-1,0-1 0,1 0 1,-1 0-1,0 0 0,0 0 1,6 2 136,0-1 1,0 1-1,1-1 1,-1 0-1,12 0 1,-2-4 110,103-44 108,-90 31-106,145-96 104,-130 80-146,237-182-44,-223 169-634,219-164-200,-225 169 80,214-177-1967,-23 19-6747</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9:53.687"/>
    </inkml:context>
    <inkml:brush xml:id="br0">
      <inkml:brushProperty name="width" value="0.05" units="cm"/>
      <inkml:brushProperty name="height" value="0.05" units="cm"/>
    </inkml:brush>
  </inkml:definitions>
  <inkml:trace contextRef="#ctx0" brushRef="#br0">0 1091 14616,'11'-41'-4,"-6"31"1,-5 25 2,-3-2-1,2-9 0,0 0 0,1 0 0,-1 1 1,1-1-1,0 1 0,0-1 0,1 7 1,1 21 196,2-1 1,2 0 0,9 34-1,-10-48-146,-3-12-39,-1 1 0,1-1 0,0 0 0,0 0 0,1 0 0,-1 0 0,1 0 0,4 4 0,4 7 46,1-1 0,1 0 0,0-1 1,1-1-1,1 0 0,15 12 0,7-8-29,-22-13-39,-4-3-24,0-1 1,1-1-1,-1 0 1,0 0-1,0-1 1,0 0-1,-1-1 1,1 0-1,-1-1 1,14-6-1,13-14-132,-25 11-498,4-10 367,-2-2 0,-1 0 0,20-50 0,-12 9 264,-13 43-9,40-120 608,-41 125-320,2 1 1,0 1-1,16-23 0,-23 37-206,0 0 0,0 1 0,0 0 0,0-1 0,0 1 0,0 0 0,0 0 0,0 0 0,1 0 0,-1 0 0,0 0 0,1 1 0,-1-1 0,0 1 0,1 0 0,2 0 0,-1-1 11,-3 1-23,1 0-1,-1 0 1,1 0 0,-1 0 0,1 0 0,-1 0 0,1 1-1,-1-1 1,1 1 0,-1-1 0,1 1 0,-1-1-1,0 1 1,1-1 0,-1 1 0,2 2 0,4 0 35,17 13-35,0 1-1,31 29 1,51 59 25,30 23-26,-84-88-23,-1-8-2,-42-28 0,1 1 0,20 5 0,-21-8-1,-1-1 1,0 0-1,1-1 1,-1 1-1,1-2 1,-1 1-1,1-1 1,-1 0-1,0-1 1,1 0-1,-1-1 1,0 1-1,0-1 1,0-1-1,11-6 1,15-15-4,-33 25 2,0-1 1,0 0-1,0 0 1,0 0-1,0 0 1,-1 1-1,1-1 1,0 0 0,0 0-1,-1-1 1,1 1-1,0-2 1,12-27-9,12-39 0,-22 46-2,-4-19 6,-6-44 0,1 62-6,-40-81-3,46 103 13,-1 0-1,0 1 1,0-1-1,0 1 1,0-1 0,0 1-1,-1 0 1,1-1-1,0 1 1,-2-1 0,-16-12-10,0 1 0,-35-17 1,34 25-2,11 4 8,-3 0 2,1 0 0,-1 1 0,0 0 0,1 1 0,-1 0 1,1 1-1,-1 0 0,-20 8 0,-76 40-5,90-37 15,-1 5-19,-30 38 1,41-40-141,6-5 114,0-1-1,1 1 1,0 0 0,1-1 0,1 13 0,4-9-221,2-5 180,0 0 1,1-1 0,0 0-1,0 0 1,1-1-1,0 0 1,0 0-1,0-1 1,1 0 0,11 4-1,-8-3 29,-9-5 4,0 0 1,0-1-1,0 1 0,0-1 1,0 0-1,0 0 1,1 0-1,-1-1 0,7 1 1,5 0-182,0-1 1,0 0-1,0-1 1,0-1-1,0-1 1,29-8-1,-7-9 125,-22 9 472,-1-2 0,0 1 1,-1-2-1,21-25 0,5-5 2500,-39 44-2765,0 1 0,0 0-1,0 0 1,0 0 0,0 0 0,0 0 0,0 0 0,0 0 0,0 0 0,0 0 0,-1 0-1,1 0 1,0 0 0,-1 1 0,1-1 0,-1 0 0,1 3 0,6 16 172,0 10 261,-4 60-275,-7 64-879,0-118 175,2-20-201,1-1 1,1 0-1,0 0 0,2 19 0,-2-34 606,0 1 1,0-1-1,0 1 1,0 0-1,0-1 1,0 1-1,0-1 1,0 1-1,1-1 0,-1 1 1,0-1-1,0 1 1,1-1-1,-1 1 1,0-1-1,1 1 1,-1-1-1,0 0 1,1 1-1,-1-1 1,1 1-1,-1-1 0,0 0 1,1 1-1,-1-1 1,1 0-1,-1 0 1,1 0-1,-1 1 1,1-1-1,-1 0 1,1 0-1,-1 0 1,1 0-1,0 0 0,-1 0 1,1 0-1,-1 0 1,1 0-1,-1 0 1,1 0-1,-1 0 1,1 0-1,0 0 1,-1 0-1,1-1 1,-1 1-1,1 0 0,-1 0 1,0-1-1,1 1 1,-1 0-1,1-1 1,0 0-1,6-2-165,1 0 0,-1-1-1,0 0 1,0 0 0,-1-1-1,1 0 1,-1 0 0,8-9-1,23-20 36,64-50 44,-13 6 84,-23 16 447,141-107 3168,-196 162-3238,-1 1-1,1 0 1,1 0-1,-1 1 0,15-5 1,-13 6-162,-7 2-53,0 1 0,1-1-1,-1 1 1,0 0 0,0 1 0,1-1-1,-1 1 1,1 0 0,-1 1 0,0-1-1,1 1 1,8 2 0,-7-1-22,-1 0-22,0 0 0,0 0 0,0 0 0,0 1 0,-1 0 0,1 0 0,-1 0 0,1 1 1,-1 0-1,0 0 0,4 5 0,-1-2-28,1 0-3,0 1-1,0 1 1,0 0-1,-1 0 1,-1 1 0,8 11-1,12 17 45,95 142 245,-70-102-258,13 12-14,-63-86-61,1 0-1,0 0 1,0 0-1,0 0 1,1-1-1,-1 0 1,1 1-1,8 4 1,0 0 1,23 15 3,-21-18 11,-4-5-15,0-1 1,0 0-1,1 0 0,-2-1 0,14-4 0,-8-4 28,23-28 1,-27 26-32,-1-1 1,14-23 0,-9 3-2,-1 0 1,20-69 0,-32 95-3,0 0 0,-1 0 0,0-1 0,0-6 0,16-272-5,-17 222-14,-9-262-8,5 265 8,-6-69 0,-4-6 16,2 42 4,1 37 0,11 56 1,-1-1-1,1 1 0,0-1 1,-1 1-1,1-1 1,-1 1-1,1-1 0,-1 1 1,0 0-1,0-1 0,0 1 1,1 0-1,-1-1 0,0 1 1,-1 0-1,1 0 1,0 0-1,0 0 0,0 0 1,-1 0-1,1 0 0,0 1 1,-1-1-1,1 0 1,-1 1-1,1-1 0,-1 1 1,-2-1-1,-3 5 53,-3 7-16,1 2-1,-15 24 1,16-19 191,-21 95 49,25-83-282,-3 155-10,8-144-52,10 171-47,-7-172-58,3 16 47,11 97-480,-13-39-2407,-1-13-9407</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9:54.076"/>
    </inkml:context>
    <inkml:brush xml:id="br0">
      <inkml:brushProperty name="width" value="0.05" units="cm"/>
      <inkml:brushProperty name="height" value="0.05" units="cm"/>
    </inkml:brush>
  </inkml:definitions>
  <inkml:trace contextRef="#ctx0" brushRef="#br0">1 344 13536,'15'-51'10,"-15"51"-7,0-1 0,0 0 0,0 0 0,1 1 0,-1-1 0,0 0 0,1 1 0,-1-1 0,1 0 0,-1 1 0,1-1 0,-1 1 0,1-1 0,-1 1 0,1-1 0,-1 1 0,2-1 0,77-56 135,-57 46 236,125-43 200,-107 43 61,229-37 196,-209 38-510,259-35 131,-258 38-146,260-23 198,-307 29-459,124-7 222,-231 10-2296,4 1-8997</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9:54.433"/>
    </inkml:context>
    <inkml:brush xml:id="br0">
      <inkml:brushProperty name="width" value="0.05" units="cm"/>
      <inkml:brushProperty name="height" value="0.05" units="cm"/>
    </inkml:brush>
  </inkml:definitions>
  <inkml:trace contextRef="#ctx0" brushRef="#br0">1 364 11208,'103'-17'-323,"-79"13"122,29-3 0,43-6-250,97-30 155,-139 31 697,120-24 4,28-4-239,-114 24 254,384-57 202,-367 59-28,488-44 223,-465 50-289,549-15 180,-541 23-360,518 18 128,-529-12-208,448 35 105,-471-30-139,331 47 55,-359-47-241,280 38 30,-196-30-156,-137-15-682,-21-4 756,0 0 1,0 0 0,0 0-1,0 0 1,0 0 0,0 0-1,0 0 1,0 0 0,1 0-1,-1 0 1,0 0 0,0 0-1,0 0 1,0 0 0,0 0-1,0 0 1,0 0-1,0 0 1,0 0 0,1 0-1,-1 0 1,0 0 0,0 0-1,0 0 1,0 1 0,0-1-1,0 0 1,0 0 0,0 0-1,0 0 1,0 0 0,0 0-1,0 0 1,0 0 0,0 0-1,0 0 1,0 0-1,1 1 1,-1-1 0,0 0-1,0 0 1,0 0 0,0 0-1,0 0 1,0 0 0,0 0-1,0 0 1,0 0 0,0 0-1,0 1 1,-1-1 0,1 0-1,0 0 1,0 0-1,0 0 1,0 0 0,0 0-1,0 0 1,0 0 0,0 0-1,0 1 1,-18 4-972,15-5 55,-13 9-8186</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9:54.787"/>
    </inkml:context>
    <inkml:brush xml:id="br0">
      <inkml:brushProperty name="width" value="0.05" units="cm"/>
      <inkml:brushProperty name="height" value="0.05" units="cm"/>
    </inkml:brush>
  </inkml:definitions>
  <inkml:trace contextRef="#ctx0" brushRef="#br0">1 337 16136,'21'-11'0,"-15"7"-5,0 1-1,1 0 1,-1 0 0,1 0 0,7-1 0,121-35-32,-91 29-22,112-17 4,33-4 205,-101 19 651,157-16 4,27 0-510,-145 17 373,240-14 4,36 0-428,-236 16 302,689-25 200,-683 29-298,663-12 114,-678 15-462,563-1 30,-595 5-82,146 3 4,-30 1 9,-159-4 192,278 16 181,-244-11-244,-180-1 370,-71 2-3410,-53 3-11683</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0:01.328"/>
    </inkml:context>
    <inkml:brush xml:id="br0">
      <inkml:brushProperty name="width" value="0.05" units="cm"/>
      <inkml:brushProperty name="height" value="0.05" units="cm"/>
    </inkml:brush>
  </inkml:definitions>
  <inkml:trace contextRef="#ctx0" brushRef="#br0">4825 68 11480,'-33'-12'913,"0"2"1,0 2 0,-49-7-1,7 7 34,-137-6 455,113 17-1334,-84 5-5,139-5 172,-222 25 63,207-22-238,-258 25 27,252-25-14,-258 20 17,257-22-82,-274 7 8,270-10-10,-283 3-11,282-3-62,-285 3-50,284-3-70,-293 10-65,295-9 112,-245-1-41,255-1 114,-228 0-27,236 0 22,-207 4-2,100 4 162,54-1-1945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2:07.769"/>
    </inkml:context>
    <inkml:brush xml:id="br0">
      <inkml:brushProperty name="width" value="0.05" units="cm"/>
      <inkml:brushProperty name="height" value="0.05" units="cm"/>
    </inkml:brush>
  </inkml:definitions>
  <inkml:trace contextRef="#ctx0" brushRef="#br0">75 244 4040,'6'5'-21,"7"6"-82,-10-12 49,-5-7 19,-25-54-112,26 54 388,11-42 137,-5 40 35,42-34 151,-33 37-223,78-22 174,-69 25-15,104 4 180,-99 4-279,117 33 148,-115-26-235,115 60 127,-118-55-114,86 80 121,-94-75-168,4 13-100,20 44 0,-42-76-168,0-1 0,0 1 0,0 0 0,0 0 0,-1 0 0,1 1 0,-1-1 0,0 0 0,1 3 0,0 30 74,-5 49 0,4-81-66,-1 0 0,0 0 0,1 0 0,-1 0 0,0 0 0,-3 6 0,-79 148 168,81-152-172,-1-1 1,0 0 0,0 0-1,0-1 1,-7 7 0,-135 113 124,114-103-33,-7-1-39,0-2 0,-70 22 0,90-34-31,0-1 0,0-1 0,0 0 0,0-1 0,-19-1 0,36-1-37,1 0 0,-1 0 0,1 0 0,-1 0 1,1 0-1,-1-1 0,1 1 0,-1 0 0,1 0 1,0-1-1,-1 1 0,1 0 0,-1-1 0,1 1 1,0 0-1,-1-1 0,1 1 0,0 0 0,0-1 1,-1 1-1,1-1 0,0 1 0,0-1 0,-1 1 0,1-1 1,0 1-1,0-1 0,0 1 0,0-1 0,0 1 1,0-1-1,0 1 0,0-1 0,0 1 0,0-1 1,0 1-1,0-1 0,0 1 0,0-1 0,0 1 1,1 0-1,-1-1 0,0 1 0,0-1 0,1 1 1,-1-1-1,0 1 0,0 0 0,1-1 0,-1 1 0,1 0 1,-1-1-1,0 1 0,1 0 0,-1-1 0,1 1 1,11-10 15,1 1 1,0 1-1,1 0 0,0 0 1,0 2-1,0 0 1,1 0-1,0 1 1,0 1-1,20-3 1,73-5 88,-95 11-88,0 1 0,-1 0 0,1 1 0,-1 1 0,1 0 0,21 6 0,-19-4-6,-2 0 11,-1 0 0,1 1 1,0 0-1,-1 1 0,19 11 1,-17-8 12,0 3 184,-1 7-121,0 0 0,11 24 0,-24-41-86,1-1 0,0 0 0,-1 1 0,1-1 0,-1 1-1,0-1 1,1 1 0,-1-1 0,0 1 0,0-1 0,0 1 0,0 1 0,-3 31 106,-11 58 1,13-88-97,0-1 0,0 1 0,0-1 0,-1 1 0,1-1 0,-5 6 0,-110 181 188,113-185-201,-1 0 0,1 0 0,-1 0 0,0 0 1,-10 7-1,-182 146 67,153-131-82,-170 88-40,174-97-174,-150 52-85,124-51 145,64-18 107,0-1-1,1 0 1,-1 0-1,0 0 1,1 0-1,-1 1 1,0-1-1,1 0 1,-1 0-1,0-1 1,1 1-1,-1 0 1,0 0-1,1 0 1,-1 0-1,1 0 1,-1-1-1,0 1 1,1 0-1,-1-1 1,0 1 0,1-1 28,0 0 1,0 1-1,-1-1 1,1 1 0,1-1-1,-1 0 1,0 1-1,0-1 1,0 1 0,0-1-1,0 0 1,0 1-1,1-1 1,-1 1 0,0-1-1,1 1 1,-1-1-1,0 1 1,1-1 0,-1 1-1,0-1 1,1 1-1,-1-1 1,1 1 0,-1 0-1,1-1 1,-1 1-1,1-1 1,67-61-597,-44 41 251,48-33 0,-35 29 28,34-31 0,157-144-370,-178 157 165,201-170-224,-203 169 204,173-183-108,-181 182 708,120-180 46,-154 216-14,-1 0 1,8-17 0,62-185 229,-68 173-16,-5 24-179,2-15 40,-1-1 1,-2 0-1,-1 0 0,-5-36 1,-7 0 477,11 61-485,0 0 0,-1 0 0,0-1 0,0 1 0,0 0 0,0 0 0,-1 1 0,0-1 0,0 0 0,0 1-1,-7-8 1,9 12-78,0 0-1,1 0 1,-1 0-1,0 0 0,1 0 1,-1 0-1,0 0 1,0 0-1,1 0 1,-1 0-1,0 0 0,0 0 1,1 0-1,-1 1 1,0-1-1,1 0 1,-1 0-1,0 1 0,1-1 1,-1 1-1,1-1 1,-1 0-1,0 1 0,1-1 1,-1 2-1,0-2 58,-5 6 30,1 0 0,0 0 1,0 1-1,0-1 0,1 1 1,0 0-1,0 0 0,1 1 1,0-1-1,0 1 0,-3 13 1,3-8-78,-30 97 961,27-86-959,2 1 160,-4 112 73,9-104-187,33 177 36,-26-166-76,42 161 26,-38-167-39,99 239 135,-75-210-191,-33-61-11,1 1-1,-1-1 0,1 0 1,0-1-1,1 1 0,7 7 1,0-1-1,-3 0-23,-6-9-37,-1 0 0,1 0-1,0-1 1,0 1-1,0 0 1,0-1 0,0 0-1,7 4 1,5 1-511,1 0-1,0-1 1,20 5 0,42 17-7862</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0:02.028"/>
    </inkml:context>
    <inkml:brush xml:id="br0">
      <inkml:brushProperty name="width" value="0.05" units="cm"/>
      <inkml:brushProperty name="height" value="0.05" units="cm"/>
    </inkml:brush>
  </inkml:definitions>
  <inkml:trace contextRef="#ctx0" brushRef="#br0">909 386 15512,'-1'-2'90,"0"1"0,0-1 0,-1 1 0,1 0 0,-1-1 0,1 1 0,-1 0 0,0 0 0,1 0 0,-1 0 0,0 0 0,0 1 0,0-1 0,0 0 0,1 1 1,-1 0-1,0-1 0,0 1 0,0 0 0,0 0 0,0 0 0,0 0 0,0 0 0,0 1 0,0-1 0,0 0 0,0 1 0,0 0 0,1-1 0,-4 2 0,-10 3 262,-1-1 0,0-1 0,0 0-1,-21 0 1,-80-4 345,58-3-484,1-2 0,0-3-1,-95-28 1,151 37-198,0-1 0,-1 1 0,1-1 1,0 0-1,0 0 0,0 0 0,0 0 0,0 0 0,0 0 1,0-1-1,0 1 0,0-1 0,1 1 0,-3-4 0,3 3-10,0-1 0,0 0 0,0 0 0,0-1 1,1 1-1,0 0 0,-1 0 0,1 0 0,0 0 0,1-6 0,-1 1-1,10-50 18,6-17-39,-16 71 65,1 1 0,0-1 1,0 1-1,0-1 0,0 1 0,0-1 0,1 1 1,-1 0-1,1 0 0,0 0 0,0 0 0,0 0 1,1 0-1,-1 0 0,1 1 0,-1-1 0,1 1 1,0-1-1,4-1 0,9-7 27,1 1 1,0 0-1,0 2 1,1 0-1,0 0 1,34-7-1,-35 13-30,-17 2-44,0 0 1,0 1-1,0-1 0,1 0 0,-1 0 1,0 0-1,0 0 0,0 1 0,1-1 1,-1 0-1,0 0 0,0 1 0,0-1 0,0 0 1,0 0-1,0 1 0,1-1 0,-1 0 1,0 0-1,0 1 0,0-1 0,0 0 1,0 0-1,0 1 0,0-1 0,0 0 1,0 1-1,0-1 0,0 0 0,-1 0 0,1 1 1,0-1-1,-17 32 75,15-29-71,-22 34 40,-13 19-34,-2-4-8,-26 39 24,-25 46-1,49-76-10,17-25 4,-37 75 0,-25 67 21,75-146-26,6-9-7,2 0 0,-2 43 0,5-65-8,0 0 1,0 0-1,0 0 1,0 0-1,1 0 1,-1 0 0,0 1-1,1-1 1,-1 0-1,0 0 1,1 0-1,-1 0 1,2 2 0,4 5 2,0 0 0,1-1 1,-1 1-1,2-1 0,-1 0 1,1-1-1,11 8 0,-17-13 2,0 0 0,0 0 1,0 0-1,0 0 0,0-1 0,1 1 0,-1-1 0,0 1 0,0-1 0,1 0 0,3 0 1,260 16 83,-254-16-76,1 0 1,0-1-1,21-4 0,177-31 41,28-16-45,-218 47-11,0-1 1,-1 0-1,24-12 0,250-106-4,145-81-2928,237-100-11725</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2:27.395"/>
    </inkml:context>
    <inkml:brush xml:id="br0">
      <inkml:brushProperty name="width" value="0.05" units="cm"/>
      <inkml:brushProperty name="height" value="0.05" units="cm"/>
    </inkml:brush>
  </inkml:definitions>
  <inkml:trace contextRef="#ctx0" brushRef="#br0">2624 1 10136,'-129'20'168,"-82"16"61,162-26 78,-213 62 129,210-54-95,-203 94 108,204-85-275,-204 139 87,248-161-216,-1 1-1,1 0 1,0 0 0,0 1-1,-5 6 1,-101 117 227,4 17-171,109-147-101,-9 14 78,-1 0 0,-9 21 0,19-35-78,-82 167 233,12 10-174,70-177-59,-8 21 30,-7 30 0,-57 306 58,70-341-61,0 0 0,0 23 0,2-39-27,3 179 85,14 2-57,-17-181-28,1 14 14,1-1 0,1 1-1,4 14 1,-7-28-14,52 162 59,15-9-43,-62-143-12,0 0 0,1 0 0,-1-1 1,9 10-1,93 117 21,16-6-3,-108-115 18,24 18 0,253 175 66,-282-201-95,0-1 0,0 0-1,1-1 1,13 5 0,150 54 42,10-14 16,-168-46 29,-1 0 1,33 1-1,-48-5-98,208 15 299,10-14-191,-200-2-48,-1 1 0,0-2 1,20-4-1,186-37 185,4-20-151,-206 57-21,0-2 1,26-11 0,169-84 151,-2-16-148,-214 119-76,19-10 52,0-2 1,24-20 0,143-120 111,-9-15-41,-177 167-124,15-15 152,0-1-1,15-22 1,96-131 306,-19-3-292,-100 160-75,0-1 1,0 1 0,5-17-1,43-127 276,-22 7-188,-33 149-179,2-8 105,-1 0 1,0 0 0,0-1-1,-1-14 1,0 23-106,-9-136 532,-18 5-314,27 131-218,-2-9 113,0 1-1,-1 0 0,0 0 0,-6-12 1,9 20-113,-70-136 565,-18-1-366,88 137-199,-7-10 106,-1 0 1,0 0 0,-16-16-1,24 26-106,-148-145 427,-25-4-276,173 149-151,-13-11 65,1 1 1,-2 0-1,1 1 1,-16-7 0,-203-108 266,-27 7-223,259 117-109,-14-6 31,-1 0-1,1 1 1,-1 1 0,1 0-1,-1 1 1,-19-2 0,-309-40 187,-32 28-219,354 16-31,1 1-1,-1 0 1,1 2-1,-1 1 1,1 0 0,-25 8-1,-423 108-193,108 0-332,17-5-1730,-736 219-11711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3:23.390"/>
    </inkml:context>
    <inkml:brush xml:id="br0">
      <inkml:brushProperty name="width" value="0.05" units="cm"/>
      <inkml:brushProperty name="height" value="0.05" units="cm"/>
    </inkml:brush>
  </inkml:definitions>
  <inkml:trace contextRef="#ctx0" brushRef="#br0">12 9 904,'-11'-5'107,"10"3"178,19 0 596,26 6 587,123 18 1916,-106-15-2708,107 13 792,-95-14-881,114 6 591,-103-9-819,146 13 317,-133-10-433,115 4 610,-122-5-482,147 15 439,-140-14-571,169 7 209,-165-15-419,-60 2 5,282 8 226,-202-4-127,146-8 0,-180 3-10,144 2 216,-135-1-247,84 0-7,-142 0-18,150-1 23,-61-3 17,-6 1 23,104 3 108,-126 3-106,93-6 5,-154 2-82,135-11 35,-155 10-30,0 0 0,20 2-1,-13 1-31,60-2 113,259 12 157,-344-11-298,104 6 340,-14 3-258,217-6 256,-261-3-353,-7 0 70,261 7 242,-188 1-250,109-4 174,-129-4-138,260 8 134,-314-7-164,11 0-26,276-3 258,-130-5-47,-118 4-106,155 4 252,-177 2 27,93 18 0,-77-2 929,-70-19-1120,-68 21 288,46-15-3286,-18 6-8757,91-28 8645</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3:57.749"/>
    </inkml:context>
    <inkml:brush xml:id="br0">
      <inkml:brushProperty name="width" value="0.05" units="cm"/>
      <inkml:brushProperty name="height" value="0.05" units="cm"/>
    </inkml:brush>
  </inkml:definitions>
  <inkml:trace contextRef="#ctx0" brushRef="#br0">2055 1884 1528,'2'1'3,"20"3"65,1-1 1,35 2-1,96 4 279,-115-7 346,208-2 248,-194-2-394,215-22 196,-213 18-310,216-26 147,-217 25-280,208-39 138,-213 37-43,178-34 149,-185 34-217,268-90 614,-293 91-908,62-31 129,42-31 60,-102 57 172,8-17 182,42-62 1,-58 79-527,-8 8-6,0 1 0,0 0-1,0-1 1,0 1 0,-1-1 0,0 0-1,2-6 1,5-14 196,-2 0 0,-1-1 0,-1 1 0,3-51 0,-9 17-96,-2 35 184,-32-95 129,25 95-163,-64-92 106,54 92-160,-112-103 80,103 102-159,-126-80 60,122 86-107,-143-68 35,139 72-81,-152-52 32,150 56-33,-155-43 17,156 44-63,-151-38 12,151 39-19,-59-10-1,-20-1-10,-146-17-11,50 11-7,171 21-17,-166-26-21,165 25-46,-185-24-25,181 24 71,-187-10-23,188 14 16,-175-2-23,176 5 30,-176 11-17,177-8 45,-293 51-30,308-50 53,6 0-6,-36 13 1,-110 36-4,136-42 5,-128 61-4,132-56 5,-102 74 0,124-86-2,-1 1 0,1 0 0,0 0 0,-12 14 0,6-5 2,-1-2 1,10-9 3,0 0-1,0 0 0,0 0 0,1 0 0,0 0 0,0 1 0,-3 5 0,-3 5-20,1 1-1,0 0 1,2 0 0,0 1-1,1 0 1,-5 24 0,9-28 17,1 0 1,1 20 0,3-8 4,1-1 0,15 45 1,-10-47 7,62 93 13,-69-111-15,-1-1-1,1 0 1,0 1-1,0-1 1,6 5 0,167 127 35,-169-130-40,0 0 1,0-1-1,0 0 0,9 3 1,104 45 4,47 2-4,208 23-5,-297-66-10,351 30-45,-334-34-148,434 28-65,-368-25-1490,157 10-4945,-741-47 5036</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4:00.830"/>
    </inkml:context>
    <inkml:brush xml:id="br0">
      <inkml:brushProperty name="width" value="0.05" units="cm"/>
      <inkml:brushProperty name="height" value="0.05" units="cm"/>
    </inkml:brush>
  </inkml:definitions>
  <inkml:trace contextRef="#ctx0" brushRef="#br0">1135 2720 6816,'-29'-21'229,"29"21"-185,0 0 1,0 0-1,0-1 0,0 1 1,0 0-1,0 0 0,0 0 1,0-1-1,0 1 0,0 0 0,0 0 1,0-1-1,0 1 0,0 0 1,0 0-1,0 0 0,0-1 1,0 1-1,0 0 0,0 0 1,0 0-1,0-1 0,0 1 0,1 0 1,-1 0-1,0 0 0,0-1 1,0 1-1,0 0 0,0 0 1,1 0-1,-1 0 0,0 0 1,0-1-1,0 1 0,0 0 0,1 0 1,-1 0-1,0 0 0,0 0 1,1 0-1,-1 0 0,10-5 324,-10 5-341,98-35 1965,-90 32-1828,0 0 1,0-1-1,0 0 0,-1-1 0,0 0 1,1 0-1,10-11 0,-9 8-65,7-5 187,-2 0 0,26-30-1,-30 31-224,3-2 55,0-1 0,-1-1 0,-1 0 0,10-20 1,-5 9 162,84-176 594,-89 179-835,-4 6 53,0 0 1,5-19-1,32-125 198,-37 124-194,21-189 64,-26 180 40,-15-177 56,13 217-237,-1 0 1,0 0-1,-4-13 0,-61-161 96,48 147 14,-90-123 61,84 126-34,-188-209 358,151 175-438,34 40 151,-124-87 85,118 91-118,-142-86 83,140 87-56,-231-122 367,164 97-518,-6 1-17,-73-30 103,116 41-210,47 22-238,5-1-2955</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4:01.652"/>
    </inkml:context>
    <inkml:brush xml:id="br0">
      <inkml:brushProperty name="width" value="0.05" units="cm"/>
      <inkml:brushProperty name="height" value="0.05" units="cm"/>
    </inkml:brush>
  </inkml:definitions>
  <inkml:trace contextRef="#ctx0" brushRef="#br0">15 648 1080,'-3'-12'925,"1"-1"0,0 0 0,0 0 0,1-20 0,0 7 162,-2-42 75,3 1 0,10-86 0,-9 148-1092,0 1 0,0 0 0,0-1 1,1 1-1,-1 0 0,1 0 0,0 0 0,0 0 0,1 0 0,3-4 0,-1 1 6,-2 1 44,1 1 1,0 0-1,0 0 1,1 0-1,-1 0 1,1 1-1,0-1 0,10-6 1,1 3 264,30-14 0,-27 14-220,140-41 1157,-139 44-1089,1 1 0,34-3 0,9 1 147,76-14 9,-104 14-220,0 2 1,0 2-1,49 2 0,-65 0-13,272 29 1095,-185-13-1130,-66-9 99,171 44 326,-118-22-288,-47-12-2686,-10-3-9051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4:05.833"/>
    </inkml:context>
    <inkml:brush xml:id="br0">
      <inkml:brushProperty name="width" value="0.05" units="cm"/>
      <inkml:brushProperty name="height" value="0.05" units="cm"/>
    </inkml:brush>
  </inkml:definitions>
  <inkml:trace contextRef="#ctx0" brushRef="#br0">344 55 7352,'36'8'134,"-35"-8"-88,-1 0-1,0 0 1,0 0-1,0 1 1,0-1-1,0 0 1,1 0-1,-1 0 0,0 1 1,0-1-1,0 0 1,0 0-1,0 0 1,0 1-1,0-1 1,0 0-1,0 0 0,0 1 1,0-1-1,0 0 1,0 0-1,0 1 1,0-1-1,0 0 1,0 0-1,0 1 0,0-1 1,0 0-1,0 0 1,0 0-1,0 1 1,-1-1-1,1 0 1,0 0-1,0 0 0,0 1 1,0-1-1,-1 0 1,1 0-1,0 0 1,-1 1-1,-10 14 403,5-6-318,-2 0-60,6-6-29,-1 0 1,1 0-1,0 0 0,0 0 1,1 1-1,-1-1 1,1 1-1,-2 4 1,-32 98 319,12-33-280,10-40-69,-24 80-2,-34 171 2,71-281-11,-13 53 66,-49 215 43,51-222 45,-34 173 204,40-199-277,-2 5-5,1 0 1,-2 40-1,8-68-76,0 0 0,1 0 0,-1 0 1,0 0-1,0 0 0,0 0 0,0 0 0,0 0 0,0 0 0,1 0 0,-1 0 0,0 0 0,0 0 0,0 0 0,0 0 0,0 0 0,0 0 0,1 0 0,-1 0 0,0 0 0,0 0 0,0 0 0,0 0 1,0 0-1,1 0 0,-1 0 0,0 0 0,0 0 0,0 0 0,0 0 0,0 0 0,0 1 0,0-1 0,0 0 0,1 0 0,-1 0 0,0 0 0,0 0 0,0 0 0,0 0 0,0 0 0,0 1 0,0-1 1,0 0-1,0 0 0,0 0 0,0 0 0,0 0 0,0 1 0,0-1 0,0 0 0,0 0 0,0 0 0,0 0 0,0 0 0,0 0 0,0 1 0,0-1 0,0 0 0,0 0 0,0 0 0,0 0 0,0 0 1,0 0-1,0 1 0,10-15 21,5-14-11,35-79 96,-39 82-110,2-9-30,62-194-42,-58 176-97,80-225-47,-76 223 133,100-196-34,-95 204 40,117-152-12,-116 167 113,96-77 83,-100 94 263,-6 6-238,1 1 0,1 0 0,21-4 0,-39 11-107,-1-1 0,1 1 1,0 0-1,0 0 1,0 0-1,0 0 1,0 0-1,0 0 1,-1 0-1,1 0 0,0 0 1,0 0-1,0 1 1,0-1-1,-1 0 1,3 1-1,4 3 52,0 0 0,-1 0-1,1 0 1,-1 0 0,0 1 0,0 0 0,8 10-1,-2-2 62,-1 1 0,-1 0 0,9 17-1,12 29-30,-18-28 111,59 188 49,-60-171-257,22 197-17,-33-198-76,-19 169-89,18-213 131,-1 0 0,1 0 0,-1 0 0,0 0 0,-1 0 0,1-1 0,-3 6 0,-4 10-130,-23 33 0,21-37 103,-2-2 0,-17 18 0,27-29-1,0 0 0,0 0 0,0-1 0,0 1 0,0 0 0,0-1 0,-1 1 0,1-1 0,-6 2 0,8-3 72,-23 10-360,-37 12 0,-75 8-1115,-68 25-5178</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4:07.616"/>
    </inkml:context>
    <inkml:brush xml:id="br0">
      <inkml:brushProperty name="width" value="0.05" units="cm"/>
      <inkml:brushProperty name="height" value="0.05" units="cm"/>
    </inkml:brush>
  </inkml:definitions>
  <inkml:trace contextRef="#ctx0" brushRef="#br0">1 690 5472,'146'-71'-847,"-129"63"651,0 0 1,1 1-1,-1 1 0,26-5 0,-22 6 229,11-3 287,1 1 0,37-3 0,-45 7-162,5 1 670,131 2 431,-123 3 41,179 36 480,-211-38-1597,0 0 0,0 1 1,0 0-1,0 0 0,6 3 1,5 2 203,9 4-61,0 1 1,0 1-1,-1 2 0,-1 0 0,33 28 0,-45-33-19,6 4-105,-1 0 0,-1 2 0,-1 0 0,0 0 0,-1 1 0,12 21 0,-25-37-186,11 18 219,-1 0 0,-1 1 0,-1 0 0,10 32-1,-16-45-130,6 22 37,-1 0-1,-1 1 0,3 37 1,-9-48-121,0 1-117,2-34-34,-3 5 116,0 7 3,0-1-1,0 1 0,1-1 1,-1 1-1,0 0 1,1-1-1,-1 1 0,1-1 1,0 1-1,1-3 0,33-75-124,-33 75 136,0-1-1,1 1 1,0 0-1,0 0 1,1 0-1,-1 0 1,7-6 0,3-2-1,35-38 0,56-36 4,-93 78 1,0 1 0,1 0 0,0 1 0,26-11 1,-23 12 1,-6 2 4,0 0 1,0 1-1,0 1 0,0 0 1,1 0-1,-1 0 0,13 1 1,-11 0-1,6 1 44,1 5-22,1 1-1,0 0 0,-1 2 0,-1 0 1,23 14-1,17 16 6,39 27 2,-76-52-9,1 0 0,39 17-1,-37-20-22,28 12 29,-34-16-30,-6-2-3,0-1-1,22 4 0,-22-7 5,-1 0 0,0 0-1,1-1 1,-1-1 0,0 0-1,0 0 1,16-6 0,-9-1 222,73-65 85,-72 56-140,65-99 89,-68 92 4,40-102 76,-52 120-310,0 0-1,-1 0 1,1-1 0,-1 1 0,1-15 0,0 3-3,5-30 9,-8 44-25,1 0 0,-1 1 0,0-1-1,0 0 1,0 1 0,-1-1 0,0 1-1,0-1 1,0 1 0,0-1-1,-1 1 1,1-1 0,-1 1 0,-4-7-1,3 7 4,3 3-13,0 1-1,0 0 1,0 0 0,0-1 0,0 1-1,0 0 1,0 0 0,0 0-1,0-1 1,0 1 0,0 0-1,-1 0 1,1 0 0,0-1 0,0 1-1,0 0 1,0 0 0,0 0-1,-1 0 1,1 0 0,0-1-1,0 1 1,0 0 0,-1 0 0,1 0-1,0 0 1,0 0 0,0 0-1,-1 0 1,1 0 0,0 0-1,0 0 1,0 0 0,-1 0 0,1 0-1,0 0 1,0 0 0,-1 0-1,1 0 1,0 0 0,-1 0-1,-4 1 20,-1 1 0,1 0 0,-1 0 1,1 1-1,0 0 0,0-1 0,0 2 0,-6 4 0,10-7-19,-12 13 325,-55 110 129,53-87-164,-66 223 98,66-202-198,-40 235 46,47-238-206,-13 214 1,18-230-40,-3 94-166,6-131 52,-3-17-44,2 12 147,1 0 0,0 0-1,0 0 1,-1 0 0,2 0-1,-1 1 1,0-1 0,1 0-1,1-5 1,1-8-10,-2-3 8,9-37-302,28-100-63,-26 116 66,73-210-122,-66 199 126,91-173-142,-90 187 58,-6 11 147,65-109-720,-79 134 964,1 0 0,0 0 0,-1 0 0,1 0 0,0 0 0,-1 0-1,1 0 1,0 0 0,0 1 0,0-1 0,0 0 0,0 1 0,0-1-1,0 0 1,0 1 0,0 0 0,0-1 0,0 1 0,2-1 0,-2 1 3,0 0 0,0 0 0,0 1 0,-1-1 0,1 0 0,0 1 1,0-1-1,0 0 0,0 1 0,-1-1 0,1 1 0,0-1 1,-1 1-1,1-1 0,0 1 0,-1 0 0,1-1 0,0 1 0,0 1 1,2 4-15,1 0 0,-1 0 1,0 0-1,4 13 1,-7-17 11,18 55-69,-5-4 22,3 20 43,23 157-145,-29-151 63,-8-60 67,8 44-67,-9-56 70,1 0 1,0 0-1,0 0 1,1 0-1,0-1 1,0 0-1,6 9 1,-9-14 17,1 0 1,-1-1 0,0 1 0,1-1 0,-1 1 0,1 0 0,-1-1 0,1 1-1,0-1 1,-1 1 0,1-1 0,-1 1 0,1-1 0,0 0 0,0 1 0,-1-1-1,1 0 1,0 1 0,0-1 0,-1 0 0,1 0 0,0 0 0,0 0 0,-1 0-1,1 0 1,1 0 0,0-1 0,0 0 0,0 0 0,0 0 0,0 0 0,-1-1 0,1 1 0,0-1 0,-1 1 0,1-1 0,-1 0 0,0 1 0,2-4 0,21-34-1,-1-11 4,0-10 0,-2-6 0,-2-2 1,-3 4 4,17-58 21,-32 120-22,5-15-5,-5 17 3,-1-1-1,0 1 0,0-1 1,1 1-1,-1 0 0,0-1 1,0 1-1,1 0 0,-1-1 1,1 1-1,-1 0 0,0-1 1,1 1-1,-1 0 0,0 0 1,1-1-1,-1 1 0,1 0 1,-1 0-1,1 0 0,-1 0 1,1 0-1,-1 0 0,1 0 1,-1 0-1,0 0 0,1 0 1,-1 0-1,1 0 0,-1 0 1,1 0-1,-1 0 0,1 0 1,-1 0-1,1 0 1,-1 1-1,0-1 0,1 0 1,-1 0-1,1 1 0,8 7 98,0 1-1,-1 0 1,0 0-1,11 19 1,6 5 195,-15-19-214,5 4 16,33 22-54,-39-34-46,0 0-1,17 8 0,-25-14-2,1 1 1,-1-1-1,0 0 1,1 1-1,-1-1 1,0 0-1,1 0 1,-1 0-1,0 0 1,1 0-1,-1 0 1,0 0-1,1 0 1,-1 0-1,0-1 1,1 1-1,-1-1 1,0 1 0,2-1-1,2-1-10,2-1-30,0 0 0,0 0-1,0 0 1,-1-1 0,1 1 0,-1-2-1,0 1 1,7-8 0,-2 4 13,-7 4 1,0 1 1,-1-1-1,1 0 1,-1 0 0,1 0-1,-1-1 1,3-6 0,21-34-240,39-96 1,-39 68 190,-17 42-198,27-142-94,-30 134 154,19-179-2,-23 180 401,0-17 280,-8-97 1,5 151-434,0 0 1,0 0-1,0 1 0,0-1 1,-1 0-1,1 0 0,0 1 1,-1-1-1,1 0 0,-1 1 1,1-1-1,-1 0 0,1 1 1,-1-1-1,1 1 0,-1-1 0,0 1 1,1-1-1,-1 1 0,0-1 1,1 1-1,-1 0 0,0-1 1,1 1-1,-1 0 0,0-1 1,0 1-1,0 0 0,1 0 1,-3 0-1,-15 1 99,18-1-90,-9 6 497,-47 58 190,52-59-603,-1 2-1,1-1 1,0 0 0,0 1-1,-5 12 1,-1 3-11,-21 41 3,21-35 34,-25 118 34,31-116-160,-1 41 0,5-44-18,3 28 0,3-18-24,16 59 0,-20-90-25,-1 0 0,1 0 0,0 0-1,1-1 1,-1 1 0,1-1 0,5 9 0,3 2-9,16 30-25,-14-31-113,62 49-135,-59-55-156,29 6 3,-35-12 458,0-1 0,-1-1 0,18 2 0,-16-3 24,0-1 0,0 0 0,17-4 0,39-15 2,-34 6 2,57-33 1,-75 37 3,-1 0-1,0 0 1,0-2-1,-1 0 1,12-14-1,-11 11 43,-3 5 96,-1-1 1,-1 0-1,0-1 0,15-25 1,-19 29-95,-3 4-12,-1 1 1,1-1 0,0 1 0,-1-1-1,0 0 1,0 0 0,0 0-1,0 0 1,-1 0 0,1 0-1,-1 0 1,0 0 0,0 0 0,-1 0-1,0-7 1,0 7 1,1 2-19,-1 1 1,1-1-1,0 1 0,-1 0 0,1-1 1,-1 1-1,1-1 0,-1 1 1,0 0-1,0 0 0,1-1 0,-1 1 1,0 0-1,0 0 0,0 0 0,0 0 1,0 0-1,-1 0 0,1 0 0,-2 0 1,-1-2 34,-1-2-9,3 3-26,0 1 0,1 0 0,-1-1-1,0 1 1,0 0 0,0 0 0,0 0-1,0 0 1,0 0 0,0 1-1,-1-1 1,1 1 0,0-1 0,-4 1-1,-8-2 106,-1 2-1,-26 2 0,26 3 101,-5 6-74,2 2-1,0 0 1,0 2 0,-26 27 0,35-32-127,6-8-29,0 1 0,1 0 0,-1 0 0,1 0-1,0 0 1,0 0 0,0 1 0,1-1 0,-2 4-1,-6 15-193,2 0-1,0 0 0,2 0 0,-4 25 0,9-42 42,0 0 0,1 0 0,-1 0-1,1 0 1,0 0 0,0 0 0,1 0-1,-1 0 1,1 0 0,0-1-1,0 1 1,1 0 0,5 7 0,-7-11 119,0 0 4,0 0-1,-1-1 0,1 1 1,0-1-1,0 1 0,0-1 1,0 1-1,0-1 1,0 0-1,0 1 0,0-1 1,0 0-1,0 0 0,0 1 1,0-1-1,0 0 1,0 0-1,0 0 0,2-1 1,1 1-43,2 0 30,0-1 0,0 0-1,1 0 1,-1 0 0,0-1-1,0 0 1,0 0 0,-1 0-1,8-5 1,-4 3 0,31-22-360,99-85 546,-82 64 214,-51 42-349,20-17 592,51-33-1,-76 55-563,0 0 0,0-1 0,0 1 0,0 0-1,0 0 1,0 0 0,0 0 0,1 0 0,-1 0 0,0 0 0,0 0 0,0 1 0,0-1 0,0 0 0,0 1 0,0-1 0,0 0 0,-1 1 0,1-1 0,0 1 0,0 0-1,0-1 1,1 2 0,0-1 52,3 3 0,0 1 1,0-1 0,0 1-1,-1-1 1,1 1 0,-1 1 0,-1-1-1,1 0 1,-1 1 0,0 0-1,0 0 1,0 0 0,2 11-1,1-2-47,2 5 167,-1 0 0,5 25 0,-7-23-143,-1-9 115,-1 0 1,3 25-1,-4-17-122,1-4 206,-1 0 0,-1 25 0,8-56-215,10-22 72,36-55 10,-17 30-28,-18 27-56,38-47 0,109-111 143,-120 151-167,-28 29 32,2 4-30,0 0 0,26-4-1,-46 12-20,0 0-1,0-1 0,0 1 0,0 0 1,0 0-1,0 0 0,0 0 0,0 0 1,0 0-1,0 0 0,0 1 0,-1-1 1,1 0-1,0 0 0,0 1 0,1 0 1,1 0 0,5 2 0,-1 0 0,0 0-1,0 1 1,0-1 0,-1 2-1,1-1 1,-1 1-1,0 0 1,0 0 0,-1 1-1,1 0 1,4 6 0,61 89-48,-59-77-172,4 16-66,18 68 0,-7 23-3108,-7-13-9161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4:07.972"/>
    </inkml:context>
    <inkml:brush xml:id="br0">
      <inkml:brushProperty name="width" value="0.05" units="cm"/>
      <inkml:brushProperty name="height" value="0.05" units="cm"/>
    </inkml:brush>
  </inkml:definitions>
  <inkml:trace contextRef="#ctx0" brushRef="#br0">322 278 11928,'10'-31'-1,"12"-31"-317,-7 26-26,1-3 1607,31-57 1,-46 95-1084,-1 0-133,1 0 1,-1 1 0,0-1 0,1 0 0,-1 0-1,1 1 1,-1-1 0,1 0 0,-1 1 0,1-1 0,0 1-1,-1-1 1,1 1 0,0-1 0,0 1 0,-1-1-1,1 1 1,0 0 0,0-1 0,-1 1 0,2 0 0,-1 5 672,-2 17-97,0-8-377,-1 1 1,0-1-1,-5 16 1,-29 139 607,25-120-334,-76 283 159,67-257-404,-88 331 85,87-326-232,-72 290-19,79-304-354,-28 202-333,40-226-860,23 137-2169,-1-19-5819</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4:09.477"/>
    </inkml:context>
    <inkml:brush xml:id="br0">
      <inkml:brushProperty name="width" value="0.05" units="cm"/>
      <inkml:brushProperty name="height" value="0.05" units="cm"/>
    </inkml:brush>
  </inkml:definitions>
  <inkml:trace contextRef="#ctx0" brushRef="#br0">488 501 13176,'-44'50'-262,"39"-46"-2486,9-10 2644,10-11 1356,-13 17-668,0 4 206,-1 5-166,-1 7-127,1-1-1,-2 1 0,-4 23 0,-19 93 629,7-27 417,-12 50-683,-27 87-140,45-196-404,-54 168 243,50-167-411,4-14-118,-2-21-43,14-12 13,-1 0 0,1 1 1,-1-1-1,1 0 0,0 0 0,-1 0 0,1 0 0,-1 0 1,1 0-1,-1 0 0,1 0 0,0 0 0,-1 0 1,1-1-1,-1 1 0,1 0 0,-1 0 0,1 0 0,0 0 1,-1-1-1,1 1 0,0 0 0,-1 0 0,1-1 0,0 1 1,-1 0-1,1-1 0,0 1 0,-1 0 0,1-1 1,0 1-1,0-1 0,-1 1 0,1 0 0,0-1 0,0 1 1,0-1-1,0 1 0,0 0 0,0-1 0,0 1 1,0-1-1,0 1 0,0-1 0,0 1 0,0-1 0,0 1 1,0-1-1,-3-81-103,5 49-93,2-1-1,8-39 1,-6 40 101,3-7-376,64-233-196,-69 259 490,1 1 0,7-19 0,127-265-591,-134 285 607,2 0 1,-1 1-1,11-12 0,200-249-727,-174 225 324,-21 24 373,25-28-61,103-86 1,-33 53 229,-115 83 23,-1 0 1,0 0 0,1 1-1,-1-1 1,0 0-1,1 1 1,-1-1-1,1 1 1,-1-1-1,1 1 1,2 0 0,5-1 4,-1 0 1,1 1 0,0 1-1,0-1 1,-1 1 0,1 1-1,14 4 1,-11 2 181,-8-2-141,0 0 1,0 1 0,-1-1 0,1 1 0,-2 0 0,5 12 0,-8-3 474,-6 9-160,-19 48 1,25-70-305,-1-1 1,1 1-1,-1 0 1,1-1 0,-1 1-1,0-1 1,-4 4 0,-148 146 559,112-119-322,-214 132 130,202-135-90,-207 90 87,214-100-342,1-1-33,-127 59-12,79-23-59,93-54 18,0-1 1,0 1-1,0 0 1,0-1-1,0 1 1,0 0-1,0 0 0,1 0 1,-1 0-1,0 0 1,1 0-1,-2 2 1,-6 12-29,1 0 0,1 1 0,-6 22 0,11-20-240,3-4 195,0 0-1,2 0 0,0 0 1,0-1-1,1 1 0,1-1 0,0 0 1,1 0-1,16 22 0,-11-19 47,-2-2-26,2 0 0,17 16-1,111 104-186,-137-130 190,1-1-1,0 0 1,0 0 0,0 0 0,0-1 0,6 4-1,180 75-470,-184-78 471,0-1 0,1-1 0,-1 1 1,10 0-1,198 13-312,-171-16 175,162-28-74,-164 18 94,161-74-41,-164 65 189,139-83 20,-146 82 106,16-15 194,43-44 1,-45 33 224,-44 45-485,0 1 1,0-2 0,0 1 0,0 0 0,0 0 0,0 0 0,0 0 0,-1 0 0,1-1-1,-1 1 1,0 0 0,0-1 0,1 1 0,-2 0 0,1-1 0,0 1 0,-1-4 0,1 5-9,0 0-6,-1 0 1,1 0 0,0 1-1,-1-1 1,1 0-1,-1 0 1,1 1 0,-1-1-1,1 0 1,-1 0-1,1 1 1,-1-1-1,1 1 1,-1-1 0,0 1-1,0-1 1,1 1-1,-1-1 1,0 1 0,0-1-1,1 1 1,-1 0-1,-2-1 1,1 0 33,-3 0 0,-1-1 0,1 1-1,0 0 1,-1 1 0,1 0 0,-1-1-1,-9 2 1,-34 6 184,46-6-197,0-1-1,0 1 0,0 0 0,0 0 0,0 0 1,0 1-1,0-1 0,0 1 0,0-1 0,-4 5 0,-5 2 26,-1-2-29,9-4-23,0 0 0,1 0 0,-1 0 0,1 0 0,-1 1 1,1 0-1,0-1 0,-5 7 0,-21 22 90,-2 11-84,27-33-24,0 1-1,0 0 1,1 0-1,0 0 0,1 0 1,-2 19-1,4-13-121,5 2 61,0 0 0,12 24 0,-7-28-168,13 7 59,30 19 0,-33-31-187,13 0 140,51 6-1,-57-15 176,124-19 1,-115 10 72,177-50 21,-172 46 4,135-55 126,-167 65-12,-1 0 0,0-1 0,0 0 0,0 0-1,9-7 1,-2 1-21,-7 4-13,-1 1 1,1-1-1,-1 0 1,0-1-1,0 1 1,-1-2-1,0 1 1,10-15-1,-16 22-121,0 0-1,0 0 1,0 0-1,0-1 1,0 1 0,0 0-1,1 0 1,-1 0 0,0-1-1,0 1 1,0 0-1,0 0 1,0 0 0,0-1-1,0 1 1,0 0-1,0 0 1,0-1 0,0 1-1,0 0 1,0 0-1,0 0 1,0-1 0,0 1-1,0 0 1,0 0-1,0 0 1,-1-1 0,1 1-1,0 0 1,0 0-1,0 0 1,0-1 0,-3-3 55,0 0 1,0 0 0,0 0 0,-1 0 0,1 1-1,-1-1 1,0 1 0,0 0 0,0 0-1,-1 1 1,1-1 0,0 1 0,-10-3-1,-3-2 112,-37-8 0,52 15-189,-18-2 258,-14 6-169,0 1 0,0 1 1,-61 22-1,25 3-76,49-21-79,1 0 0,0 2 0,1 1 0,0 0 0,1 1 0,1 1 0,0 1 0,1 1 0,-15 20 0,30-36 73,-25 38-1045,25-36 939,-1 0 1,0 0 0,1 0-1,0 0 1,0 1-1,0-1 1,0 0 0,0 1-1,1-1 1,-1 1 0,1-1-1,0 6 1,1-9 69,-1 0 0,1 1-1,-1-1 1,1 1 0,-1-1 0,1 0 0,-1 1 0,1-1 0,-1 0 0,1 0 0,0 1-1,-1-1 1,1 0 0,-1 0 0,1 0 0,0 0 0,-1 0 0,1 0 0,-1 0 0,1 0-1,0 0 1,-1 0 0,1 0 0,-1 0 0,1 0 0,0-1 0,-1 1 0,1 0 0,0-1-47,10-2-79,0 0 0,-1-1 0,0 0 0,0-1 0,0 0 0,0-1 0,14-11 1,-6 5 147,143-87 216,88-44 1248,-237 136-1207,1 0-1,0 1 0,0 1 1,0 0-1,25-5 0,-36 11-202,1-1 0,-1 1 0,1 0 0,-1 0 0,0 0 0,1 0-1,-1 0 1,0 0 0,0 1 0,0-1 0,0 1 0,0 0 0,0-1-1,0 1 1,0 0 0,-1 0 0,3 3 0,-3-3 9,2 2-2,1 1 1,-1-1-1,-1 1 0,1 0 1,-1 0-1,0 0 1,0 0-1,0 0 0,-1 0 1,0 1-1,1 7 1,0-5-26,51 199-119,-45-190-74,52 52-84,-45-59 4,85 28-108,-77-35 70,99-7-108,-98 0 128,34-13 4,8-11 214,-45 17 57,0-2-1,-1-1 1,-1 0-1,0-1 1,26-29-1,-7-6 33,-33 42 156,1-1 0,-1 0-1,0 0 1,-1-1 0,0 1 0,-1-1 0,0 0 0,0 0 0,-1 0 0,2-18 0,-16 31 502,9-2-628,-1 1-1,1-1 1,0 1-1,0 0 1,0 0-1,0 0 1,0 0-1,0 0 1,1 1-1,-1-1 1,1 1-1,0 0 1,0 0 0,0 0-1,0 0 1,0 0-1,-2 6 1,1 0-46,0-1 1,1 1 0,0-1-1,0 1 1,1 0-1,0 0 1,1 10 0,1-1-135,1 0 0,0 0 0,2-1 0,0 1 0,9 23 0,-8-27 69,-3-8 1,0-1 1,0 0-1,0 0 1,1 0-1,0-1 0,5 7 1,5 6-144,29 28 1,-27-36-198,8-3 210,1 0 0,27 1 1,-28-8-158,19-8 106,44-18 0,-60 14-68,104-84-106,-101 70 160,131-154-108,-129 139 48,102-188-114,-111 183 142,63-190-72,-73 194 231,26-163-86,-37 200 168,5-45 67,-6 46 1,0 1-1,0-1 1,0 1 0,0-1-1,-1 1 1,1-1 0,-1 1-1,0-1 1,-4-7 0,1 13 229,-6 7-137,0 1 0,-14 17 0,13-10 206,-53 107 137,48-86-146,-87 222 116,80-200-196,-99 256 6,98-252-470,-98 237-97,100-246 28,-81 204-431,50-122-1721,8-13-7907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2:08.128"/>
    </inkml:context>
    <inkml:brush xml:id="br0">
      <inkml:brushProperty name="width" value="0.05" units="cm"/>
      <inkml:brushProperty name="height" value="0.05" units="cm"/>
    </inkml:brush>
  </inkml:definitions>
  <inkml:trace contextRef="#ctx0" brushRef="#br0">1 442 6640,'44'-92'-615,"-29"64"529,-1 0-803,1 2 0,32-43 0,-25 47 1120,-21 22-228,0 1 1,0-1 0,0 1 0,-1-1 0,1 1 0,0-1-1,0 1 1,-1 0 0,1-1 0,-1 1 0,1 0 0,-1 0-1,1-1 1,-1 1 0,1 0 0,-1 0 0,0 0 0,1 1 0,-1-2-4,3 9 57,-1-1-1,0 1 1,0-1-1,-1 1 1,0 0 0,-1 0-1,0 0 1,0 0 0,-3 15-1,1-5-37,0 15 112,-1 1-1,-13 55 1,14-77-83,-26 132 122,20-102-101,-2 63 1,6-56 45,-5 122 168,9-172-279,0 0 0,0 0 0,0 1 1,0-1-1,0 0 0,0 0 0,1 1 1,-1-1-1,0 0 0,0 0 0,0 1 0,0-1 1,0 0-1,1 0 0,-1 0 0,0 1 1,0-1-1,0 0 0,0 0 0,1 0 0,-1 0 1,0 1-1,0-1 0,1 0 0,-1 0 0,0 0 1,0 0-1,1 0 0,-1 0 0,0 0 1,0 0-1,1 0 0,-1 0 0,0 0 0,1 0 1,-1 0-1,0 0 0,0 0 0,1 0 1,9-2 25,-9 2-23,4-2 39,0 0-1,1-1 0,-1 0 1,0 0-1,0 0 0,-1 0 1,1-1-1,-1 0 0,6-6 1,29-37 74,-28 32-83,7-7 106,-2-1 1,0-1-1,19-40 0,-22 40-109,3-11 67,66-192 44,-70 181-50,16-162 29,-28 204-120,1 0 0,-1-1 0,0 1 0,0-1 0,-1 1 0,0-6 0,-15-64 28,13 63-30,-1 0-1,-1 0 1,1 0 0,-12-16-1,13 22 2,0 2-1,0-1 1,0 0-1,-1 1 1,0-1-1,1 1 1,-1 0-1,0 0 1,0 0-1,-1 1 1,1 0-1,0-1 1,-1 2-1,0-1 1,1 0-1,-1 1 1,-6-1-1,-6 2 192,9 2-141,-2 0-32,0 0 0,0 1 0,0 1 0,0-1 0,1 1-1,-1 1 1,1 0 0,-16 12 0,-65 56-218,76-58-863,-3 13 164,-13 30 0,-13 20-1704</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4:09.863"/>
    </inkml:context>
    <inkml:brush xml:id="br0">
      <inkml:brushProperty name="width" value="0.05" units="cm"/>
      <inkml:brushProperty name="height" value="0.05" units="cm"/>
    </inkml:brush>
  </inkml:definitions>
  <inkml:trace contextRef="#ctx0" brushRef="#br0">1 25 12280,'30'63'-128,"-30"-63"108,0 1 1,0-1-1,0 1 1,0-1 0,1 0-1,-1 1 1,0-1-1,0 1 1,0-1 0,1 0-1,-1 1 1,0-1 0,1 0-1,-1 1 1,0-1-1,1 0 1,-1 1 0,1-1-1,-1 0 1,0 0-1,1 0 1,-1 1 0,1-1-1,-1 0 1,1 0-1,-1 0 1,1 0 0,-1 0-1,0 0 1,1 0-1,-1 0 1,2 0 0,23 2-300,0-1 1,33-4 0,101-7-1661,-117 8 2087,4 1 807,256-2 368,-238 3-383,243-3 330,-252 0-475,209-35-1638,-25 2-8083</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4:10.281"/>
    </inkml:context>
    <inkml:brush xml:id="br0">
      <inkml:brushProperty name="width" value="0.05" units="cm"/>
      <inkml:brushProperty name="height" value="0.05" units="cm"/>
    </inkml:brush>
  </inkml:definitions>
  <inkml:trace contextRef="#ctx0" brushRef="#br0">0 571 7896,'52'5'293,"-51"-5"-243,-1 0 1,0 1-1,0-1 1,0 0-1,1 0 0,-1 0 1,0 0-1,0 0 1,1 0-1,-1 0 0,0 1 1,0-1-1,0 0 1,1 0-1,-1 0 0,0 0 1,0 1-1,0-1 1,0 0-1,0 0 0,1 0 1,-1 1-1,0-1 0,0 0 1,0 0-1,0 0 1,0 1-1,0-1 0,0 0 1,0 0-1,0 1 1,0-1-1,0 0 0,0 0 1,0 1-1,0-1 1,0 0-1,0 0 0,0 1 1,0-1-1,0 0 1,0 0-1,0 1 0,-1-1 1,1 0-1,0 0 0,0 0 1,0 1-1,0-1 1,0 0-1,-1 0 0,1 0 1,0 0-1,0 1 1,0-1-1,-1 0 0,1 0 1,0 0-1,0 0 1,-14 14-1519,12-13 1731,2 0-307,0 0 1,1-1 0,-1 1 0,0 0 0,0-1 0,1 1-1,-1-1 1,0 1 0,1 0 0,-1-1 0,0 1-1,1-1 1,-1 1 0,1-1 0,-1 1 0,1-1-1,-1 0 1,1 1 0,-1-1 0,2 1 0,-2-1-4,8 5-81,-1-1-1,1-1 0,0 1 0,0-1 1,0-1-1,0 0 0,0 0 1,1 0-1,16 0 0,-10 0 43,28 4-503,61 0 0,-83-5 544,20-1 19,254-7-10,-223 4 16,346-25 188,-322 21 792,448-42 349,-417 38-522,225-23-1,29-6-516,-215 24 291,284-23 4,25-1-371,-279 24 207,810-76 122,-800 76-343,835-45 58,-833 49-124,825-61 44,-835 58-44,714-54 34,-743 59-88,228-3 0,-21 9-36,-239 4 37,170-2 4,-30 4-41,-180 0 30,114 7-1,-30 5-32,-119-7 33,-35-3-33,31 4 15,0 2-1,75 24 1,-95-22-38,41 21 0,-79-32-13,1-1 1,-1 0 0,1 0 0,0 0 0,-1 1 0,1-1-1,-1 0 1,1 1 0,-1-1 0,1 0 0,-1 1 0,1-1-1,-1 1 1,0-1 0,1 1 0,-1-1 0,0 1 0,1-1-1,-1 1 1,0-1 0,0 1 0,1-1 0,-1 2 0,1 2-56,0 0 0,0 0 0,-1 1 0,0-1 1,0 0-1,0 0 0,0 0 0,0 0 0,-1 0 0,0 0 1,0 1-1,0-1 0,-3 5 0,-1 10-976,-7 57-7034</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4:10.729"/>
    </inkml:context>
    <inkml:brush xml:id="br0">
      <inkml:brushProperty name="width" value="0.05" units="cm"/>
      <inkml:brushProperty name="height" value="0.05" units="cm"/>
    </inkml:brush>
  </inkml:definitions>
  <inkml:trace contextRef="#ctx0" brushRef="#br0">143 241 4040,'0'0'0,"-13"-23"0,-12-12 0,2-7-1512,-5-8 1512,-26-41-1232</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4:11.361"/>
    </inkml:context>
    <inkml:brush xml:id="br0">
      <inkml:brushProperty name="width" value="0.05" units="cm"/>
      <inkml:brushProperty name="height" value="0.05" units="cm"/>
    </inkml:brush>
  </inkml:definitions>
  <inkml:trace contextRef="#ctx0" brushRef="#br0">3277 1308 2608,'-57'-64'104,"-139"-131"3002,163 166-2057,-52-38 0,59 48-909,-4 0 301,-157-83 224,147 83-11,-158-57 215,160 65-441,-63-6 260,-103-2 0,102 17-555,61 4 142,-168 24 106,168-19-146,-161 29 82,161-28-162,-164 45 72,165-41-47,-259 100 233,226-75-380,46-21 41,-42 36 94,-65 63 1,71-53-136,36-33 21,-39 51-1,-14 27-42,-74 140-50,57-81-6,81-135-14,-14 41 4,3 11 45,-7 58 11,33-136 0,0 0 0,0 0 1,0 0-1,0 1 0,1-1 1,0 0-1,0 0 0,2 10 1,1-1-1,-2-6 2,7 31 17,-5-28-1,10 35 14,7 8-26,47 101-30,-33-94-26,-15-33 33,2 0 0,1-1 1,42 41-1,-2-16 15,69 43 3,-101-76 12,59 32-1,29 11-9,7-5 1,7-5-2,122 30 2,-204-71-10,216 27 2,-210-36-2,245-15 2,-237 6-3,279-47-13,-273 39-33,270-80-25,-271 74-22,278-91-26,-278 88 66,272-113-20,-276 107 14,85-51 4,18-24 49,-91 46 30,105-104 0,-176 157 18,1 0 0,-1-1 0,-1 0 0,10-14 0,69-115 144,-64 98-168,-1-1 0,23-67 1,-29 56-10,-2 0-1,8-79 1,-8-61-76,-10 175-17,-1 0 0,-1 0 0,-5-26 0,-33-188-270,-21-11 241,58 231 94,-1 1 0,1-1 1,-8-13-1,4 13-19,-2-1-1,-13-14 1,-45-47-70,-80-66 0,-37-4-210,1 4-1000,-357-309-6689</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4:18.811"/>
    </inkml:context>
    <inkml:brush xml:id="br0">
      <inkml:brushProperty name="width" value="0.05" units="cm"/>
      <inkml:brushProperty name="height" value="0.05" units="cm"/>
    </inkml:brush>
  </inkml:definitions>
  <inkml:trace contextRef="#ctx0" brushRef="#br0">220 176 5208,'-34'3'-1,"28"-4"-10,7 0 10,-1 0 1,1 0 0,0 0 0,-1 1-1,1-1 1,0 0 0,-1 1 0,1-1 0,0 0-1,0 1 1,-1-1 0,1 1 0,0-1-1,0 1 1,0 0 0,1-1 0,44-26 1593,-53 22 74,-5-5 5665,12 10-7257,0 0 1,0 0 0,0 0 0,-1 1 0,1-1 0,0 0 0,0 0 0,-1 0 0,1 0 0,0 0 0,0 0 0,-1 0 0,1 0 0,0 0 0,0 0 0,-1 0 0,1 0 0,0 0 0,0 0 0,-1 0 0,1 0 0,0 0-1,-1 0 1,1 0 0,0 0 0,0 0 0,0 0 0,-1 0 0,1 0 0,0-1 0,0 1 0,-1 0 0,1 0 0,0 0 0,0 0 0,0-1 0,-1 1 0,-11-8 2176,10 7-1777,0 0 0,0 0 0,0 0 0,1 0-1,-1 0 1,0 0 0,0-1 0,1 1 0,-4-4 0,3 3 759,1 1-1226,-13-11 321,-43-19-586,21 12-3013,-33-17-13149</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5:09.830"/>
    </inkml:context>
    <inkml:brush xml:id="br0">
      <inkml:brushProperty name="width" value="0.05" units="cm"/>
      <inkml:brushProperty name="height" value="0.05" units="cm"/>
    </inkml:brush>
  </inkml:definitions>
  <inkml:trace contextRef="#ctx0" brushRef="#br0">0 267 1264,'100'5'131,"-67"-5"343,1-1 1,63-10 0,-68 7-333,15 0 506,244-20 296,-224 19-137,275-26 365,-271 26-151,256-21 319,-259 21-792,259-16 283,-264 17 10,260-22 759,-67 8-225,-81 4 81,-157 12-957,30-1-382,-12 5 3196,-78-9-2435,16 2-345,-37-2 0,-67 6 724,36 7-720,97-6-546,-1 0-1,1 0 0,0 0 1,0 0-1,-1 0 0,1-1 0,0 1 1,0 0-1,0 0 0,-1 0 1,1 0-1,0-1 0,0 1 1,0 0-1,0 0 0,-1-1 1,1 1-1,0 0 0,0 0 1,0 0-1,0-1 0,0 1 1,0 0-1,0 0 0,0-1 0,0 1 1,0 0-1,0-1 0,0 1 1,0 0-1,0 0 0,0-1 1,0 1-1,0 0 0,0 0 1,0-1-1,0 1 0,0 0 1,0 0-1,1 0 0,-1-1 1,0 1-1,0 0 0,0 0 0,0-1 1,1 1-1,-1 0 0,0 0 1,0 0-1,0 0 0,1 0 1,-1-1-1,18-17-2779,4-9-10904</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5:10.851"/>
    </inkml:context>
    <inkml:brush xml:id="br0">
      <inkml:brushProperty name="width" value="0.05" units="cm"/>
      <inkml:brushProperty name="height" value="0.05" units="cm"/>
    </inkml:brush>
  </inkml:definitions>
  <inkml:trace contextRef="#ctx0" brushRef="#br0">0 93 992,'0'0'0,"22"-18"0,13-11 0,20-17-264</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5:11.378"/>
    </inkml:context>
    <inkml:brush xml:id="br0">
      <inkml:brushProperty name="width" value="0.05" units="cm"/>
      <inkml:brushProperty name="height" value="0.05" units="cm"/>
    </inkml:brush>
  </inkml:definitions>
  <inkml:trace contextRef="#ctx0" brushRef="#br0">0 243 3864,'25'-30'-48,"-23"29"24,0 0 1,0 0-1,-1 0 0,1 0 1,0 0-1,0 0 1,0 1-1,0-1 0,0 0 1,0 1-1,0 0 1,0 0-1,1-1 0,-1 1 1,0 0-1,0 1 1,0-1-1,2 1 0,-2-1 58,4 0 92,-1 0-1,0 0 1,0 1 0,0 0-1,0 0 1,0 0-1,0 1 1,5 2 0,35 9 39,211 46 223,-229-53 119,116 13 165,-111-14-451,0-3 0,38 0 0,30-1 132,143 10-1,-194-10-152,188-2 49,-188 1-201,208 8 39,-205-6 34,198 4 40,-198-6-107,220-1 22,-217-1-16,224-13-2,-221 12-123,250-5 9,-247 6 144,235-4 81,-236 4 126,242-15 137,-242 13-65,236-15 139,-237 15-171,237-7 122,-237 11-203,229 4 104,-232-3-84,220 8 99,-222-8-146,216 6 74,-215-6-153,226 0 73,-226 0-27,208 3 64,-210-4-124,215-4 39,-216 2-105,-51 2-66,282-21 227,47-19 640,-208 21-497,37-7 260,-124 20 494,48-16 0,-82 21-1077,0 0 0,0 0 0,0 0 0,0 0 0,-1 0 0,1 0 0,0 0 0,0 0 0,-1 0 0,1 0 0,-1 0 0,1 0 0,-1-1 0,1 1 0,-1 0-1,1 0 1,-1-1 0,0 1 0,0 0 0,0 0 0,0-1 0,0 1 0,0 0 0,0-1 0,0 1 0,-1-2 0,1-13-37,6-22-2418,1-18-9687</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5:12.490"/>
    </inkml:context>
    <inkml:brush xml:id="br0">
      <inkml:brushProperty name="width" value="0.05" units="cm"/>
      <inkml:brushProperty name="height" value="0.05" units="cm"/>
    </inkml:brush>
  </inkml:definitions>
  <inkml:trace contextRef="#ctx0" brushRef="#br0">0 164 816,'103'-17'1449,"49"-2"97,-112 14-1093,203-18 84,-190 19-570,220-9-67,-218 11-200,208-16-99,-213 14 206,324-20-494,-272 19 635,-63 4 0,145-5 59,-150 4 314,218-15 18,-225 15-341,-14 1 111,0 0-1,21 3 1,-24-2-204,19 1 531,0 2-1,0 0 1,0 2-1,34 11 0,-60-15-479,1 0-1,-1 0 0,0 1 1,1 0-1,-1 0 0,0 0 1,0 0-1,0 0 0,-1 0 1,1 1-1,4 4 0,9 10-3461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5:13.968"/>
    </inkml:context>
    <inkml:brush xml:id="br0">
      <inkml:brushProperty name="width" value="0.05" units="cm"/>
      <inkml:brushProperty name="height" value="0.05" units="cm"/>
    </inkml:brush>
  </inkml:definitions>
  <inkml:trace contextRef="#ctx0" brushRef="#br0">0 0 1080,'63'8'45,"-53"-6"328,-29 4-247,5-1-102,22 0 317,22 0 171,-29-5-550,6 2 118,0-1 1,0-1-1,0 1 0,10-2 1,25 1 150,169 15 430,-102-3 1280,-25-1-798,71 4-54,-118-12-675,196 8 192,-183-9-51,198 13 234,-200-12-194,185 2 214,-187-4-354,187 2 164,-188-4-278,171-6 126,-174 5-206,168-17 103,-168 15-136,290-25 520,-218 15-177,27-9 77,-27-4 313,-107 23-670,-7 4-249,0 1-1,0-1 1,-1 0 0,1 0 0,0 0 0,0 0 0,0 0 0,0 0 0,0 0 0,0 1 0,0-1 0,1 0 0,-1 0-1,0 0 1,0 0 0,0 0 0,0 0 0,0 0 0,0 1 0,0-1 0,0 0 0,0 0 0,0 0 0,0 0-1,0 0 1,0 0 0,0 0 0,0 0 0,1 0 0,-1 0 0,0 0 0,0 1 0,0-1 0,0 0 0,0 0 0,0 0-1,0 0 1,0 0 0,1 0 0,-1 0 0,0 0 0,0 0 0,0 0 0,0 0 0,0 0 0,0 0 0,0 0-1,1 0 1,-1 0 0,0 0 0,0 0 0,0 0 0,0 0 0,0-1 0,0 1 0,0 0 0,1 0 0,-1 0-1,0 0 1,0 0 0,0 0 0,0 0 0,0 0 0,-11 8-2517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5:52:09.147"/>
    </inkml:context>
    <inkml:brush xml:id="br0">
      <inkml:brushProperty name="width" value="0.05" units="cm"/>
      <inkml:brushProperty name="height" value="0.05" units="cm"/>
    </inkml:brush>
  </inkml:definitions>
  <inkml:trace contextRef="#ctx0" brushRef="#br0">91 455 4664,'-78'35'-63,"77"-35"52,1 0 0,-1 0 0,1 0 0,-1 0-1,1 0 1,-1 0 0,1 0 0,0 1 0,-1-1 0,1 0 0,-1 0-1,1 0 1,-1 1 0,1-1 0,0 0 0,-1 1 0,1-1 0,0 0-1,-1 1 1,1-1 0,0 0 0,0 1 0,-1-1 0,1 1 0,0-1-1,0 0 1,-1 2 0,-1 18-297,13 6 247,-5-5 260,-1 1 0,0-1 0,-1 1 0,-2 0 0,0 0 0,-1 0 0,-4 38 0,-2 107 1989,4-149-2087,1-10 37,0-1-1,0 0 1,0 0-1,2 10 1,1 0 86,1 0-1,0 0 0,1 0 1,1 0-1,1-1 1,11 22-1,7-4-84,-12-22 141,70 30 93,-62-38-186,117-7 41,-108-2-207,128-45 15,-124 35-9,150-85 13,-181 98-36,1-1 1,0 1-1,-1 0 1,0-1 0,1 0-1,-1 0 1,0 0-1,3-4 1,-6 7-5,66-81 45,-9-12-19,-57 93-26,4-7 20,-1 0 0,1 0 1,3-12-1,53-197 93,-54 172-58,-2-170 48,-7 175 58,-25-101 57,16 86-77,9 40 148,-1-1 1,0 1-1,-1 0 1,-13-25 0,15 41 270,-5 8-377,0 0 0,0 1 1,1 0-1,1 0 1,0 1-1,0 0 1,1 0-1,1 0 1,0 1-1,1 0 0,-2 13 1,-11 82 180,14-83-286,1-1 1,1 1-1,4 34 0,-2-33-62,5 58 49,-1 25-49,-5-83-19,0 21-789,-1 0 0,-7 55 0,0-117-368,0-10 106,-7-39 1,13 54 831,0 0 1,1-19-1,0 26 206,0 0 1,1-1-1,-1 1 0,1 0 0,0 0 1,-1 1-1,2-1 0,-1 0 0,0 0 0,0 0 1,1 1-1,0-1 0,-1 1 0,5-5 1,-3 4 10,1 1-1,-1-1 1,1 1 0,0 0 0,0 1 0,0-1 0,0 1 0,0 0-1,0 0 1,0 0 0,0 0 0,0 0 0,0 1 0,1 0 0,4 0-1,8 1 4,-1 1-1,21 5 1,-23-5 1,2 1 4,0 1 0,29 9 0,8 4 83,126 34 347,-167-48-390,0 0-1,0-1 1,0 0-1,0-1 1,1 0-1,-1-1 1,0 0-1,0-1 1,1 0 0,-1-1-1,20-6 1,-10 0 18,-1 1 0,1 1 0,1 1 0,-1 0 0,1 2 0,42 0 1,-50 2-47,-10 1-8,-1-1 1,1 1 0,-1 1-1,1-1 1,-1 1 0,1-1-1,-1 1 1,6 2 0,19 6 41,0 1 0,-1 2 0,44 23 0,-4 12 27,111 75 105,-160-107-173,-11-9 5,0-1 1,1 1-1,-1-1 0,11 4 1,30 14 76,89 29 1,-121-47-79,-9-3 12,0 0-1,0-1 1,0 1 0,16-1 0,-3-1 15,0-1 1,0 0-1,0-2 1,-1 0-1,40-13 1,-18-3 15,-26 8 166,-3-3-156,-1 0 0,0-1 0,-1-1 0,-1 1 0,0-2 0,-1 1 0,11-30 0,-1-30 334,-12 43-16,-2 1 1,2-43-1,-11 62 120,4 13-497,0 0-1,0 0 0,0-1 0,0 1 0,0 0 0,-1 0 0,1 0 0,0 0 0,0 0 1,0 0-1,0 0 0,-1 0 0,1 0 0,0 0 0,0 0 0,0 0 0,0 0 0,-1 0 1,1 0-1,0 0 0,0 0 0,0 0 0,0 0 0,0 1 0,-1-1 0,1 0 0,0 0 1,0 0-1,0 0 0,0 0 0,0 0 0,-1 0 0,1 0 0,0 1 0,0-1 0,0 0 1,0 0-1,0 0 0,0 0 0,0 0 0,0 1 0,0-1 0,0 0 0,-1 0 0,1 0 1,0 0-1,0 1 0,0-1 0,0 0 0,0 0 0,0 0 0,0 0 0,0 1 0,0-1 1,0 0-1,1 0 0,-1 0 0,0 0 0,0 0 0,0 1 0,0-1 0,0 0 0,-3 43 126,1 0 0,2 1 0,2-1 0,12 63 0,9-4-136,-5-23 3,6 24 2,7 92-9,-26-160-16,-4-29-4,0-1 0,0 1 0,-1 0 0,0 0 0,-1 6 0,-21 164-251,22-174 240,0 1 0,-1-1 0,0 1 0,1-1 0,-1 1 0,0-1 0,0 1 0,-2 2 1,-3 4-24,1-1 0,-1 0 0,-1 0 0,0 0 0,0-1 1,0 0-1,-11 7 0,18-13 42,-1 0 0,0-1 1,0 1-1,0-1 0,0 1 1,0-1-1,0 0 0,0 1 1,0-1-1,0 0 0,0 0 0,0 0 1,0 0-1,0 0 0,0 0 1,-1 0-1,-20-1-334,0-2-1,0 0 1,-28-9-1,32 8-422,-107-20-8135</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5:15.884"/>
    </inkml:context>
    <inkml:brush xml:id="br0">
      <inkml:brushProperty name="width" value="0.05" units="cm"/>
      <inkml:brushProperty name="height" value="0.05" units="cm"/>
    </inkml:brush>
  </inkml:definitions>
  <inkml:trace contextRef="#ctx0" brushRef="#br0">0 334 4576,'118'10'628,"-54"-6"-224,68 7 224,-106-8-425,178 10 166,58-5-448,-206-7 166,232-1 61,-227 0 73,257-3 208,-252 1 365,275-19 338,-271 16-231,290-21 328,-284 21-514,325-19 265,-316 19-393,361-22 198,-357 21-377,352-28 157,-354 30-211,339-5 120,-342 8-221,328-3 86,-334 4-166,269 1 70,-283 1-70,235 9 65,-245-9-90,319 13 276,-253-12-258,-100-3-109,117 8 150,-105-5-163,72 7 2767,-103-10-2720,8 4 927,-9-4-976,0 0 1,0 0-1,0 0 1,1 0-1,-1 0 1,0 0-1,0 0 1,0 1-1,0-1 1,1-1-1,-1 1 0,0 0 1,0 0-1,0 0 1,0 0-1,0 0 1,1 0-1,-1 0 1,0 0-1,0 0 1,0 0-1,0 0 1,0 0-1,1 0 0,-1 0 1,0 0-1,0-1 1,0 1-1,0 0 1,0 0-1,0 0 1,0 0-1,0 0 1,1 0-1,-1-1 1,0 1-1,0 0 1,0 0-1,0 0 0,0 0 1,0 0-1,0-1 1,0 1-1,0 0 1,0 0-1,0 0 1,0 0-1,0-1 1,0 1-1,0 0 1,0 0-1,0 0 0,0 0 1,0 0-1,0-1 1,-1 1-1,1 0 1,0 0-1,0 0 1,0 0-1,0 0 1,0 0-1,0-1 1,-34-101-992,23 70-1189,-31-94-13528</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5:22.552"/>
    </inkml:context>
    <inkml:brush xml:id="br0">
      <inkml:brushProperty name="width" value="0.05" units="cm"/>
      <inkml:brushProperty name="height" value="0.05" units="cm"/>
    </inkml:brush>
  </inkml:definitions>
  <inkml:trace contextRef="#ctx0" brushRef="#br0">2 115 7000,'63'3'150,"-54"0"1101,-12-1-995,-13 3 238,11-4-338,1 0 0,-1 0 0,1 0-1,-1 0 1,1 1 0,0 0 0,0 0 0,0 0-1,0 0 1,-6 6 0,10-8-143,-1 1 1,1 0-1,0 0 0,0 0 1,0 0-1,0-1 0,0 1 1,0 0-1,0 0 0,0 0 1,0 0-1,0-1 1,0 1-1,1 0 0,-1 0 1,0 0-1,1-1 0,-1 1 1,0 0-1,1-1 0,-1 1 1,1 0-1,-1 0 0,1-1 1,-1 1-1,1-1 0,0 1 1,-1-1-1,1 1 0,0-1 1,-1 1-1,1-1 0,1 1 1,27 15 173,83 23 515,-95-33-596,0-1 1,0-1 0,31 4-1,-12-3-84,176 23-22,-116-18-63,58 2-41,-116-10-129,210 2-71,-196-4 184,199-6-63,-200 4-10,219-18-57,-216 17 165,207-8-27,-207 9 39,230-2-22,-227 4 63,224 4-5,-223-3 17,245 6 46,-242-5 228,242 11 99,-240-10-105,262 21 101,-259-19-115,260 21 67,-259-21-193,267 19 53,-267-19-27,278 22 46,-276-22-80,271 10 96,-269-13 184,305 7 136,-297-8-215,321 5 114,-320-6-174,329-3 91,-327 3-145,331 7 57,-330-5-144,344 13 26,-342-12-91,342 10 32,-345-11 32,117 2 1,35 2-78,-1 2-17,1 2-2,6-1 2,4-1-2,-5-3 2,-3-1-4,210-2-2,-362-2-4,350 0-1,-344-1-14,365-4-12,-364 4-6,356-4-8,-359 5 27,346-3-13,-348 4-8,349 10-12,-349-10 32,127 0 0,42-1 16,194-15 14,-368 11 44,325-13 11,-324 14-57,342-12 41,-338 11 124,352-22 91,-350 19 16,352-28 107,-353 27-134,338-27 74,-340 29-214,348-32 53,-347 31-20,333-28 49,-338 29-100,304-25 29,-310 25-96,289-30 20,-292 29 0,106-11 4,32-2-40,-14 1-7,-14 1-2,-10 0 2,-10-1-4,-67 9 1,102-16 12,-189 25 3,158-33 198,-156 31-376,12-2 362,-1 1 0,40-4 1,-7 11-2445,-38-1-7454,-38-5 7275</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5:37.158"/>
    </inkml:context>
    <inkml:brush xml:id="br0">
      <inkml:brushProperty name="width" value="0.05" units="cm"/>
      <inkml:brushProperty name="height" value="0.05" units="cm"/>
    </inkml:brush>
  </inkml:definitions>
  <inkml:trace contextRef="#ctx0" brushRef="#br0">4 19 1800,'-1'0'5,"1"0"0,0 0 0,0 0 0,0 0 0,0 0 0,0 0 0,0 0 0,-1 0-1,1 0 1,0 0 0,0 0 0,0 0 0,0 0 0,0 0 0,0-1 0,0 1 0,0 0 0,-1 0 0,1 0 0,0 0 0,0 0 0,0 0 0,0 0 0,0 0 0,0 0 0,0 0-1,0 0 1,0-1 0,0 1 0,0 0 0,0 0 0,-1 0 0,1 0 0,0 0 0,0 0 0,0 0 0,0-1 0,0 1 0,0 0 0,0 0 0,0 0 0,0 0 0,0 0 0,0 0 0,0-1-1,0 1 1,1 0 0,-1 0 0,0 0 0,0 0 0,0 0 0,0 0 0,0 0 0,0 0 0,0-1 0,0 1 0,0 0 0,0 0 0,0 0 0,0 0 0,0 0 0,1 0 0,-1 0-1,0 0 1,0 0 0,13-4 765,22 1 837,-31 2-1410,41-3 688,1 2 0,-1 2 0,50 6 0,98 14 1015,-168-17-1825,36 2 454,162-6 605,-117-2-1060,55-2-14,23 3 417,-135 3-464,-13 0-19,223 21 71,-146-11-58,133 27 18,-59-16 23,-149-19 39,166 1 27,-163-4-60,161 0 31,-162-1 23,154-5 92,-154 3 128,170-16 121,-168 16-194,160-2 90,-163 6-171,269 3 642,-183-4-575,-46 2-153,171-4 880,-79-6-284,-97 6-474,99 4 214,-155-1-405,26-3 130,4-6-29,-25 2 161,1 2-1,40-2 1,-23 11-67,-20 0-2575,-3 0-9525</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6:31.230"/>
    </inkml:context>
    <inkml:brush xml:id="br0">
      <inkml:brushProperty name="width" value="0.05" units="cm"/>
      <inkml:brushProperty name="height" value="0.05" units="cm"/>
    </inkml:brush>
  </inkml:definitions>
  <inkml:trace contextRef="#ctx0" brushRef="#br0">0 103 4848,'2'-1'44,"0"-1"0,0 0-1,0 0 1,-1 0 0,1 0 0,0 0 0,-1 0 0,0 0 0,1 0-1,-1 0 1,0-1 0,0 1 0,0-1 0,-1 1 0,1-1 0,0 1-1,-1-1 1,0 1 0,1-1 0,-1-3 0,-1 4-2,1 0 1,0 0-1,0-1 0,1 1 0,-1 0 1,0 0-1,1 0 0,0 0 1,-1 0-1,1 0 0,0 0 1,0 0-1,0 0 0,0 0 1,0 0-1,0 0 0,1 1 1,-1-1-1,1 0 0,-1 1 1,1 0-1,0-1 0,-1 1 0,1 0 1,2-2-1,0 2 86,0 0 1,0 1-1,0-1 0,0 1 0,0 0 1,0 0-1,1 0 0,-1 0 0,0 1 1,4 0-1,38 12-60,-35-10 33,130 25 1081,-94-20-1089,104 19 576,44-1 452,-114-24-698,114 4 542,-170-6-921,-12 0 70,0 0 0,22 4 1,169 17 725,-182-19-802,40 1 236,162-13 194,-116 1-64,94 4 37,-91 1 66,-21-2-327,133-16 592,-195 18-728,44-3 268,111-3 34,70-3 258,-70 3-428,-146 9 106,281-5 251,-225 5-466,-57 0 179,133-17 77,-99 12-92,-44 5-195,-2-1-16,33-1 130,-34 3-152,192 5 1366,-156-2-801,-20-2-169,50 8 1,-68-4 73,10 0 1174,-28 0-3228</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6:33.186"/>
    </inkml:context>
    <inkml:brush xml:id="br0">
      <inkml:brushProperty name="width" value="0.05" units="cm"/>
      <inkml:brushProperty name="height" value="0.05" units="cm"/>
    </inkml:brush>
  </inkml:definitions>
  <inkml:trace contextRef="#ctx0" brushRef="#br0">1 1 5024,'0'3'-31,"1"-1"1,0 1 0,0 0-1,0 0 1,0-1 0,1 1-1,-1-1 1,1 1 0,0-1-1,1 3 1,-1-4 10,0 0-1,0 0 1,0-1-1,0 1 1,-1 0 0,1-1-1,0 1 1,0-1 0,0 0-1,0 0 1,0 0 0,0 0-1,0 0 1,0 0 0,0 0-1,4-2 1,46-3-2,81 3 0,-82 4 1020,0 3-1,65 14 1,139 38 834,-213-47-1665,50 4 0,-48-8-89,172 18 1094,-125-17-600,57 5-69,40-2-236,-93-6 58,105 2 36,-160-5-154,166 6 49,-164-7-215,174-3 39,-172 2 48,170-16 41,-169 13-115,186-11 22,-186 13-16,180-5 22,-180 6-28,179-11 20,-180 10-20,169-3 14,-172 4-47,270 2 39,-205 6 23,40 11 349,-113-14-102,51 6 332,-78-9-420,0 0-1,0 0 0,0 1 0,0 0 0,0 1 0,0-1 0,-1 1 0,1 0 1,-1 0-1,9 8 0,-2-2 568,-11-8-936,0 0-1,1 0 1,-1 0-1,0 1 1,1-1-1,-1 0 1,0 0-1,0 1 1,0-1-1,0 1 1,0-1-1,-1 1 1,1-1-1,0 1 1,0 2-1,4 11-11678</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6:34.142"/>
    </inkml:context>
    <inkml:brush xml:id="br0">
      <inkml:brushProperty name="width" value="0.05" units="cm"/>
      <inkml:brushProperty name="height" value="0.05" units="cm"/>
    </inkml:brush>
  </inkml:definitions>
  <inkml:trace contextRef="#ctx0" brushRef="#br0">1 47 1080,'0'0'0,"65"-4"0,46-2 1168,15-3 0,30 1-1168,11 3-1696,14 0 1696,168-5-600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6:34.529"/>
    </inkml:context>
    <inkml:brush xml:id="br0">
      <inkml:brushProperty name="width" value="0.05" units="cm"/>
      <inkml:brushProperty name="height" value="0.05" units="cm"/>
    </inkml:brush>
  </inkml:definitions>
  <inkml:trace contextRef="#ctx0" brushRef="#br0">1 16 2608,'107'-3'433,"55"-8"149,-121 10 132,205 5 280,-194-3-341,199-1 220,-204 0-425,171 4 171,-179-2-238,245 23 748,-192-14-835,77 14 140,-104-11 2789,-62 1-2103,-26-10-2695,-1 0-7251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6:39.108"/>
    </inkml:context>
    <inkml:brush xml:id="br0">
      <inkml:brushProperty name="width" value="0.05" units="cm"/>
      <inkml:brushProperty name="height" value="0.05" units="cm"/>
    </inkml:brush>
  </inkml:definitions>
  <inkml:trace contextRef="#ctx0" brushRef="#br0">0 59 2784,'24'-5'76,"70"-10"929,68-4 205,-118 15-597,248-11 208,-228 15-394,261 22 179,-261-16-132,235 29 186,-244-28-200,192 33-16,-207-34-984,131 8-1051,-17-3-3122</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8:02.019"/>
    </inkml:context>
    <inkml:brush xml:id="br0">
      <inkml:brushProperty name="width" value="0.05" units="cm"/>
      <inkml:brushProperty name="height" value="0.05" units="cm"/>
    </inkml:brush>
  </inkml:definitions>
  <inkml:trace contextRef="#ctx0" brushRef="#br0">0 2287 1800,'47'-33'111,"-46"33"-71,0-1 1,-1 0 0,1 1-1,0-1 1,0 1 0,-1-1-1,1 1 1,0-1-1,0 1 1,0 0 0,0-1-1,0 1 1,-1 0 0,1 0-1,0-1 1,0 1 0,0 0-1,0 0 1,0 0 0,0 0-1,0 0 1,0 1 0,0-1-1,0 0 1,-1 0 0,3 1-1,11 3 945,43 1 5,-40-6-397,106-24 276,-83 13-81,252-100 356,-219 81-177,134-64-1,21-12-622,-123 53 411,198-111 4,30-23-513,-293 165-8,62-46-1,274-210 242,173-156-2011,303-227-6608</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06:08:43.141"/>
    </inkml:context>
    <inkml:brush xml:id="br0">
      <inkml:brushProperty name="width" value="0.05" units="cm"/>
      <inkml:brushProperty name="height" value="0.05" units="cm"/>
    </inkml:brush>
  </inkml:definitions>
  <inkml:trace contextRef="#ctx0" brushRef="#br0">0 738 1264,'103'-21'77,"127"-25"784,-156 31-676,-6 1 748,333-70 436,-311 64-121,401-89 437,-382 86-770,495-96 372,-483 96-367,459-81 329,-473 87-522,352-54 249,-380 60-456,-22 2-250,263-29 557,-60 25-43,-259 13-780,-1 0-1,0 0 1,1 0 0,-1-1-1,0 1 1,1 0 0,-1 0 0,1 0-1,-1 0 1,0 0 0,1 0-1,-1 1 1,1-1 0,-1 0 0,0 0-1,1 0 1,-1 0 0,0 0-1,1 0 1,-1 1 0,0-1 0,1 0-1,-1 0 1,0 1 0,1-1-1,-1 0 1,0 0 0,0 1 0,1-1-1,-1 0 1,0 1 0,0-1-1,0 0 1,1 1 0,-1-1 0,0 0-1,0 1 1,0-1 0,0 0-1,0 1 1,0-1 0,0 1 0,0-1-1,0 0 1,0 1 0,0-1-1,0 1 1,-10 18 79,10-18-80,-12 16-426,0 0 0,-2 0 0,-30 29 0,13-15-9630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73983-B811-40A2-AA8B-EA375A37D1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E4E4BAB-A855-4A5E-9AE6-5E33ED73B1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D1CE95-B529-4BFF-BFB2-DABC19A68A97}"/>
              </a:ext>
            </a:extLst>
          </p:cNvPr>
          <p:cNvSpPr>
            <a:spLocks noGrp="1"/>
          </p:cNvSpPr>
          <p:nvPr>
            <p:ph type="dt" sz="half" idx="10"/>
          </p:nvPr>
        </p:nvSpPr>
        <p:spPr/>
        <p:txBody>
          <a:bodyPr/>
          <a:lstStyle/>
          <a:p>
            <a:fld id="{3E18865A-B813-40DC-A290-0E1CCAB545B3}" type="datetimeFigureOut">
              <a:rPr lang="en-IN" smtClean="0"/>
              <a:t>01-03-2022</a:t>
            </a:fld>
            <a:endParaRPr lang="en-IN"/>
          </a:p>
        </p:txBody>
      </p:sp>
      <p:sp>
        <p:nvSpPr>
          <p:cNvPr id="5" name="Footer Placeholder 4">
            <a:extLst>
              <a:ext uri="{FF2B5EF4-FFF2-40B4-BE49-F238E27FC236}">
                <a16:creationId xmlns:a16="http://schemas.microsoft.com/office/drawing/2014/main" id="{6C1AD11A-31F8-4719-9FF1-CE140E18FB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79D32A-0FE9-44ED-9C8D-B1129730F418}"/>
              </a:ext>
            </a:extLst>
          </p:cNvPr>
          <p:cNvSpPr>
            <a:spLocks noGrp="1"/>
          </p:cNvSpPr>
          <p:nvPr>
            <p:ph type="sldNum" sz="quarter" idx="12"/>
          </p:nvPr>
        </p:nvSpPr>
        <p:spPr/>
        <p:txBody>
          <a:bodyPr/>
          <a:lstStyle/>
          <a:p>
            <a:fld id="{6096060C-001E-4AEB-9807-234633CDF515}" type="slidenum">
              <a:rPr lang="en-IN" smtClean="0"/>
              <a:t>‹#›</a:t>
            </a:fld>
            <a:endParaRPr lang="en-IN"/>
          </a:p>
        </p:txBody>
      </p:sp>
    </p:spTree>
    <p:extLst>
      <p:ext uri="{BB962C8B-B14F-4D97-AF65-F5344CB8AC3E}">
        <p14:creationId xmlns:p14="http://schemas.microsoft.com/office/powerpoint/2010/main" val="1221105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09B02-737F-45F8-9F9D-67799F762BE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C98ACC-1326-4A41-B9DF-8B0EB1FF50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C728A3-333B-478E-B1D9-1F4FF2C4A184}"/>
              </a:ext>
            </a:extLst>
          </p:cNvPr>
          <p:cNvSpPr>
            <a:spLocks noGrp="1"/>
          </p:cNvSpPr>
          <p:nvPr>
            <p:ph type="dt" sz="half" idx="10"/>
          </p:nvPr>
        </p:nvSpPr>
        <p:spPr/>
        <p:txBody>
          <a:bodyPr/>
          <a:lstStyle/>
          <a:p>
            <a:fld id="{3E18865A-B813-40DC-A290-0E1CCAB545B3}" type="datetimeFigureOut">
              <a:rPr lang="en-IN" smtClean="0"/>
              <a:t>01-03-2022</a:t>
            </a:fld>
            <a:endParaRPr lang="en-IN"/>
          </a:p>
        </p:txBody>
      </p:sp>
      <p:sp>
        <p:nvSpPr>
          <p:cNvPr id="5" name="Footer Placeholder 4">
            <a:extLst>
              <a:ext uri="{FF2B5EF4-FFF2-40B4-BE49-F238E27FC236}">
                <a16:creationId xmlns:a16="http://schemas.microsoft.com/office/drawing/2014/main" id="{D671D69D-DD2F-4B7B-85F1-D142E72284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02388D-59FE-4DE7-9B6C-AA85798B31F8}"/>
              </a:ext>
            </a:extLst>
          </p:cNvPr>
          <p:cNvSpPr>
            <a:spLocks noGrp="1"/>
          </p:cNvSpPr>
          <p:nvPr>
            <p:ph type="sldNum" sz="quarter" idx="12"/>
          </p:nvPr>
        </p:nvSpPr>
        <p:spPr/>
        <p:txBody>
          <a:bodyPr/>
          <a:lstStyle/>
          <a:p>
            <a:fld id="{6096060C-001E-4AEB-9807-234633CDF515}" type="slidenum">
              <a:rPr lang="en-IN" smtClean="0"/>
              <a:t>‹#›</a:t>
            </a:fld>
            <a:endParaRPr lang="en-IN"/>
          </a:p>
        </p:txBody>
      </p:sp>
    </p:spTree>
    <p:extLst>
      <p:ext uri="{BB962C8B-B14F-4D97-AF65-F5344CB8AC3E}">
        <p14:creationId xmlns:p14="http://schemas.microsoft.com/office/powerpoint/2010/main" val="956102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BEA70-C418-456B-A73F-FF9AC86F98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B299CA-3558-4C08-8FE1-C08E982D3E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0E9F9F-05C6-4148-9463-B1C8DA564A3A}"/>
              </a:ext>
            </a:extLst>
          </p:cNvPr>
          <p:cNvSpPr>
            <a:spLocks noGrp="1"/>
          </p:cNvSpPr>
          <p:nvPr>
            <p:ph type="dt" sz="half" idx="10"/>
          </p:nvPr>
        </p:nvSpPr>
        <p:spPr/>
        <p:txBody>
          <a:bodyPr/>
          <a:lstStyle/>
          <a:p>
            <a:fld id="{3E18865A-B813-40DC-A290-0E1CCAB545B3}" type="datetimeFigureOut">
              <a:rPr lang="en-IN" smtClean="0"/>
              <a:t>01-03-2022</a:t>
            </a:fld>
            <a:endParaRPr lang="en-IN"/>
          </a:p>
        </p:txBody>
      </p:sp>
      <p:sp>
        <p:nvSpPr>
          <p:cNvPr id="5" name="Footer Placeholder 4">
            <a:extLst>
              <a:ext uri="{FF2B5EF4-FFF2-40B4-BE49-F238E27FC236}">
                <a16:creationId xmlns:a16="http://schemas.microsoft.com/office/drawing/2014/main" id="{F1153F50-F021-4AC5-A59D-7FFBBBF0D7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9CC138-7C7A-420B-9B1E-51BF51EB0BBE}"/>
              </a:ext>
            </a:extLst>
          </p:cNvPr>
          <p:cNvSpPr>
            <a:spLocks noGrp="1"/>
          </p:cNvSpPr>
          <p:nvPr>
            <p:ph type="sldNum" sz="quarter" idx="12"/>
          </p:nvPr>
        </p:nvSpPr>
        <p:spPr/>
        <p:txBody>
          <a:bodyPr/>
          <a:lstStyle/>
          <a:p>
            <a:fld id="{6096060C-001E-4AEB-9807-234633CDF515}" type="slidenum">
              <a:rPr lang="en-IN" smtClean="0"/>
              <a:t>‹#›</a:t>
            </a:fld>
            <a:endParaRPr lang="en-IN"/>
          </a:p>
        </p:txBody>
      </p:sp>
    </p:spTree>
    <p:extLst>
      <p:ext uri="{BB962C8B-B14F-4D97-AF65-F5344CB8AC3E}">
        <p14:creationId xmlns:p14="http://schemas.microsoft.com/office/powerpoint/2010/main" val="665789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A8DFD-EA0C-4623-A60D-AC61F87CA5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88B695-981B-4C90-B6B4-6ACEAC75BD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34A76D-58D7-4F92-93DA-0FB1AB81EC26}"/>
              </a:ext>
            </a:extLst>
          </p:cNvPr>
          <p:cNvSpPr>
            <a:spLocks noGrp="1"/>
          </p:cNvSpPr>
          <p:nvPr>
            <p:ph type="dt" sz="half" idx="10"/>
          </p:nvPr>
        </p:nvSpPr>
        <p:spPr/>
        <p:txBody>
          <a:bodyPr/>
          <a:lstStyle/>
          <a:p>
            <a:fld id="{3E18865A-B813-40DC-A290-0E1CCAB545B3}" type="datetimeFigureOut">
              <a:rPr lang="en-IN" smtClean="0"/>
              <a:t>01-03-2022</a:t>
            </a:fld>
            <a:endParaRPr lang="en-IN"/>
          </a:p>
        </p:txBody>
      </p:sp>
      <p:sp>
        <p:nvSpPr>
          <p:cNvPr id="5" name="Footer Placeholder 4">
            <a:extLst>
              <a:ext uri="{FF2B5EF4-FFF2-40B4-BE49-F238E27FC236}">
                <a16:creationId xmlns:a16="http://schemas.microsoft.com/office/drawing/2014/main" id="{A879FB54-E93E-4696-8D77-08950E398B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6CBA11-FC99-4452-86B3-9AACEABF2352}"/>
              </a:ext>
            </a:extLst>
          </p:cNvPr>
          <p:cNvSpPr>
            <a:spLocks noGrp="1"/>
          </p:cNvSpPr>
          <p:nvPr>
            <p:ph type="sldNum" sz="quarter" idx="12"/>
          </p:nvPr>
        </p:nvSpPr>
        <p:spPr/>
        <p:txBody>
          <a:bodyPr/>
          <a:lstStyle/>
          <a:p>
            <a:fld id="{6096060C-001E-4AEB-9807-234633CDF515}" type="slidenum">
              <a:rPr lang="en-IN" smtClean="0"/>
              <a:t>‹#›</a:t>
            </a:fld>
            <a:endParaRPr lang="en-IN"/>
          </a:p>
        </p:txBody>
      </p:sp>
    </p:spTree>
    <p:extLst>
      <p:ext uri="{BB962C8B-B14F-4D97-AF65-F5344CB8AC3E}">
        <p14:creationId xmlns:p14="http://schemas.microsoft.com/office/powerpoint/2010/main" val="1322076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F7B92-CF30-430C-B114-699A9E1CD2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A6CA5F-DC8D-4794-BD12-C666796A79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F9F0F8-3349-4F8B-80C2-00F11FA2C5E6}"/>
              </a:ext>
            </a:extLst>
          </p:cNvPr>
          <p:cNvSpPr>
            <a:spLocks noGrp="1"/>
          </p:cNvSpPr>
          <p:nvPr>
            <p:ph type="dt" sz="half" idx="10"/>
          </p:nvPr>
        </p:nvSpPr>
        <p:spPr/>
        <p:txBody>
          <a:bodyPr/>
          <a:lstStyle/>
          <a:p>
            <a:fld id="{3E18865A-B813-40DC-A290-0E1CCAB545B3}" type="datetimeFigureOut">
              <a:rPr lang="en-IN" smtClean="0"/>
              <a:t>01-03-2022</a:t>
            </a:fld>
            <a:endParaRPr lang="en-IN"/>
          </a:p>
        </p:txBody>
      </p:sp>
      <p:sp>
        <p:nvSpPr>
          <p:cNvPr id="5" name="Footer Placeholder 4">
            <a:extLst>
              <a:ext uri="{FF2B5EF4-FFF2-40B4-BE49-F238E27FC236}">
                <a16:creationId xmlns:a16="http://schemas.microsoft.com/office/drawing/2014/main" id="{0CC99E59-6B93-4C75-B010-9EF6A2E041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3695AB-B0DC-414E-897E-B438C1806645}"/>
              </a:ext>
            </a:extLst>
          </p:cNvPr>
          <p:cNvSpPr>
            <a:spLocks noGrp="1"/>
          </p:cNvSpPr>
          <p:nvPr>
            <p:ph type="sldNum" sz="quarter" idx="12"/>
          </p:nvPr>
        </p:nvSpPr>
        <p:spPr/>
        <p:txBody>
          <a:bodyPr/>
          <a:lstStyle/>
          <a:p>
            <a:fld id="{6096060C-001E-4AEB-9807-234633CDF515}" type="slidenum">
              <a:rPr lang="en-IN" smtClean="0"/>
              <a:t>‹#›</a:t>
            </a:fld>
            <a:endParaRPr lang="en-IN"/>
          </a:p>
        </p:txBody>
      </p:sp>
    </p:spTree>
    <p:extLst>
      <p:ext uri="{BB962C8B-B14F-4D97-AF65-F5344CB8AC3E}">
        <p14:creationId xmlns:p14="http://schemas.microsoft.com/office/powerpoint/2010/main" val="4055997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F41D7-1096-42B0-8B60-298002E32A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5B4927-1045-4FC5-94CB-4B99DBF462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28DF24-8607-4A93-B34E-DA3D73C2ED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3B7DEA3-3124-4A55-869A-88ED678E87E9}"/>
              </a:ext>
            </a:extLst>
          </p:cNvPr>
          <p:cNvSpPr>
            <a:spLocks noGrp="1"/>
          </p:cNvSpPr>
          <p:nvPr>
            <p:ph type="dt" sz="half" idx="10"/>
          </p:nvPr>
        </p:nvSpPr>
        <p:spPr/>
        <p:txBody>
          <a:bodyPr/>
          <a:lstStyle/>
          <a:p>
            <a:fld id="{3E18865A-B813-40DC-A290-0E1CCAB545B3}" type="datetimeFigureOut">
              <a:rPr lang="en-IN" smtClean="0"/>
              <a:t>01-03-2022</a:t>
            </a:fld>
            <a:endParaRPr lang="en-IN"/>
          </a:p>
        </p:txBody>
      </p:sp>
      <p:sp>
        <p:nvSpPr>
          <p:cNvPr id="6" name="Footer Placeholder 5">
            <a:extLst>
              <a:ext uri="{FF2B5EF4-FFF2-40B4-BE49-F238E27FC236}">
                <a16:creationId xmlns:a16="http://schemas.microsoft.com/office/drawing/2014/main" id="{C34CBD48-2F7D-4821-BE49-E59F6D3F60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8FD3D2-23DC-4F90-82D2-30FA301075BE}"/>
              </a:ext>
            </a:extLst>
          </p:cNvPr>
          <p:cNvSpPr>
            <a:spLocks noGrp="1"/>
          </p:cNvSpPr>
          <p:nvPr>
            <p:ph type="sldNum" sz="quarter" idx="12"/>
          </p:nvPr>
        </p:nvSpPr>
        <p:spPr/>
        <p:txBody>
          <a:bodyPr/>
          <a:lstStyle/>
          <a:p>
            <a:fld id="{6096060C-001E-4AEB-9807-234633CDF515}" type="slidenum">
              <a:rPr lang="en-IN" smtClean="0"/>
              <a:t>‹#›</a:t>
            </a:fld>
            <a:endParaRPr lang="en-IN"/>
          </a:p>
        </p:txBody>
      </p:sp>
    </p:spTree>
    <p:extLst>
      <p:ext uri="{BB962C8B-B14F-4D97-AF65-F5344CB8AC3E}">
        <p14:creationId xmlns:p14="http://schemas.microsoft.com/office/powerpoint/2010/main" val="2336102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00343-E469-466B-B03B-C2FCB7D391E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B1D939-9E93-427C-9492-571C87966B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8A55FD-1043-4691-8CC1-40BB94E578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294C7B0-805E-4A62-B9C7-BE5739F6C9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3E5C24-0003-486D-A1D7-3BBAB49DEF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0B289A8-FD48-4718-A3A9-F5DB29516D95}"/>
              </a:ext>
            </a:extLst>
          </p:cNvPr>
          <p:cNvSpPr>
            <a:spLocks noGrp="1"/>
          </p:cNvSpPr>
          <p:nvPr>
            <p:ph type="dt" sz="half" idx="10"/>
          </p:nvPr>
        </p:nvSpPr>
        <p:spPr/>
        <p:txBody>
          <a:bodyPr/>
          <a:lstStyle/>
          <a:p>
            <a:fld id="{3E18865A-B813-40DC-A290-0E1CCAB545B3}" type="datetimeFigureOut">
              <a:rPr lang="en-IN" smtClean="0"/>
              <a:t>01-03-2022</a:t>
            </a:fld>
            <a:endParaRPr lang="en-IN"/>
          </a:p>
        </p:txBody>
      </p:sp>
      <p:sp>
        <p:nvSpPr>
          <p:cNvPr id="8" name="Footer Placeholder 7">
            <a:extLst>
              <a:ext uri="{FF2B5EF4-FFF2-40B4-BE49-F238E27FC236}">
                <a16:creationId xmlns:a16="http://schemas.microsoft.com/office/drawing/2014/main" id="{B308C77E-43F7-4354-8C30-2547A4B8A87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AC04762-DE08-4370-9EE7-C5EE7BE7FB5C}"/>
              </a:ext>
            </a:extLst>
          </p:cNvPr>
          <p:cNvSpPr>
            <a:spLocks noGrp="1"/>
          </p:cNvSpPr>
          <p:nvPr>
            <p:ph type="sldNum" sz="quarter" idx="12"/>
          </p:nvPr>
        </p:nvSpPr>
        <p:spPr/>
        <p:txBody>
          <a:bodyPr/>
          <a:lstStyle/>
          <a:p>
            <a:fld id="{6096060C-001E-4AEB-9807-234633CDF515}" type="slidenum">
              <a:rPr lang="en-IN" smtClean="0"/>
              <a:t>‹#›</a:t>
            </a:fld>
            <a:endParaRPr lang="en-IN"/>
          </a:p>
        </p:txBody>
      </p:sp>
    </p:spTree>
    <p:extLst>
      <p:ext uri="{BB962C8B-B14F-4D97-AF65-F5344CB8AC3E}">
        <p14:creationId xmlns:p14="http://schemas.microsoft.com/office/powerpoint/2010/main" val="1316515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854F0-D994-483B-B428-AD6B9E9614A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7868D0A-FED7-4FC3-A0ED-E103FD288073}"/>
              </a:ext>
            </a:extLst>
          </p:cNvPr>
          <p:cNvSpPr>
            <a:spLocks noGrp="1"/>
          </p:cNvSpPr>
          <p:nvPr>
            <p:ph type="dt" sz="half" idx="10"/>
          </p:nvPr>
        </p:nvSpPr>
        <p:spPr/>
        <p:txBody>
          <a:bodyPr/>
          <a:lstStyle/>
          <a:p>
            <a:fld id="{3E18865A-B813-40DC-A290-0E1CCAB545B3}" type="datetimeFigureOut">
              <a:rPr lang="en-IN" smtClean="0"/>
              <a:t>01-03-2022</a:t>
            </a:fld>
            <a:endParaRPr lang="en-IN"/>
          </a:p>
        </p:txBody>
      </p:sp>
      <p:sp>
        <p:nvSpPr>
          <p:cNvPr id="4" name="Footer Placeholder 3">
            <a:extLst>
              <a:ext uri="{FF2B5EF4-FFF2-40B4-BE49-F238E27FC236}">
                <a16:creationId xmlns:a16="http://schemas.microsoft.com/office/drawing/2014/main" id="{877F44DA-49A7-46BA-9090-FB7DF9165BB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28482C9-817B-48BB-AE22-F81B7DA67157}"/>
              </a:ext>
            </a:extLst>
          </p:cNvPr>
          <p:cNvSpPr>
            <a:spLocks noGrp="1"/>
          </p:cNvSpPr>
          <p:nvPr>
            <p:ph type="sldNum" sz="quarter" idx="12"/>
          </p:nvPr>
        </p:nvSpPr>
        <p:spPr/>
        <p:txBody>
          <a:bodyPr/>
          <a:lstStyle/>
          <a:p>
            <a:fld id="{6096060C-001E-4AEB-9807-234633CDF515}" type="slidenum">
              <a:rPr lang="en-IN" smtClean="0"/>
              <a:t>‹#›</a:t>
            </a:fld>
            <a:endParaRPr lang="en-IN"/>
          </a:p>
        </p:txBody>
      </p:sp>
    </p:spTree>
    <p:extLst>
      <p:ext uri="{BB962C8B-B14F-4D97-AF65-F5344CB8AC3E}">
        <p14:creationId xmlns:p14="http://schemas.microsoft.com/office/powerpoint/2010/main" val="959743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55ED87-3FF5-4666-A38B-1427781E6B5D}"/>
              </a:ext>
            </a:extLst>
          </p:cNvPr>
          <p:cNvSpPr>
            <a:spLocks noGrp="1"/>
          </p:cNvSpPr>
          <p:nvPr>
            <p:ph type="dt" sz="half" idx="10"/>
          </p:nvPr>
        </p:nvSpPr>
        <p:spPr/>
        <p:txBody>
          <a:bodyPr/>
          <a:lstStyle/>
          <a:p>
            <a:fld id="{3E18865A-B813-40DC-A290-0E1CCAB545B3}" type="datetimeFigureOut">
              <a:rPr lang="en-IN" smtClean="0"/>
              <a:t>01-03-2022</a:t>
            </a:fld>
            <a:endParaRPr lang="en-IN"/>
          </a:p>
        </p:txBody>
      </p:sp>
      <p:sp>
        <p:nvSpPr>
          <p:cNvPr id="3" name="Footer Placeholder 2">
            <a:extLst>
              <a:ext uri="{FF2B5EF4-FFF2-40B4-BE49-F238E27FC236}">
                <a16:creationId xmlns:a16="http://schemas.microsoft.com/office/drawing/2014/main" id="{3AC1A77C-8BCF-42B7-9780-FA066A9B26D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F6041BA-5FAF-4A97-AA09-0388D89F794E}"/>
              </a:ext>
            </a:extLst>
          </p:cNvPr>
          <p:cNvSpPr>
            <a:spLocks noGrp="1"/>
          </p:cNvSpPr>
          <p:nvPr>
            <p:ph type="sldNum" sz="quarter" idx="12"/>
          </p:nvPr>
        </p:nvSpPr>
        <p:spPr/>
        <p:txBody>
          <a:bodyPr/>
          <a:lstStyle/>
          <a:p>
            <a:fld id="{6096060C-001E-4AEB-9807-234633CDF515}" type="slidenum">
              <a:rPr lang="en-IN" smtClean="0"/>
              <a:t>‹#›</a:t>
            </a:fld>
            <a:endParaRPr lang="en-IN"/>
          </a:p>
        </p:txBody>
      </p:sp>
    </p:spTree>
    <p:extLst>
      <p:ext uri="{BB962C8B-B14F-4D97-AF65-F5344CB8AC3E}">
        <p14:creationId xmlns:p14="http://schemas.microsoft.com/office/powerpoint/2010/main" val="2238293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E6FC2-C90C-4B0A-9CBE-0958C8F5BB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706E7E9-3365-4FC9-B3DC-0F7678DC9F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D35B1FB-AEF9-4FBC-9592-D815A04C0E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11615E-39FA-40B8-8273-2443214C8D3E}"/>
              </a:ext>
            </a:extLst>
          </p:cNvPr>
          <p:cNvSpPr>
            <a:spLocks noGrp="1"/>
          </p:cNvSpPr>
          <p:nvPr>
            <p:ph type="dt" sz="half" idx="10"/>
          </p:nvPr>
        </p:nvSpPr>
        <p:spPr/>
        <p:txBody>
          <a:bodyPr/>
          <a:lstStyle/>
          <a:p>
            <a:fld id="{3E18865A-B813-40DC-A290-0E1CCAB545B3}" type="datetimeFigureOut">
              <a:rPr lang="en-IN" smtClean="0"/>
              <a:t>01-03-2022</a:t>
            </a:fld>
            <a:endParaRPr lang="en-IN"/>
          </a:p>
        </p:txBody>
      </p:sp>
      <p:sp>
        <p:nvSpPr>
          <p:cNvPr id="6" name="Footer Placeholder 5">
            <a:extLst>
              <a:ext uri="{FF2B5EF4-FFF2-40B4-BE49-F238E27FC236}">
                <a16:creationId xmlns:a16="http://schemas.microsoft.com/office/drawing/2014/main" id="{1F04CF79-C086-492B-A5D0-05F2BE0F38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8FA460-0311-41C8-B14F-7D756CDF6A03}"/>
              </a:ext>
            </a:extLst>
          </p:cNvPr>
          <p:cNvSpPr>
            <a:spLocks noGrp="1"/>
          </p:cNvSpPr>
          <p:nvPr>
            <p:ph type="sldNum" sz="quarter" idx="12"/>
          </p:nvPr>
        </p:nvSpPr>
        <p:spPr/>
        <p:txBody>
          <a:bodyPr/>
          <a:lstStyle/>
          <a:p>
            <a:fld id="{6096060C-001E-4AEB-9807-234633CDF515}" type="slidenum">
              <a:rPr lang="en-IN" smtClean="0"/>
              <a:t>‹#›</a:t>
            </a:fld>
            <a:endParaRPr lang="en-IN"/>
          </a:p>
        </p:txBody>
      </p:sp>
    </p:spTree>
    <p:extLst>
      <p:ext uri="{BB962C8B-B14F-4D97-AF65-F5344CB8AC3E}">
        <p14:creationId xmlns:p14="http://schemas.microsoft.com/office/powerpoint/2010/main" val="2366756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1D393-E533-44EF-9190-B6CE0801FD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BA56CB7-2907-4242-B1EA-00D74AE24D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481A105-6067-4CAC-8ADF-5F0539A391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8E6992-3D7C-4FE5-9CF3-034FA38536FD}"/>
              </a:ext>
            </a:extLst>
          </p:cNvPr>
          <p:cNvSpPr>
            <a:spLocks noGrp="1"/>
          </p:cNvSpPr>
          <p:nvPr>
            <p:ph type="dt" sz="half" idx="10"/>
          </p:nvPr>
        </p:nvSpPr>
        <p:spPr/>
        <p:txBody>
          <a:bodyPr/>
          <a:lstStyle/>
          <a:p>
            <a:fld id="{3E18865A-B813-40DC-A290-0E1CCAB545B3}" type="datetimeFigureOut">
              <a:rPr lang="en-IN" smtClean="0"/>
              <a:t>01-03-2022</a:t>
            </a:fld>
            <a:endParaRPr lang="en-IN"/>
          </a:p>
        </p:txBody>
      </p:sp>
      <p:sp>
        <p:nvSpPr>
          <p:cNvPr id="6" name="Footer Placeholder 5">
            <a:extLst>
              <a:ext uri="{FF2B5EF4-FFF2-40B4-BE49-F238E27FC236}">
                <a16:creationId xmlns:a16="http://schemas.microsoft.com/office/drawing/2014/main" id="{446CD640-78B9-4825-A913-B9A58D1BE5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436397-11C0-4FC3-8CC9-5565A1A6AF08}"/>
              </a:ext>
            </a:extLst>
          </p:cNvPr>
          <p:cNvSpPr>
            <a:spLocks noGrp="1"/>
          </p:cNvSpPr>
          <p:nvPr>
            <p:ph type="sldNum" sz="quarter" idx="12"/>
          </p:nvPr>
        </p:nvSpPr>
        <p:spPr/>
        <p:txBody>
          <a:bodyPr/>
          <a:lstStyle/>
          <a:p>
            <a:fld id="{6096060C-001E-4AEB-9807-234633CDF515}" type="slidenum">
              <a:rPr lang="en-IN" smtClean="0"/>
              <a:t>‹#›</a:t>
            </a:fld>
            <a:endParaRPr lang="en-IN"/>
          </a:p>
        </p:txBody>
      </p:sp>
    </p:spTree>
    <p:extLst>
      <p:ext uri="{BB962C8B-B14F-4D97-AF65-F5344CB8AC3E}">
        <p14:creationId xmlns:p14="http://schemas.microsoft.com/office/powerpoint/2010/main" val="850601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4CF17B-FB1C-4690-AE70-9244D290F6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CE6BC6-1A2C-40B3-9764-1E3D150C3C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960618-0635-435B-B8B8-D0FB6F5AAC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18865A-B813-40DC-A290-0E1CCAB545B3}" type="datetimeFigureOut">
              <a:rPr lang="en-IN" smtClean="0"/>
              <a:t>01-03-2022</a:t>
            </a:fld>
            <a:endParaRPr lang="en-IN"/>
          </a:p>
        </p:txBody>
      </p:sp>
      <p:sp>
        <p:nvSpPr>
          <p:cNvPr id="5" name="Footer Placeholder 4">
            <a:extLst>
              <a:ext uri="{FF2B5EF4-FFF2-40B4-BE49-F238E27FC236}">
                <a16:creationId xmlns:a16="http://schemas.microsoft.com/office/drawing/2014/main" id="{5C50CF8C-4F96-44B3-A56E-6F0C473B51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DE2F5CE-B6E1-4923-835E-B999DA4CC5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96060C-001E-4AEB-9807-234633CDF515}" type="slidenum">
              <a:rPr lang="en-IN" smtClean="0"/>
              <a:t>‹#›</a:t>
            </a:fld>
            <a:endParaRPr lang="en-IN"/>
          </a:p>
        </p:txBody>
      </p:sp>
    </p:spTree>
    <p:extLst>
      <p:ext uri="{BB962C8B-B14F-4D97-AF65-F5344CB8AC3E}">
        <p14:creationId xmlns:p14="http://schemas.microsoft.com/office/powerpoint/2010/main" val="1024737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reactive-streams/reactive-streams-jvm/blob/v1.0.2/api/src/main/java/org/reactivestreams/Processor.java" TargetMode="External"/><Relationship Id="rId2" Type="http://schemas.openxmlformats.org/officeDocument/2006/relationships/hyperlink" Target="https://github.com/reactive-streams/reactive-streams-jvm/blob/v1.0.2/api/src/main/java/org/reactivestreams/Subscription.java" TargetMode="External"/><Relationship Id="rId1" Type="http://schemas.openxmlformats.org/officeDocument/2006/relationships/slideLayout" Target="../slideLayouts/slideLayout7.xml"/><Relationship Id="rId4" Type="http://schemas.openxmlformats.org/officeDocument/2006/relationships/hyperlink" Target="https://howtodoinjava.com/java/library/rxjava-tutorial/"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r2dbc.io/"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6" Type="http://schemas.openxmlformats.org/officeDocument/2006/relationships/image" Target="../media/image13.png"/><Relationship Id="rId21" Type="http://schemas.openxmlformats.org/officeDocument/2006/relationships/customXml" Target="../ink/ink10.xml"/><Relationship Id="rId42" Type="http://schemas.openxmlformats.org/officeDocument/2006/relationships/image" Target="../media/image21.png"/><Relationship Id="rId47" Type="http://schemas.openxmlformats.org/officeDocument/2006/relationships/customXml" Target="../ink/ink23.xml"/><Relationship Id="rId63" Type="http://schemas.openxmlformats.org/officeDocument/2006/relationships/customXml" Target="../ink/ink31.xml"/><Relationship Id="rId68" Type="http://schemas.openxmlformats.org/officeDocument/2006/relationships/customXml" Target="../ink/ink34.xml"/><Relationship Id="rId84" Type="http://schemas.openxmlformats.org/officeDocument/2006/relationships/customXml" Target="../ink/ink42.xml"/><Relationship Id="rId89" Type="http://schemas.openxmlformats.org/officeDocument/2006/relationships/image" Target="../media/image44.png"/><Relationship Id="rId16" Type="http://schemas.openxmlformats.org/officeDocument/2006/relationships/image" Target="../media/image8.png"/><Relationship Id="rId107" Type="http://schemas.openxmlformats.org/officeDocument/2006/relationships/image" Target="../media/image53.png"/><Relationship Id="rId11" Type="http://schemas.openxmlformats.org/officeDocument/2006/relationships/customXml" Target="../ink/ink5.xml"/><Relationship Id="rId32" Type="http://schemas.openxmlformats.org/officeDocument/2006/relationships/image" Target="../media/image16.png"/><Relationship Id="rId37" Type="http://schemas.openxmlformats.org/officeDocument/2006/relationships/customXml" Target="../ink/ink18.xml"/><Relationship Id="rId53" Type="http://schemas.openxmlformats.org/officeDocument/2006/relationships/customXml" Target="../ink/ink26.xml"/><Relationship Id="rId58" Type="http://schemas.openxmlformats.org/officeDocument/2006/relationships/image" Target="../media/image29.png"/><Relationship Id="rId74" Type="http://schemas.openxmlformats.org/officeDocument/2006/relationships/customXml" Target="../ink/ink37.xml"/><Relationship Id="rId79" Type="http://schemas.openxmlformats.org/officeDocument/2006/relationships/image" Target="../media/image39.png"/><Relationship Id="rId102" Type="http://schemas.openxmlformats.org/officeDocument/2006/relationships/customXml" Target="../ink/ink51.xml"/><Relationship Id="rId5" Type="http://schemas.openxmlformats.org/officeDocument/2006/relationships/customXml" Target="../ink/ink2.xml"/><Relationship Id="rId90" Type="http://schemas.openxmlformats.org/officeDocument/2006/relationships/customXml" Target="../ink/ink45.xml"/><Relationship Id="rId95" Type="http://schemas.openxmlformats.org/officeDocument/2006/relationships/image" Target="../media/image47.png"/><Relationship Id="rId22" Type="http://schemas.openxmlformats.org/officeDocument/2006/relationships/image" Target="../media/image11.png"/><Relationship Id="rId27" Type="http://schemas.openxmlformats.org/officeDocument/2006/relationships/customXml" Target="../ink/ink13.xml"/><Relationship Id="rId43" Type="http://schemas.openxmlformats.org/officeDocument/2006/relationships/customXml" Target="../ink/ink21.xml"/><Relationship Id="rId48" Type="http://schemas.openxmlformats.org/officeDocument/2006/relationships/image" Target="../media/image24.png"/><Relationship Id="rId64" Type="http://schemas.openxmlformats.org/officeDocument/2006/relationships/image" Target="../media/image32.png"/><Relationship Id="rId69" Type="http://schemas.openxmlformats.org/officeDocument/2006/relationships/image" Target="../media/image34.png"/><Relationship Id="rId80" Type="http://schemas.openxmlformats.org/officeDocument/2006/relationships/customXml" Target="../ink/ink40.xml"/><Relationship Id="rId85" Type="http://schemas.openxmlformats.org/officeDocument/2006/relationships/image" Target="../media/image42.png"/><Relationship Id="rId12" Type="http://schemas.openxmlformats.org/officeDocument/2006/relationships/image" Target="../media/image6.png"/><Relationship Id="rId17" Type="http://schemas.openxmlformats.org/officeDocument/2006/relationships/customXml" Target="../ink/ink8.xml"/><Relationship Id="rId33" Type="http://schemas.openxmlformats.org/officeDocument/2006/relationships/customXml" Target="../ink/ink16.xml"/><Relationship Id="rId38" Type="http://schemas.openxmlformats.org/officeDocument/2006/relationships/image" Target="../media/image19.png"/><Relationship Id="rId59" Type="http://schemas.openxmlformats.org/officeDocument/2006/relationships/customXml" Target="../ink/ink29.xml"/><Relationship Id="rId103" Type="http://schemas.openxmlformats.org/officeDocument/2006/relationships/image" Target="../media/image51.png"/><Relationship Id="rId108" Type="http://schemas.openxmlformats.org/officeDocument/2006/relationships/customXml" Target="../ink/ink54.xml"/><Relationship Id="rId54" Type="http://schemas.openxmlformats.org/officeDocument/2006/relationships/image" Target="../media/image27.png"/><Relationship Id="rId70" Type="http://schemas.openxmlformats.org/officeDocument/2006/relationships/customXml" Target="../ink/ink35.xml"/><Relationship Id="rId75" Type="http://schemas.openxmlformats.org/officeDocument/2006/relationships/image" Target="../media/image37.png"/><Relationship Id="rId91" Type="http://schemas.openxmlformats.org/officeDocument/2006/relationships/image" Target="../media/image45.png"/><Relationship Id="rId96" Type="http://schemas.openxmlformats.org/officeDocument/2006/relationships/customXml" Target="../ink/ink48.xml"/><Relationship Id="rId1" Type="http://schemas.openxmlformats.org/officeDocument/2006/relationships/slideLayout" Target="../slideLayouts/slideLayout2.xml"/><Relationship Id="rId6" Type="http://schemas.openxmlformats.org/officeDocument/2006/relationships/image" Target="../media/image3.png"/><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4.png"/><Relationship Id="rId36" Type="http://schemas.openxmlformats.org/officeDocument/2006/relationships/image" Target="../media/image18.png"/><Relationship Id="rId49" Type="http://schemas.openxmlformats.org/officeDocument/2006/relationships/customXml" Target="../ink/ink24.xml"/><Relationship Id="rId57" Type="http://schemas.openxmlformats.org/officeDocument/2006/relationships/customXml" Target="../ink/ink28.xml"/><Relationship Id="rId106" Type="http://schemas.openxmlformats.org/officeDocument/2006/relationships/customXml" Target="../ink/ink53.xml"/><Relationship Id="rId10" Type="http://schemas.openxmlformats.org/officeDocument/2006/relationships/image" Target="../media/image5.png"/><Relationship Id="rId31" Type="http://schemas.openxmlformats.org/officeDocument/2006/relationships/customXml" Target="../ink/ink15.xml"/><Relationship Id="rId44" Type="http://schemas.openxmlformats.org/officeDocument/2006/relationships/image" Target="../media/image22.png"/><Relationship Id="rId52" Type="http://schemas.openxmlformats.org/officeDocument/2006/relationships/image" Target="../media/image26.png"/><Relationship Id="rId60" Type="http://schemas.openxmlformats.org/officeDocument/2006/relationships/image" Target="../media/image30.png"/><Relationship Id="rId65" Type="http://schemas.openxmlformats.org/officeDocument/2006/relationships/customXml" Target="../ink/ink32.xml"/><Relationship Id="rId73" Type="http://schemas.openxmlformats.org/officeDocument/2006/relationships/image" Target="../media/image36.png"/><Relationship Id="rId78" Type="http://schemas.openxmlformats.org/officeDocument/2006/relationships/customXml" Target="../ink/ink39.xml"/><Relationship Id="rId81" Type="http://schemas.openxmlformats.org/officeDocument/2006/relationships/image" Target="../media/image40.png"/><Relationship Id="rId86" Type="http://schemas.openxmlformats.org/officeDocument/2006/relationships/customXml" Target="../ink/ink43.xml"/><Relationship Id="rId94" Type="http://schemas.openxmlformats.org/officeDocument/2006/relationships/customXml" Target="../ink/ink47.xml"/><Relationship Id="rId99" Type="http://schemas.openxmlformats.org/officeDocument/2006/relationships/image" Target="../media/image49.png"/><Relationship Id="rId101" Type="http://schemas.openxmlformats.org/officeDocument/2006/relationships/image" Target="../media/image50.png"/><Relationship Id="rId4" Type="http://schemas.openxmlformats.org/officeDocument/2006/relationships/image" Target="../media/image2.png"/><Relationship Id="rId9" Type="http://schemas.openxmlformats.org/officeDocument/2006/relationships/customXml" Target="../ink/ink4.xml"/><Relationship Id="rId13" Type="http://schemas.openxmlformats.org/officeDocument/2006/relationships/customXml" Target="../ink/ink6.xml"/><Relationship Id="rId18" Type="http://schemas.openxmlformats.org/officeDocument/2006/relationships/image" Target="../media/image9.png"/><Relationship Id="rId39" Type="http://schemas.openxmlformats.org/officeDocument/2006/relationships/customXml" Target="../ink/ink19.xml"/><Relationship Id="rId109" Type="http://schemas.openxmlformats.org/officeDocument/2006/relationships/image" Target="../media/image54.png"/><Relationship Id="rId34" Type="http://schemas.openxmlformats.org/officeDocument/2006/relationships/image" Target="../media/image17.png"/><Relationship Id="rId50" Type="http://schemas.openxmlformats.org/officeDocument/2006/relationships/image" Target="../media/image25.png"/><Relationship Id="rId55" Type="http://schemas.openxmlformats.org/officeDocument/2006/relationships/customXml" Target="../ink/ink27.xml"/><Relationship Id="rId76" Type="http://schemas.openxmlformats.org/officeDocument/2006/relationships/customXml" Target="../ink/ink38.xml"/><Relationship Id="rId97" Type="http://schemas.openxmlformats.org/officeDocument/2006/relationships/image" Target="../media/image48.png"/><Relationship Id="rId104" Type="http://schemas.openxmlformats.org/officeDocument/2006/relationships/customXml" Target="../ink/ink52.xml"/><Relationship Id="rId7" Type="http://schemas.openxmlformats.org/officeDocument/2006/relationships/customXml" Target="../ink/ink3.xml"/><Relationship Id="rId71" Type="http://schemas.openxmlformats.org/officeDocument/2006/relationships/image" Target="../media/image35.png"/><Relationship Id="rId92" Type="http://schemas.openxmlformats.org/officeDocument/2006/relationships/customXml" Target="../ink/ink46.xml"/><Relationship Id="rId2" Type="http://schemas.openxmlformats.org/officeDocument/2006/relationships/image" Target="../media/image1.png"/><Relationship Id="rId29" Type="http://schemas.openxmlformats.org/officeDocument/2006/relationships/customXml" Target="../ink/ink14.xml"/><Relationship Id="rId24" Type="http://schemas.openxmlformats.org/officeDocument/2006/relationships/image" Target="../media/image12.png"/><Relationship Id="rId40" Type="http://schemas.openxmlformats.org/officeDocument/2006/relationships/image" Target="../media/image20.png"/><Relationship Id="rId45" Type="http://schemas.openxmlformats.org/officeDocument/2006/relationships/customXml" Target="../ink/ink22.xml"/><Relationship Id="rId66" Type="http://schemas.openxmlformats.org/officeDocument/2006/relationships/customXml" Target="../ink/ink33.xml"/><Relationship Id="rId87" Type="http://schemas.openxmlformats.org/officeDocument/2006/relationships/image" Target="../media/image43.png"/><Relationship Id="rId61" Type="http://schemas.openxmlformats.org/officeDocument/2006/relationships/customXml" Target="../ink/ink30.xml"/><Relationship Id="rId82" Type="http://schemas.openxmlformats.org/officeDocument/2006/relationships/customXml" Target="../ink/ink41.xml"/><Relationship Id="rId19" Type="http://schemas.openxmlformats.org/officeDocument/2006/relationships/customXml" Target="../ink/ink9.xml"/><Relationship Id="rId14" Type="http://schemas.openxmlformats.org/officeDocument/2006/relationships/image" Target="../media/image7.png"/><Relationship Id="rId30" Type="http://schemas.openxmlformats.org/officeDocument/2006/relationships/image" Target="../media/image15.png"/><Relationship Id="rId35" Type="http://schemas.openxmlformats.org/officeDocument/2006/relationships/customXml" Target="../ink/ink17.xml"/><Relationship Id="rId56" Type="http://schemas.openxmlformats.org/officeDocument/2006/relationships/image" Target="../media/image28.png"/><Relationship Id="rId77" Type="http://schemas.openxmlformats.org/officeDocument/2006/relationships/image" Target="../media/image38.png"/><Relationship Id="rId100" Type="http://schemas.openxmlformats.org/officeDocument/2006/relationships/customXml" Target="../ink/ink50.xml"/><Relationship Id="rId105" Type="http://schemas.openxmlformats.org/officeDocument/2006/relationships/image" Target="../media/image52.png"/><Relationship Id="rId8" Type="http://schemas.openxmlformats.org/officeDocument/2006/relationships/image" Target="../media/image4.png"/><Relationship Id="rId51" Type="http://schemas.openxmlformats.org/officeDocument/2006/relationships/customXml" Target="../ink/ink25.xml"/><Relationship Id="rId72" Type="http://schemas.openxmlformats.org/officeDocument/2006/relationships/customXml" Target="../ink/ink36.xml"/><Relationship Id="rId93" Type="http://schemas.openxmlformats.org/officeDocument/2006/relationships/image" Target="../media/image46.png"/><Relationship Id="rId98" Type="http://schemas.openxmlformats.org/officeDocument/2006/relationships/customXml" Target="../ink/ink49.xml"/><Relationship Id="rId3" Type="http://schemas.openxmlformats.org/officeDocument/2006/relationships/customXml" Target="../ink/ink1.xml"/><Relationship Id="rId25" Type="http://schemas.openxmlformats.org/officeDocument/2006/relationships/customXml" Target="../ink/ink12.xml"/><Relationship Id="rId46" Type="http://schemas.openxmlformats.org/officeDocument/2006/relationships/image" Target="../media/image23.png"/><Relationship Id="rId67" Type="http://schemas.openxmlformats.org/officeDocument/2006/relationships/image" Target="../media/image33.png"/><Relationship Id="rId20" Type="http://schemas.openxmlformats.org/officeDocument/2006/relationships/image" Target="../media/image10.png"/><Relationship Id="rId41" Type="http://schemas.openxmlformats.org/officeDocument/2006/relationships/customXml" Target="../ink/ink20.xml"/><Relationship Id="rId62" Type="http://schemas.openxmlformats.org/officeDocument/2006/relationships/image" Target="../media/image31.png"/><Relationship Id="rId83" Type="http://schemas.openxmlformats.org/officeDocument/2006/relationships/image" Target="../media/image41.png"/><Relationship Id="rId88" Type="http://schemas.openxmlformats.org/officeDocument/2006/relationships/customXml" Target="../ink/ink44.xml"/></Relationships>
</file>

<file path=ppt/slides/_rels/slide4.xml.rels><?xml version="1.0" encoding="UTF-8" standalone="yes"?>
<Relationships xmlns="http://schemas.openxmlformats.org/package/2006/relationships"><Relationship Id="rId13" Type="http://schemas.openxmlformats.org/officeDocument/2006/relationships/customXml" Target="../ink/ink60.xml"/><Relationship Id="rId18" Type="http://schemas.openxmlformats.org/officeDocument/2006/relationships/image" Target="../media/image63.png"/><Relationship Id="rId26" Type="http://schemas.openxmlformats.org/officeDocument/2006/relationships/image" Target="../media/image67.png"/><Relationship Id="rId3" Type="http://schemas.openxmlformats.org/officeDocument/2006/relationships/customXml" Target="../ink/ink55.xml"/><Relationship Id="rId21" Type="http://schemas.openxmlformats.org/officeDocument/2006/relationships/customXml" Target="../ink/ink64.xml"/><Relationship Id="rId34" Type="http://schemas.openxmlformats.org/officeDocument/2006/relationships/image" Target="../media/image71.png"/><Relationship Id="rId7" Type="http://schemas.openxmlformats.org/officeDocument/2006/relationships/customXml" Target="../ink/ink57.xml"/><Relationship Id="rId12" Type="http://schemas.openxmlformats.org/officeDocument/2006/relationships/image" Target="../media/image60.png"/><Relationship Id="rId17" Type="http://schemas.openxmlformats.org/officeDocument/2006/relationships/customXml" Target="../ink/ink62.xml"/><Relationship Id="rId25" Type="http://schemas.openxmlformats.org/officeDocument/2006/relationships/customXml" Target="../ink/ink66.xml"/><Relationship Id="rId33" Type="http://schemas.openxmlformats.org/officeDocument/2006/relationships/customXml" Target="../ink/ink70.xml"/><Relationship Id="rId2" Type="http://schemas.openxmlformats.org/officeDocument/2006/relationships/image" Target="../media/image55.png"/><Relationship Id="rId16" Type="http://schemas.openxmlformats.org/officeDocument/2006/relationships/image" Target="../media/image62.png"/><Relationship Id="rId20" Type="http://schemas.openxmlformats.org/officeDocument/2006/relationships/image" Target="../media/image64.png"/><Relationship Id="rId29" Type="http://schemas.openxmlformats.org/officeDocument/2006/relationships/customXml" Target="../ink/ink68.xml"/><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customXml" Target="../ink/ink59.xml"/><Relationship Id="rId24" Type="http://schemas.openxmlformats.org/officeDocument/2006/relationships/image" Target="../media/image66.png"/><Relationship Id="rId32" Type="http://schemas.openxmlformats.org/officeDocument/2006/relationships/image" Target="../media/image70.png"/><Relationship Id="rId5" Type="http://schemas.openxmlformats.org/officeDocument/2006/relationships/customXml" Target="../ink/ink56.xml"/><Relationship Id="rId15" Type="http://schemas.openxmlformats.org/officeDocument/2006/relationships/customXml" Target="../ink/ink61.xml"/><Relationship Id="rId23" Type="http://schemas.openxmlformats.org/officeDocument/2006/relationships/customXml" Target="../ink/ink65.xml"/><Relationship Id="rId28" Type="http://schemas.openxmlformats.org/officeDocument/2006/relationships/image" Target="../media/image68.png"/><Relationship Id="rId36" Type="http://schemas.openxmlformats.org/officeDocument/2006/relationships/image" Target="../media/image72.png"/><Relationship Id="rId10" Type="http://schemas.openxmlformats.org/officeDocument/2006/relationships/image" Target="../media/image59.png"/><Relationship Id="rId19" Type="http://schemas.openxmlformats.org/officeDocument/2006/relationships/customXml" Target="../ink/ink63.xml"/><Relationship Id="rId31" Type="http://schemas.openxmlformats.org/officeDocument/2006/relationships/customXml" Target="../ink/ink69.xml"/><Relationship Id="rId4" Type="http://schemas.openxmlformats.org/officeDocument/2006/relationships/image" Target="../media/image56.png"/><Relationship Id="rId9" Type="http://schemas.openxmlformats.org/officeDocument/2006/relationships/customXml" Target="../ink/ink58.xml"/><Relationship Id="rId14" Type="http://schemas.openxmlformats.org/officeDocument/2006/relationships/image" Target="../media/image61.png"/><Relationship Id="rId22" Type="http://schemas.openxmlformats.org/officeDocument/2006/relationships/image" Target="../media/image65.png"/><Relationship Id="rId27" Type="http://schemas.openxmlformats.org/officeDocument/2006/relationships/customXml" Target="../ink/ink67.xml"/><Relationship Id="rId30" Type="http://schemas.openxmlformats.org/officeDocument/2006/relationships/image" Target="../media/image69.png"/><Relationship Id="rId35" Type="http://schemas.openxmlformats.org/officeDocument/2006/relationships/customXml" Target="../ink/ink71.xml"/><Relationship Id="rId8" Type="http://schemas.openxmlformats.org/officeDocument/2006/relationships/image" Target="../media/image58.png"/></Relationships>
</file>

<file path=ppt/slides/_rels/slide5.xml.rels><?xml version="1.0" encoding="UTF-8" standalone="yes"?>
<Relationships xmlns="http://schemas.openxmlformats.org/package/2006/relationships"><Relationship Id="rId13" Type="http://schemas.openxmlformats.org/officeDocument/2006/relationships/customXml" Target="../ink/ink77.xml"/><Relationship Id="rId18" Type="http://schemas.openxmlformats.org/officeDocument/2006/relationships/image" Target="../media/image80.png"/><Relationship Id="rId26" Type="http://schemas.openxmlformats.org/officeDocument/2006/relationships/image" Target="../media/image84.png"/><Relationship Id="rId39" Type="http://schemas.openxmlformats.org/officeDocument/2006/relationships/customXml" Target="../ink/ink90.xml"/><Relationship Id="rId21" Type="http://schemas.openxmlformats.org/officeDocument/2006/relationships/customXml" Target="../ink/ink81.xml"/><Relationship Id="rId34" Type="http://schemas.openxmlformats.org/officeDocument/2006/relationships/image" Target="../media/image88.png"/><Relationship Id="rId42" Type="http://schemas.openxmlformats.org/officeDocument/2006/relationships/image" Target="../media/image92.png"/><Relationship Id="rId47" Type="http://schemas.openxmlformats.org/officeDocument/2006/relationships/customXml" Target="../ink/ink94.xml"/><Relationship Id="rId50" Type="http://schemas.openxmlformats.org/officeDocument/2006/relationships/image" Target="../media/image96.png"/><Relationship Id="rId7" Type="http://schemas.openxmlformats.org/officeDocument/2006/relationships/customXml" Target="../ink/ink74.xml"/><Relationship Id="rId2" Type="http://schemas.openxmlformats.org/officeDocument/2006/relationships/hyperlink" Target="https://howtodoinjava.com/design-patterns/behavioral/observer-design-pattern/" TargetMode="External"/><Relationship Id="rId16" Type="http://schemas.openxmlformats.org/officeDocument/2006/relationships/image" Target="../media/image79.png"/><Relationship Id="rId29" Type="http://schemas.openxmlformats.org/officeDocument/2006/relationships/customXml" Target="../ink/ink85.xml"/><Relationship Id="rId11" Type="http://schemas.openxmlformats.org/officeDocument/2006/relationships/customXml" Target="../ink/ink76.xml"/><Relationship Id="rId24" Type="http://schemas.openxmlformats.org/officeDocument/2006/relationships/image" Target="../media/image83.png"/><Relationship Id="rId32" Type="http://schemas.openxmlformats.org/officeDocument/2006/relationships/image" Target="../media/image87.png"/><Relationship Id="rId37" Type="http://schemas.openxmlformats.org/officeDocument/2006/relationships/customXml" Target="../ink/ink89.xml"/><Relationship Id="rId40" Type="http://schemas.openxmlformats.org/officeDocument/2006/relationships/image" Target="../media/image91.png"/><Relationship Id="rId45" Type="http://schemas.openxmlformats.org/officeDocument/2006/relationships/customXml" Target="../ink/ink93.xml"/><Relationship Id="rId53" Type="http://schemas.openxmlformats.org/officeDocument/2006/relationships/customXml" Target="../ink/ink97.xml"/><Relationship Id="rId5" Type="http://schemas.openxmlformats.org/officeDocument/2006/relationships/customXml" Target="../ink/ink73.xml"/><Relationship Id="rId10" Type="http://schemas.openxmlformats.org/officeDocument/2006/relationships/image" Target="../media/image76.png"/><Relationship Id="rId19" Type="http://schemas.openxmlformats.org/officeDocument/2006/relationships/customXml" Target="../ink/ink80.xml"/><Relationship Id="rId31" Type="http://schemas.openxmlformats.org/officeDocument/2006/relationships/customXml" Target="../ink/ink86.xml"/><Relationship Id="rId44" Type="http://schemas.openxmlformats.org/officeDocument/2006/relationships/image" Target="../media/image93.png"/><Relationship Id="rId52" Type="http://schemas.openxmlformats.org/officeDocument/2006/relationships/image" Target="../media/image97.png"/><Relationship Id="rId4" Type="http://schemas.openxmlformats.org/officeDocument/2006/relationships/image" Target="../media/image73.png"/><Relationship Id="rId9" Type="http://schemas.openxmlformats.org/officeDocument/2006/relationships/customXml" Target="../ink/ink75.xml"/><Relationship Id="rId14" Type="http://schemas.openxmlformats.org/officeDocument/2006/relationships/image" Target="../media/image78.png"/><Relationship Id="rId22" Type="http://schemas.openxmlformats.org/officeDocument/2006/relationships/image" Target="../media/image82.png"/><Relationship Id="rId27" Type="http://schemas.openxmlformats.org/officeDocument/2006/relationships/customXml" Target="../ink/ink84.xml"/><Relationship Id="rId30" Type="http://schemas.openxmlformats.org/officeDocument/2006/relationships/image" Target="../media/image86.png"/><Relationship Id="rId35" Type="http://schemas.openxmlformats.org/officeDocument/2006/relationships/customXml" Target="../ink/ink88.xml"/><Relationship Id="rId43" Type="http://schemas.openxmlformats.org/officeDocument/2006/relationships/customXml" Target="../ink/ink92.xml"/><Relationship Id="rId48" Type="http://schemas.openxmlformats.org/officeDocument/2006/relationships/image" Target="../media/image95.png"/><Relationship Id="rId8" Type="http://schemas.openxmlformats.org/officeDocument/2006/relationships/image" Target="../media/image75.png"/><Relationship Id="rId51" Type="http://schemas.openxmlformats.org/officeDocument/2006/relationships/customXml" Target="../ink/ink96.xml"/><Relationship Id="rId3" Type="http://schemas.openxmlformats.org/officeDocument/2006/relationships/customXml" Target="../ink/ink72.xml"/><Relationship Id="rId12" Type="http://schemas.openxmlformats.org/officeDocument/2006/relationships/image" Target="../media/image77.png"/><Relationship Id="rId17" Type="http://schemas.openxmlformats.org/officeDocument/2006/relationships/customXml" Target="../ink/ink79.xml"/><Relationship Id="rId25" Type="http://schemas.openxmlformats.org/officeDocument/2006/relationships/customXml" Target="../ink/ink83.xml"/><Relationship Id="rId33" Type="http://schemas.openxmlformats.org/officeDocument/2006/relationships/customXml" Target="../ink/ink87.xml"/><Relationship Id="rId38" Type="http://schemas.openxmlformats.org/officeDocument/2006/relationships/image" Target="../media/image90.png"/><Relationship Id="rId46" Type="http://schemas.openxmlformats.org/officeDocument/2006/relationships/image" Target="../media/image94.png"/><Relationship Id="rId20" Type="http://schemas.openxmlformats.org/officeDocument/2006/relationships/image" Target="../media/image81.png"/><Relationship Id="rId41" Type="http://schemas.openxmlformats.org/officeDocument/2006/relationships/customXml" Target="../ink/ink91.xml"/><Relationship Id="rId54" Type="http://schemas.openxmlformats.org/officeDocument/2006/relationships/image" Target="../media/image98.png"/><Relationship Id="rId1" Type="http://schemas.openxmlformats.org/officeDocument/2006/relationships/slideLayout" Target="../slideLayouts/slideLayout2.xml"/><Relationship Id="rId6" Type="http://schemas.openxmlformats.org/officeDocument/2006/relationships/image" Target="../media/image74.png"/><Relationship Id="rId15" Type="http://schemas.openxmlformats.org/officeDocument/2006/relationships/customXml" Target="../ink/ink78.xml"/><Relationship Id="rId23" Type="http://schemas.openxmlformats.org/officeDocument/2006/relationships/customXml" Target="../ink/ink82.xml"/><Relationship Id="rId28" Type="http://schemas.openxmlformats.org/officeDocument/2006/relationships/image" Target="../media/image85.png"/><Relationship Id="rId36" Type="http://schemas.openxmlformats.org/officeDocument/2006/relationships/image" Target="../media/image89.png"/><Relationship Id="rId49" Type="http://schemas.openxmlformats.org/officeDocument/2006/relationships/customXml" Target="../ink/ink95.xml"/></Relationships>
</file>

<file path=ppt/slides/_rels/slide6.xml.rels><?xml version="1.0" encoding="UTF-8" standalone="yes"?>
<Relationships xmlns="http://schemas.openxmlformats.org/package/2006/relationships"><Relationship Id="rId26" Type="http://schemas.openxmlformats.org/officeDocument/2006/relationships/customXml" Target="../ink/ink110.xml"/><Relationship Id="rId21" Type="http://schemas.openxmlformats.org/officeDocument/2006/relationships/image" Target="../media/image108.png"/><Relationship Id="rId42" Type="http://schemas.openxmlformats.org/officeDocument/2006/relationships/customXml" Target="../ink/ink118.xml"/><Relationship Id="rId47" Type="http://schemas.openxmlformats.org/officeDocument/2006/relationships/image" Target="../media/image121.png"/><Relationship Id="rId63" Type="http://schemas.openxmlformats.org/officeDocument/2006/relationships/image" Target="../media/image129.png"/><Relationship Id="rId68" Type="http://schemas.openxmlformats.org/officeDocument/2006/relationships/customXml" Target="../ink/ink131.xml"/><Relationship Id="rId84" Type="http://schemas.openxmlformats.org/officeDocument/2006/relationships/customXml" Target="../ink/ink139.xml"/><Relationship Id="rId89" Type="http://schemas.openxmlformats.org/officeDocument/2006/relationships/image" Target="../media/image142.png"/><Relationship Id="rId16" Type="http://schemas.openxmlformats.org/officeDocument/2006/relationships/customXml" Target="../ink/ink105.xml"/><Relationship Id="rId11" Type="http://schemas.openxmlformats.org/officeDocument/2006/relationships/image" Target="../media/image103.png"/><Relationship Id="rId32" Type="http://schemas.openxmlformats.org/officeDocument/2006/relationships/customXml" Target="../ink/ink113.xml"/><Relationship Id="rId37" Type="http://schemas.openxmlformats.org/officeDocument/2006/relationships/image" Target="../media/image116.png"/><Relationship Id="rId53" Type="http://schemas.openxmlformats.org/officeDocument/2006/relationships/image" Target="../media/image124.png"/><Relationship Id="rId58" Type="http://schemas.openxmlformats.org/officeDocument/2006/relationships/customXml" Target="../ink/ink126.xml"/><Relationship Id="rId74" Type="http://schemas.openxmlformats.org/officeDocument/2006/relationships/customXml" Target="../ink/ink134.xml"/><Relationship Id="rId79" Type="http://schemas.openxmlformats.org/officeDocument/2006/relationships/image" Target="../media/image137.png"/><Relationship Id="rId5" Type="http://schemas.openxmlformats.org/officeDocument/2006/relationships/image" Target="../media/image100.png"/><Relationship Id="rId90" Type="http://schemas.openxmlformats.org/officeDocument/2006/relationships/customXml" Target="../ink/ink142.xml"/><Relationship Id="rId14" Type="http://schemas.openxmlformats.org/officeDocument/2006/relationships/customXml" Target="../ink/ink104.xml"/><Relationship Id="rId22" Type="http://schemas.openxmlformats.org/officeDocument/2006/relationships/customXml" Target="../ink/ink108.xml"/><Relationship Id="rId27" Type="http://schemas.openxmlformats.org/officeDocument/2006/relationships/image" Target="../media/image111.png"/><Relationship Id="rId30" Type="http://schemas.openxmlformats.org/officeDocument/2006/relationships/customXml" Target="../ink/ink112.xml"/><Relationship Id="rId35" Type="http://schemas.openxmlformats.org/officeDocument/2006/relationships/image" Target="../media/image115.png"/><Relationship Id="rId43" Type="http://schemas.openxmlformats.org/officeDocument/2006/relationships/image" Target="../media/image119.png"/><Relationship Id="rId48" Type="http://schemas.openxmlformats.org/officeDocument/2006/relationships/customXml" Target="../ink/ink121.xml"/><Relationship Id="rId56" Type="http://schemas.openxmlformats.org/officeDocument/2006/relationships/customXml" Target="../ink/ink125.xml"/><Relationship Id="rId64" Type="http://schemas.openxmlformats.org/officeDocument/2006/relationships/customXml" Target="../ink/ink129.xml"/><Relationship Id="rId69" Type="http://schemas.openxmlformats.org/officeDocument/2006/relationships/image" Target="../media/image132.png"/><Relationship Id="rId77" Type="http://schemas.openxmlformats.org/officeDocument/2006/relationships/image" Target="../media/image136.png"/><Relationship Id="rId8" Type="http://schemas.openxmlformats.org/officeDocument/2006/relationships/customXml" Target="../ink/ink101.xml"/><Relationship Id="rId51" Type="http://schemas.openxmlformats.org/officeDocument/2006/relationships/image" Target="../media/image123.png"/><Relationship Id="rId72" Type="http://schemas.openxmlformats.org/officeDocument/2006/relationships/customXml" Target="../ink/ink133.xml"/><Relationship Id="rId80" Type="http://schemas.openxmlformats.org/officeDocument/2006/relationships/customXml" Target="../ink/ink137.xml"/><Relationship Id="rId85" Type="http://schemas.openxmlformats.org/officeDocument/2006/relationships/image" Target="../media/image140.png"/><Relationship Id="rId3" Type="http://schemas.openxmlformats.org/officeDocument/2006/relationships/image" Target="../media/image99.png"/><Relationship Id="rId12" Type="http://schemas.openxmlformats.org/officeDocument/2006/relationships/customXml" Target="../ink/ink103.xml"/><Relationship Id="rId17" Type="http://schemas.openxmlformats.org/officeDocument/2006/relationships/image" Target="../media/image106.png"/><Relationship Id="rId25" Type="http://schemas.openxmlformats.org/officeDocument/2006/relationships/image" Target="../media/image110.png"/><Relationship Id="rId33" Type="http://schemas.openxmlformats.org/officeDocument/2006/relationships/image" Target="../media/image114.png"/><Relationship Id="rId38" Type="http://schemas.openxmlformats.org/officeDocument/2006/relationships/customXml" Target="../ink/ink116.xml"/><Relationship Id="rId46" Type="http://schemas.openxmlformats.org/officeDocument/2006/relationships/customXml" Target="../ink/ink120.xml"/><Relationship Id="rId59" Type="http://schemas.openxmlformats.org/officeDocument/2006/relationships/image" Target="../media/image127.png"/><Relationship Id="rId67" Type="http://schemas.openxmlformats.org/officeDocument/2006/relationships/image" Target="../media/image131.png"/><Relationship Id="rId20" Type="http://schemas.openxmlformats.org/officeDocument/2006/relationships/customXml" Target="../ink/ink107.xml"/><Relationship Id="rId41" Type="http://schemas.openxmlformats.org/officeDocument/2006/relationships/image" Target="../media/image118.png"/><Relationship Id="rId54" Type="http://schemas.openxmlformats.org/officeDocument/2006/relationships/customXml" Target="../ink/ink124.xml"/><Relationship Id="rId62" Type="http://schemas.openxmlformats.org/officeDocument/2006/relationships/customXml" Target="../ink/ink128.xml"/><Relationship Id="rId70" Type="http://schemas.openxmlformats.org/officeDocument/2006/relationships/customXml" Target="../ink/ink132.xml"/><Relationship Id="rId75" Type="http://schemas.openxmlformats.org/officeDocument/2006/relationships/image" Target="../media/image135.png"/><Relationship Id="rId83" Type="http://schemas.openxmlformats.org/officeDocument/2006/relationships/image" Target="../media/image139.png"/><Relationship Id="rId88" Type="http://schemas.openxmlformats.org/officeDocument/2006/relationships/customXml" Target="../ink/ink141.xml"/><Relationship Id="rId91" Type="http://schemas.openxmlformats.org/officeDocument/2006/relationships/image" Target="../media/image143.png"/><Relationship Id="rId1" Type="http://schemas.openxmlformats.org/officeDocument/2006/relationships/slideLayout" Target="../slideLayouts/slideLayout7.xml"/><Relationship Id="rId6" Type="http://schemas.openxmlformats.org/officeDocument/2006/relationships/customXml" Target="../ink/ink100.xml"/><Relationship Id="rId15" Type="http://schemas.openxmlformats.org/officeDocument/2006/relationships/image" Target="../media/image105.png"/><Relationship Id="rId23" Type="http://schemas.openxmlformats.org/officeDocument/2006/relationships/image" Target="../media/image109.png"/><Relationship Id="rId28" Type="http://schemas.openxmlformats.org/officeDocument/2006/relationships/customXml" Target="../ink/ink111.xml"/><Relationship Id="rId36" Type="http://schemas.openxmlformats.org/officeDocument/2006/relationships/customXml" Target="../ink/ink115.xml"/><Relationship Id="rId49" Type="http://schemas.openxmlformats.org/officeDocument/2006/relationships/image" Target="../media/image122.png"/><Relationship Id="rId57" Type="http://schemas.openxmlformats.org/officeDocument/2006/relationships/image" Target="../media/image126.png"/><Relationship Id="rId10" Type="http://schemas.openxmlformats.org/officeDocument/2006/relationships/customXml" Target="../ink/ink102.xml"/><Relationship Id="rId31" Type="http://schemas.openxmlformats.org/officeDocument/2006/relationships/image" Target="../media/image113.png"/><Relationship Id="rId44" Type="http://schemas.openxmlformats.org/officeDocument/2006/relationships/customXml" Target="../ink/ink119.xml"/><Relationship Id="rId52" Type="http://schemas.openxmlformats.org/officeDocument/2006/relationships/customXml" Target="../ink/ink123.xml"/><Relationship Id="rId60" Type="http://schemas.openxmlformats.org/officeDocument/2006/relationships/customXml" Target="../ink/ink127.xml"/><Relationship Id="rId65" Type="http://schemas.openxmlformats.org/officeDocument/2006/relationships/image" Target="../media/image130.png"/><Relationship Id="rId73" Type="http://schemas.openxmlformats.org/officeDocument/2006/relationships/image" Target="../media/image134.png"/><Relationship Id="rId78" Type="http://schemas.openxmlformats.org/officeDocument/2006/relationships/customXml" Target="../ink/ink136.xml"/><Relationship Id="rId81" Type="http://schemas.openxmlformats.org/officeDocument/2006/relationships/image" Target="../media/image138.png"/><Relationship Id="rId86" Type="http://schemas.openxmlformats.org/officeDocument/2006/relationships/customXml" Target="../ink/ink140.xml"/><Relationship Id="rId4" Type="http://schemas.openxmlformats.org/officeDocument/2006/relationships/customXml" Target="../ink/ink99.xml"/><Relationship Id="rId9" Type="http://schemas.openxmlformats.org/officeDocument/2006/relationships/image" Target="../media/image102.png"/><Relationship Id="rId13" Type="http://schemas.openxmlformats.org/officeDocument/2006/relationships/image" Target="../media/image104.png"/><Relationship Id="rId18" Type="http://schemas.openxmlformats.org/officeDocument/2006/relationships/customXml" Target="../ink/ink106.xml"/><Relationship Id="rId39" Type="http://schemas.openxmlformats.org/officeDocument/2006/relationships/image" Target="../media/image117.png"/><Relationship Id="rId34" Type="http://schemas.openxmlformats.org/officeDocument/2006/relationships/customXml" Target="../ink/ink114.xml"/><Relationship Id="rId50" Type="http://schemas.openxmlformats.org/officeDocument/2006/relationships/customXml" Target="../ink/ink122.xml"/><Relationship Id="rId55" Type="http://schemas.openxmlformats.org/officeDocument/2006/relationships/image" Target="../media/image125.png"/><Relationship Id="rId76" Type="http://schemas.openxmlformats.org/officeDocument/2006/relationships/customXml" Target="../ink/ink135.xml"/><Relationship Id="rId7" Type="http://schemas.openxmlformats.org/officeDocument/2006/relationships/image" Target="../media/image101.png"/><Relationship Id="rId71" Type="http://schemas.openxmlformats.org/officeDocument/2006/relationships/image" Target="../media/image133.png"/><Relationship Id="rId2" Type="http://schemas.openxmlformats.org/officeDocument/2006/relationships/customXml" Target="../ink/ink98.xml"/><Relationship Id="rId29" Type="http://schemas.openxmlformats.org/officeDocument/2006/relationships/image" Target="../media/image112.png"/><Relationship Id="rId24" Type="http://schemas.openxmlformats.org/officeDocument/2006/relationships/customXml" Target="../ink/ink109.xml"/><Relationship Id="rId40" Type="http://schemas.openxmlformats.org/officeDocument/2006/relationships/customXml" Target="../ink/ink117.xml"/><Relationship Id="rId45" Type="http://schemas.openxmlformats.org/officeDocument/2006/relationships/image" Target="../media/image120.png"/><Relationship Id="rId66" Type="http://schemas.openxmlformats.org/officeDocument/2006/relationships/customXml" Target="../ink/ink130.xml"/><Relationship Id="rId87" Type="http://schemas.openxmlformats.org/officeDocument/2006/relationships/image" Target="../media/image141.png"/><Relationship Id="rId61" Type="http://schemas.openxmlformats.org/officeDocument/2006/relationships/image" Target="../media/image128.png"/><Relationship Id="rId82" Type="http://schemas.openxmlformats.org/officeDocument/2006/relationships/customXml" Target="../ink/ink138.xml"/><Relationship Id="rId19" Type="http://schemas.openxmlformats.org/officeDocument/2006/relationships/image" Target="../media/image10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reactive-streams/reactive-streams-jvm/blob/v1.0.2/api/src/main/java/org/reactivestreams/Publisher.java"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reactive-streams/reactive-streams-jvm/blob/v1.0.2/api/src/main/java/org/reactivestreams/Subscriber.java"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672CA-0AC5-4DCE-BB21-B5BD6795D662}"/>
              </a:ext>
            </a:extLst>
          </p:cNvPr>
          <p:cNvSpPr>
            <a:spLocks noGrp="1"/>
          </p:cNvSpPr>
          <p:nvPr>
            <p:ph type="ctrTitle"/>
          </p:nvPr>
        </p:nvSpPr>
        <p:spPr/>
        <p:txBody>
          <a:bodyPr/>
          <a:lstStyle/>
          <a:p>
            <a:r>
              <a:rPr lang="en-US" dirty="0"/>
              <a:t>Reactive Programming</a:t>
            </a:r>
            <a:endParaRPr lang="en-IN" dirty="0"/>
          </a:p>
        </p:txBody>
      </p:sp>
      <p:sp>
        <p:nvSpPr>
          <p:cNvPr id="3" name="Subtitle 2">
            <a:extLst>
              <a:ext uri="{FF2B5EF4-FFF2-40B4-BE49-F238E27FC236}">
                <a16:creationId xmlns:a16="http://schemas.microsoft.com/office/drawing/2014/main" id="{6FE44F99-3687-4FA4-9A40-319780A88D52}"/>
              </a:ext>
            </a:extLst>
          </p:cNvPr>
          <p:cNvSpPr>
            <a:spLocks noGrp="1"/>
          </p:cNvSpPr>
          <p:nvPr>
            <p:ph type="subTitle" idx="1"/>
          </p:nvPr>
        </p:nvSpPr>
        <p:spPr/>
        <p:txBody>
          <a:bodyPr/>
          <a:lstStyle/>
          <a:p>
            <a:r>
              <a:rPr lang="en-US" dirty="0"/>
              <a:t>Spring Boot</a:t>
            </a:r>
            <a:endParaRPr lang="en-IN" dirty="0"/>
          </a:p>
        </p:txBody>
      </p:sp>
    </p:spTree>
    <p:extLst>
      <p:ext uri="{BB962C8B-B14F-4D97-AF65-F5344CB8AC3E}">
        <p14:creationId xmlns:p14="http://schemas.microsoft.com/office/powerpoint/2010/main" val="2431204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4F071EC-9CEC-46CA-B944-A787F0C5A7AC}"/>
              </a:ext>
            </a:extLst>
          </p:cNvPr>
          <p:cNvGraphicFramePr>
            <a:graphicFrameLocks noGrp="1"/>
          </p:cNvGraphicFramePr>
          <p:nvPr>
            <p:extLst>
              <p:ext uri="{D42A27DB-BD31-4B8C-83A1-F6EECF244321}">
                <p14:modId xmlns:p14="http://schemas.microsoft.com/office/powerpoint/2010/main" val="497239729"/>
              </p:ext>
            </p:extLst>
          </p:nvPr>
        </p:nvGraphicFramePr>
        <p:xfrm>
          <a:off x="869949" y="1783080"/>
          <a:ext cx="8683625" cy="1817370"/>
        </p:xfrm>
        <a:graphic>
          <a:graphicData uri="http://schemas.openxmlformats.org/drawingml/2006/table">
            <a:tbl>
              <a:tblPr/>
              <a:tblGrid>
                <a:gridCol w="8683625">
                  <a:extLst>
                    <a:ext uri="{9D8B030D-6E8A-4147-A177-3AD203B41FA5}">
                      <a16:colId xmlns:a16="http://schemas.microsoft.com/office/drawing/2014/main" val="3503124102"/>
                    </a:ext>
                  </a:extLst>
                </a:gridCol>
              </a:tblGrid>
              <a:tr h="302895">
                <a:tc>
                  <a:txBody>
                    <a:bodyPr/>
                    <a:lstStyle/>
                    <a:p>
                      <a:r>
                        <a:rPr lang="en-IN"/>
                        <a:t>Subscription.java</a:t>
                      </a:r>
                    </a:p>
                  </a:txBody>
                  <a:tcPr marL="0" marR="0" marT="0" marB="0" anchor="ctr"/>
                </a:tc>
                <a:extLst>
                  <a:ext uri="{0D108BD9-81ED-4DB2-BD59-A6C34878D82A}">
                    <a16:rowId xmlns:a16="http://schemas.microsoft.com/office/drawing/2014/main" val="1096020941"/>
                  </a:ext>
                </a:extLst>
              </a:tr>
              <a:tr h="1514475">
                <a:tc>
                  <a:txBody>
                    <a:bodyPr/>
                    <a:lstStyle/>
                    <a:p>
                      <a:pPr algn="l" rtl="0" fontAlgn="base"/>
                      <a:r>
                        <a:rPr lang="en-IN" b="0" i="0" dirty="0">
                          <a:effectLst/>
                          <a:latin typeface="Source Code Pro" panose="020B0509030403020204" pitchFamily="49" charset="0"/>
                        </a:rPr>
                        <a:t>public interface Subscription&lt;T&gt; </a:t>
                      </a:r>
                    </a:p>
                    <a:p>
                      <a:pPr algn="l" rtl="0" fontAlgn="base"/>
                      <a:r>
                        <a:rPr lang="en-IN" b="0" i="0" dirty="0">
                          <a:effectLst/>
                          <a:latin typeface="Source Code Pro" panose="020B0509030403020204" pitchFamily="49" charset="0"/>
                        </a:rPr>
                        <a:t>{</a:t>
                      </a:r>
                    </a:p>
                    <a:p>
                      <a:pPr algn="l" rtl="0" fontAlgn="base"/>
                      <a:r>
                        <a:rPr lang="en-IN" b="0" i="0" dirty="0">
                          <a:effectLst/>
                          <a:latin typeface="Source Code Pro" panose="020B0509030403020204" pitchFamily="49" charset="0"/>
                        </a:rPr>
                        <a:t>  public void request(long n);</a:t>
                      </a:r>
                    </a:p>
                    <a:p>
                      <a:pPr algn="l" rtl="0" fontAlgn="base"/>
                      <a:r>
                        <a:rPr lang="en-IN" b="0" i="0" dirty="0">
                          <a:effectLst/>
                          <a:latin typeface="Source Code Pro" panose="020B0509030403020204" pitchFamily="49" charset="0"/>
                        </a:rPr>
                        <a:t>  public void cancel();</a:t>
                      </a:r>
                    </a:p>
                    <a:p>
                      <a:pPr algn="l" rtl="0" fontAlgn="base"/>
                      <a:r>
                        <a:rPr lang="en-IN" b="0" i="0" dirty="0">
                          <a:effectLst/>
                          <a:latin typeface="Source Code Pro" panose="020B0509030403020204" pitchFamily="49" charset="0"/>
                        </a:rPr>
                        <a:t>}</a:t>
                      </a:r>
                    </a:p>
                  </a:txBody>
                  <a:tcPr marL="0" marR="0" marT="0" marB="0" anchor="ctr">
                    <a:lnL>
                      <a:noFill/>
                    </a:lnL>
                    <a:lnR>
                      <a:noFill/>
                    </a:lnR>
                    <a:lnB>
                      <a:noFill/>
                    </a:lnB>
                  </a:tcPr>
                </a:tc>
                <a:extLst>
                  <a:ext uri="{0D108BD9-81ED-4DB2-BD59-A6C34878D82A}">
                    <a16:rowId xmlns:a16="http://schemas.microsoft.com/office/drawing/2014/main" val="3148532657"/>
                  </a:ext>
                </a:extLst>
              </a:tr>
            </a:tbl>
          </a:graphicData>
        </a:graphic>
      </p:graphicFrame>
      <p:sp>
        <p:nvSpPr>
          <p:cNvPr id="3" name="Rectangle 2">
            <a:extLst>
              <a:ext uri="{FF2B5EF4-FFF2-40B4-BE49-F238E27FC236}">
                <a16:creationId xmlns:a16="http://schemas.microsoft.com/office/drawing/2014/main" id="{4A8C1698-5B3A-402D-9E56-0D5A140A1CE1}"/>
              </a:ext>
            </a:extLst>
          </p:cNvPr>
          <p:cNvSpPr>
            <a:spLocks noChangeArrowheads="1"/>
          </p:cNvSpPr>
          <p:nvPr/>
        </p:nvSpPr>
        <p:spPr bwMode="auto">
          <a:xfrm>
            <a:off x="869950" y="754303"/>
            <a:ext cx="10140950" cy="6771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556F3"/>
                </a:solidFill>
                <a:effectLst/>
                <a:latin typeface="Raleway" pitchFamily="2" charset="0"/>
                <a:hlinkClick r:id="rId2"/>
              </a:rPr>
              <a:t>Subscription</a:t>
            </a:r>
            <a:r>
              <a:rPr kumimoji="0" lang="en-US" altLang="en-US" sz="1300" b="0" i="0" u="none" strike="noStrike" cap="none" normalizeH="0" baseline="0" dirty="0">
                <a:ln>
                  <a:noFill/>
                </a:ln>
                <a:solidFill>
                  <a:srgbClr val="243B53"/>
                </a:solidFill>
                <a:effectLst/>
                <a:latin typeface="Raleway" pitchFamily="2" charset="0"/>
              </a:rPr>
              <a:t>: Defines a one-to-one relationship between a </a:t>
            </a:r>
            <a:r>
              <a:rPr kumimoji="0" lang="en-US" altLang="en-US" sz="1200" b="0" i="0" u="none" strike="noStrike" cap="none" normalizeH="0" baseline="0" dirty="0">
                <a:ln>
                  <a:noFill/>
                </a:ln>
                <a:solidFill>
                  <a:srgbClr val="243B53"/>
                </a:solidFill>
                <a:effectLst/>
                <a:latin typeface="ui-monospace"/>
              </a:rPr>
              <a:t>Publisher</a:t>
            </a:r>
            <a:r>
              <a:rPr kumimoji="0" lang="en-US" altLang="en-US" sz="1300" b="0" i="0" u="none" strike="noStrike" cap="none" normalizeH="0" baseline="0" dirty="0">
                <a:ln>
                  <a:noFill/>
                </a:ln>
                <a:solidFill>
                  <a:srgbClr val="243B53"/>
                </a:solidFill>
                <a:effectLst/>
                <a:latin typeface="Raleway" pitchFamily="2" charset="0"/>
              </a:rPr>
              <a:t> and a </a:t>
            </a:r>
            <a:r>
              <a:rPr kumimoji="0" lang="en-US" altLang="en-US" sz="1200" b="0" i="0" u="none" strike="noStrike" cap="none" normalizeH="0" baseline="0" dirty="0">
                <a:ln>
                  <a:noFill/>
                </a:ln>
                <a:solidFill>
                  <a:srgbClr val="243B53"/>
                </a:solidFill>
                <a:effectLst/>
                <a:latin typeface="ui-monospace"/>
              </a:rPr>
              <a:t>Subscriber</a:t>
            </a:r>
            <a:r>
              <a:rPr kumimoji="0" lang="en-US" altLang="en-US" sz="1300" b="0" i="0" u="none" strike="noStrike" cap="none" normalizeH="0" baseline="0" dirty="0">
                <a:ln>
                  <a:noFill/>
                </a:ln>
                <a:solidFill>
                  <a:srgbClr val="243B53"/>
                </a:solidFill>
                <a:effectLst/>
                <a:latin typeface="Raleway" pitchFamily="2" charset="0"/>
              </a:rPr>
              <a:t>. It can only be used once by a single </a:t>
            </a:r>
            <a:r>
              <a:rPr kumimoji="0" lang="en-US" altLang="en-US" sz="1200" b="0" i="0" u="none" strike="noStrike" cap="none" normalizeH="0" baseline="0" dirty="0">
                <a:ln>
                  <a:noFill/>
                </a:ln>
                <a:solidFill>
                  <a:srgbClr val="243B53"/>
                </a:solidFill>
                <a:effectLst/>
                <a:latin typeface="ui-monospace"/>
              </a:rPr>
              <a:t>Subscriber</a:t>
            </a:r>
            <a:r>
              <a:rPr kumimoji="0" lang="en-US" altLang="en-US" sz="1300" b="0" i="0" u="none" strike="noStrike" cap="none" normalizeH="0" baseline="0" dirty="0">
                <a:ln>
                  <a:noFill/>
                </a:ln>
                <a:solidFill>
                  <a:srgbClr val="243B53"/>
                </a:solidFill>
                <a:effectLst/>
                <a:latin typeface="Raleway" pitchFamily="2" charset="0"/>
              </a:rPr>
              <a:t>. It is used to both signal desire for data and cancel demand (and allow resource cleanup).</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223A940A-EC53-4F86-A452-EF3A6BB02747}"/>
              </a:ext>
            </a:extLst>
          </p:cNvPr>
          <p:cNvSpPr>
            <a:spLocks noChangeArrowheads="1"/>
          </p:cNvSpPr>
          <p:nvPr/>
        </p:nvSpPr>
        <p:spPr bwMode="auto">
          <a:xfrm>
            <a:off x="752475" y="3952119"/>
            <a:ext cx="10170477"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556F3"/>
                </a:solidFill>
                <a:effectLst/>
                <a:latin typeface="Raleway" pitchFamily="2" charset="0"/>
                <a:hlinkClick r:id="rId3"/>
              </a:rPr>
              <a:t>Processor</a:t>
            </a:r>
            <a:r>
              <a:rPr kumimoji="0" lang="en-US" altLang="en-US" sz="1400" b="0" i="0" u="none" strike="noStrike" cap="none" normalizeH="0" baseline="0" dirty="0">
                <a:ln>
                  <a:noFill/>
                </a:ln>
                <a:solidFill>
                  <a:srgbClr val="243B53"/>
                </a:solidFill>
                <a:effectLst/>
                <a:latin typeface="Raleway" pitchFamily="2" charset="0"/>
              </a:rPr>
              <a:t>: Represents a processing stage consisting of both a </a:t>
            </a:r>
            <a:r>
              <a:rPr kumimoji="0" lang="en-US" altLang="en-US" sz="1400" b="0" i="0" u="none" strike="noStrike" cap="none" normalizeH="0" baseline="0" dirty="0">
                <a:ln>
                  <a:noFill/>
                </a:ln>
                <a:solidFill>
                  <a:srgbClr val="243B53"/>
                </a:solidFill>
                <a:effectLst/>
                <a:latin typeface="ui-monospace"/>
              </a:rPr>
              <a:t>Subscriber</a:t>
            </a:r>
            <a:r>
              <a:rPr kumimoji="0" lang="en-US" altLang="en-US" sz="1400" b="0" i="0" u="none" strike="noStrike" cap="none" normalizeH="0" baseline="0" dirty="0">
                <a:ln>
                  <a:noFill/>
                </a:ln>
                <a:solidFill>
                  <a:srgbClr val="243B53"/>
                </a:solidFill>
                <a:effectLst/>
                <a:latin typeface="Raleway" pitchFamily="2" charset="0"/>
              </a:rPr>
              <a:t> and a </a:t>
            </a:r>
            <a:r>
              <a:rPr kumimoji="0" lang="en-US" altLang="en-US" sz="1400" b="0" i="0" u="none" strike="noStrike" cap="none" normalizeH="0" baseline="0" dirty="0">
                <a:ln>
                  <a:noFill/>
                </a:ln>
                <a:solidFill>
                  <a:srgbClr val="243B53"/>
                </a:solidFill>
                <a:effectLst/>
                <a:latin typeface="ui-monospace"/>
              </a:rPr>
              <a:t>Publisher</a:t>
            </a:r>
            <a:r>
              <a:rPr kumimoji="0" lang="en-US" altLang="en-US" sz="1400" b="0" i="0" u="none" strike="noStrike" cap="none" normalizeH="0" baseline="0" dirty="0">
                <a:ln>
                  <a:noFill/>
                </a:ln>
                <a:solidFill>
                  <a:srgbClr val="243B53"/>
                </a:solidFill>
                <a:effectLst/>
                <a:latin typeface="Raleway" pitchFamily="2" charset="0"/>
              </a:rPr>
              <a:t> and obeys the contracts of both.</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04006673-3596-459E-8F96-8E1AB384D1B5}"/>
              </a:ext>
            </a:extLst>
          </p:cNvPr>
          <p:cNvGraphicFramePr>
            <a:graphicFrameLocks noGrp="1"/>
          </p:cNvGraphicFramePr>
          <p:nvPr>
            <p:extLst>
              <p:ext uri="{D42A27DB-BD31-4B8C-83A1-F6EECF244321}">
                <p14:modId xmlns:p14="http://schemas.microsoft.com/office/powerpoint/2010/main" val="3947138258"/>
              </p:ext>
            </p:extLst>
          </p:nvPr>
        </p:nvGraphicFramePr>
        <p:xfrm>
          <a:off x="752474" y="4429202"/>
          <a:ext cx="6162675" cy="1371600"/>
        </p:xfrm>
        <a:graphic>
          <a:graphicData uri="http://schemas.openxmlformats.org/drawingml/2006/table">
            <a:tbl>
              <a:tblPr/>
              <a:tblGrid>
                <a:gridCol w="6162675">
                  <a:extLst>
                    <a:ext uri="{9D8B030D-6E8A-4147-A177-3AD203B41FA5}">
                      <a16:colId xmlns:a16="http://schemas.microsoft.com/office/drawing/2014/main" val="1231107917"/>
                    </a:ext>
                  </a:extLst>
                </a:gridCol>
              </a:tblGrid>
              <a:tr h="0">
                <a:tc>
                  <a:txBody>
                    <a:bodyPr/>
                    <a:lstStyle/>
                    <a:p>
                      <a:r>
                        <a:rPr lang="en-IN"/>
                        <a:t>Processor.java</a:t>
                      </a:r>
                    </a:p>
                  </a:txBody>
                  <a:tcPr marL="0" marR="0" marT="0" marB="0" anchor="ctr"/>
                </a:tc>
                <a:extLst>
                  <a:ext uri="{0D108BD9-81ED-4DB2-BD59-A6C34878D82A}">
                    <a16:rowId xmlns:a16="http://schemas.microsoft.com/office/drawing/2014/main" val="3106655124"/>
                  </a:ext>
                </a:extLst>
              </a:tr>
              <a:tr h="0">
                <a:tc>
                  <a:txBody>
                    <a:bodyPr/>
                    <a:lstStyle/>
                    <a:p>
                      <a:pPr algn="l" rtl="0" fontAlgn="base"/>
                      <a:r>
                        <a:rPr lang="en-IN" b="0" i="0" dirty="0">
                          <a:effectLst/>
                          <a:latin typeface="Source Code Pro" panose="020B0509030403020204" pitchFamily="49" charset="0"/>
                        </a:rPr>
                        <a:t>public interface Processor&lt;T, R&gt; extends Subscriber&lt;T&gt;, Publisher&lt;R&gt; </a:t>
                      </a:r>
                    </a:p>
                    <a:p>
                      <a:pPr algn="l" rtl="0" fontAlgn="base"/>
                      <a:r>
                        <a:rPr lang="en-IN" b="0" i="0" dirty="0">
                          <a:effectLst/>
                          <a:latin typeface="Source Code Pro" panose="020B0509030403020204" pitchFamily="49" charset="0"/>
                        </a:rPr>
                        <a:t>{</a:t>
                      </a:r>
                    </a:p>
                    <a:p>
                      <a:pPr algn="l" rtl="0" fontAlgn="base"/>
                      <a:r>
                        <a:rPr lang="en-IN" b="0" i="0" dirty="0">
                          <a:effectLst/>
                          <a:latin typeface="Source Code Pro" panose="020B0509030403020204" pitchFamily="49" charset="0"/>
                        </a:rPr>
                        <a:t>}</a:t>
                      </a:r>
                    </a:p>
                  </a:txBody>
                  <a:tcPr marL="0" marR="0" marT="0" marB="0" anchor="ctr">
                    <a:lnL>
                      <a:noFill/>
                    </a:lnL>
                    <a:lnR>
                      <a:noFill/>
                    </a:lnR>
                    <a:lnB>
                      <a:noFill/>
                    </a:lnB>
                  </a:tcPr>
                </a:tc>
                <a:extLst>
                  <a:ext uri="{0D108BD9-81ED-4DB2-BD59-A6C34878D82A}">
                    <a16:rowId xmlns:a16="http://schemas.microsoft.com/office/drawing/2014/main" val="482103159"/>
                  </a:ext>
                </a:extLst>
              </a:tr>
            </a:tbl>
          </a:graphicData>
        </a:graphic>
      </p:graphicFrame>
      <p:sp>
        <p:nvSpPr>
          <p:cNvPr id="7" name="TextBox 6">
            <a:extLst>
              <a:ext uri="{FF2B5EF4-FFF2-40B4-BE49-F238E27FC236}">
                <a16:creationId xmlns:a16="http://schemas.microsoft.com/office/drawing/2014/main" id="{0D682F52-E2D1-4D6B-9F94-8BB6AE44A3AC}"/>
              </a:ext>
            </a:extLst>
          </p:cNvPr>
          <p:cNvSpPr txBox="1"/>
          <p:nvPr/>
        </p:nvSpPr>
        <p:spPr>
          <a:xfrm>
            <a:off x="6210300" y="5642032"/>
            <a:ext cx="6096000" cy="923330"/>
          </a:xfrm>
          <a:prstGeom prst="rect">
            <a:avLst/>
          </a:prstGeom>
          <a:noFill/>
        </p:spPr>
        <p:txBody>
          <a:bodyPr wrap="square">
            <a:spAutoFit/>
          </a:bodyPr>
          <a:lstStyle/>
          <a:p>
            <a:r>
              <a:rPr lang="en-US" b="0" i="0" dirty="0">
                <a:solidFill>
                  <a:srgbClr val="243B53"/>
                </a:solidFill>
                <a:effectLst/>
                <a:latin typeface="Raleway" pitchFamily="2" charset="0"/>
              </a:rPr>
              <a:t>two popular implementations of reactive streams are </a:t>
            </a:r>
            <a:r>
              <a:rPr lang="en-US" b="1" i="0" u="none" strike="noStrike" dirty="0" err="1">
                <a:solidFill>
                  <a:srgbClr val="0556F3"/>
                </a:solidFill>
                <a:effectLst/>
                <a:latin typeface="Raleway" pitchFamily="2" charset="0"/>
                <a:hlinkClick r:id="rId4"/>
              </a:rPr>
              <a:t>RxJava</a:t>
            </a:r>
            <a:r>
              <a:rPr lang="en-US" b="0" i="0" dirty="0">
                <a:solidFill>
                  <a:srgbClr val="243B53"/>
                </a:solidFill>
                <a:effectLst/>
                <a:latin typeface="Raleway" pitchFamily="2" charset="0"/>
              </a:rPr>
              <a:t> (https://github.com/ReactiveX/RxJava) and </a:t>
            </a:r>
            <a:r>
              <a:rPr lang="en-US" b="1" i="0" dirty="0">
                <a:solidFill>
                  <a:srgbClr val="243B53"/>
                </a:solidFill>
                <a:effectLst/>
                <a:latin typeface="Raleway" pitchFamily="2" charset="0"/>
              </a:rPr>
              <a:t>Project Reactor</a:t>
            </a:r>
            <a:r>
              <a:rPr lang="en-US" b="0" i="0" dirty="0">
                <a:solidFill>
                  <a:srgbClr val="243B53"/>
                </a:solidFill>
                <a:effectLst/>
                <a:latin typeface="Raleway" pitchFamily="2" charset="0"/>
              </a:rPr>
              <a:t> (https://projectreactor.io/).</a:t>
            </a:r>
            <a:endParaRPr lang="en-IN" dirty="0"/>
          </a:p>
        </p:txBody>
      </p:sp>
    </p:spTree>
    <p:extLst>
      <p:ext uri="{BB962C8B-B14F-4D97-AF65-F5344CB8AC3E}">
        <p14:creationId xmlns:p14="http://schemas.microsoft.com/office/powerpoint/2010/main" val="3170001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3D1E6C-DFB3-4F27-9EF6-40F2EC87295B}"/>
              </a:ext>
            </a:extLst>
          </p:cNvPr>
          <p:cNvSpPr txBox="1"/>
          <p:nvPr/>
        </p:nvSpPr>
        <p:spPr>
          <a:xfrm>
            <a:off x="600074" y="3680936"/>
            <a:ext cx="9229725" cy="923330"/>
          </a:xfrm>
          <a:prstGeom prst="rect">
            <a:avLst/>
          </a:prstGeom>
          <a:noFill/>
        </p:spPr>
        <p:txBody>
          <a:bodyPr wrap="square">
            <a:spAutoFit/>
          </a:bodyPr>
          <a:lstStyle/>
          <a:p>
            <a:r>
              <a:rPr lang="en-US" b="0" i="0" dirty="0">
                <a:solidFill>
                  <a:srgbClr val="333333"/>
                </a:solidFill>
                <a:effectLst/>
                <a:latin typeface="merriweather" panose="00000500000000000000" pitchFamily="2" charset="0"/>
              </a:rPr>
              <a:t> JDBC is a blocking API, which means that when a request is made, it remains busy until the response is provided. R2DBC, by contrast, is non-blocking, which means requests can be made and responded to while others are pending.</a:t>
            </a:r>
            <a:endParaRPr lang="en-IN" dirty="0"/>
          </a:p>
        </p:txBody>
      </p:sp>
      <p:sp>
        <p:nvSpPr>
          <p:cNvPr id="5" name="TextBox 4">
            <a:extLst>
              <a:ext uri="{FF2B5EF4-FFF2-40B4-BE49-F238E27FC236}">
                <a16:creationId xmlns:a16="http://schemas.microsoft.com/office/drawing/2014/main" id="{CDA9CD9D-101B-4608-B8D3-7BCB6F79D635}"/>
              </a:ext>
            </a:extLst>
          </p:cNvPr>
          <p:cNvSpPr txBox="1"/>
          <p:nvPr/>
        </p:nvSpPr>
        <p:spPr>
          <a:xfrm>
            <a:off x="4276725" y="348734"/>
            <a:ext cx="6096000" cy="369332"/>
          </a:xfrm>
          <a:prstGeom prst="rect">
            <a:avLst/>
          </a:prstGeom>
          <a:noFill/>
        </p:spPr>
        <p:txBody>
          <a:bodyPr wrap="square">
            <a:spAutoFit/>
          </a:bodyPr>
          <a:lstStyle/>
          <a:p>
            <a:pPr algn="l" rtl="0"/>
            <a:r>
              <a:rPr lang="en-IN" b="1" i="0" dirty="0">
                <a:solidFill>
                  <a:srgbClr val="000000"/>
                </a:solidFill>
                <a:effectLst/>
                <a:latin typeface="Montserrat" panose="020B0604020202020204" pitchFamily="2" charset="0"/>
              </a:rPr>
              <a:t>What is R2DBC?</a:t>
            </a:r>
          </a:p>
        </p:txBody>
      </p:sp>
      <p:sp>
        <p:nvSpPr>
          <p:cNvPr id="7" name="TextBox 6">
            <a:extLst>
              <a:ext uri="{FF2B5EF4-FFF2-40B4-BE49-F238E27FC236}">
                <a16:creationId xmlns:a16="http://schemas.microsoft.com/office/drawing/2014/main" id="{A07C1C7E-1FE9-4044-9C87-4F6568D80186}"/>
              </a:ext>
            </a:extLst>
          </p:cNvPr>
          <p:cNvSpPr txBox="1"/>
          <p:nvPr/>
        </p:nvSpPr>
        <p:spPr>
          <a:xfrm>
            <a:off x="981074" y="828586"/>
            <a:ext cx="8772525" cy="923330"/>
          </a:xfrm>
          <a:prstGeom prst="rect">
            <a:avLst/>
          </a:prstGeom>
          <a:noFill/>
        </p:spPr>
        <p:txBody>
          <a:bodyPr wrap="square">
            <a:spAutoFit/>
          </a:bodyPr>
          <a:lstStyle/>
          <a:p>
            <a:r>
              <a:rPr lang="en-US" b="0" i="0" u="none" strike="noStrike" dirty="0">
                <a:solidFill>
                  <a:srgbClr val="086DC3"/>
                </a:solidFill>
                <a:effectLst/>
                <a:latin typeface="open sans" panose="020B0606030504020204" pitchFamily="34" charset="0"/>
                <a:hlinkClick r:id="rId2"/>
              </a:rPr>
              <a:t>R2DBC</a:t>
            </a:r>
            <a:r>
              <a:rPr lang="en-US" b="0" i="0" dirty="0">
                <a:solidFill>
                  <a:srgbClr val="000000"/>
                </a:solidFill>
                <a:effectLst/>
                <a:latin typeface="open sans" panose="020B0606030504020204" pitchFamily="34" charset="0"/>
              </a:rPr>
              <a:t> is the acronym for Reactive Relational Database Connectivity. R2DBC is an API specification initiative that declares a reactive API to be implemented by driver vendors to access their relational databases.</a:t>
            </a:r>
            <a:endParaRPr lang="en-IN" dirty="0"/>
          </a:p>
        </p:txBody>
      </p:sp>
    </p:spTree>
    <p:extLst>
      <p:ext uri="{BB962C8B-B14F-4D97-AF65-F5344CB8AC3E}">
        <p14:creationId xmlns:p14="http://schemas.microsoft.com/office/powerpoint/2010/main" val="981768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98C4E94-0353-4080-A723-7C082DD0D482}"/>
              </a:ext>
            </a:extLst>
          </p:cNvPr>
          <p:cNvSpPr txBox="1"/>
          <p:nvPr/>
        </p:nvSpPr>
        <p:spPr>
          <a:xfrm>
            <a:off x="613609" y="477320"/>
            <a:ext cx="8520765" cy="2308324"/>
          </a:xfrm>
          <a:prstGeom prst="rect">
            <a:avLst/>
          </a:prstGeom>
          <a:noFill/>
        </p:spPr>
        <p:txBody>
          <a:bodyPr wrap="square">
            <a:spAutoFit/>
          </a:bodyPr>
          <a:lstStyle/>
          <a:p>
            <a:pPr algn="l"/>
            <a:r>
              <a:rPr lang="en-US" sz="1800" dirty="0">
                <a:solidFill>
                  <a:srgbClr val="646464"/>
                </a:solidFill>
                <a:latin typeface="Consolas" panose="020B0609020204030204" pitchFamily="49" charset="0"/>
              </a:rPr>
              <a:t>@GetMapping</a:t>
            </a:r>
            <a:r>
              <a:rPr lang="en-US" sz="1800" dirty="0">
                <a:solidFill>
                  <a:srgbClr val="000000"/>
                </a:solidFill>
                <a:latin typeface="Consolas" panose="020B0609020204030204" pitchFamily="49" charset="0"/>
              </a:rPr>
              <a:t>(value=</a:t>
            </a:r>
            <a:r>
              <a:rPr lang="en-US" sz="1800" dirty="0">
                <a:solidFill>
                  <a:srgbClr val="2A00FF"/>
                </a:solidFill>
                <a:latin typeface="Consolas" panose="020B0609020204030204" pitchFamily="49" charset="0"/>
              </a:rPr>
              <a:t>"/sayfluxagain"</a:t>
            </a:r>
            <a:r>
              <a:rPr lang="en-US" sz="1800" dirty="0">
                <a:solidFill>
                  <a:srgbClr val="000000"/>
                </a:solidFill>
                <a:latin typeface="Consolas" panose="020B0609020204030204" pitchFamily="49" charset="0"/>
              </a:rPr>
              <a:t>,produces = </a:t>
            </a:r>
            <a:r>
              <a:rPr lang="en-US" sz="1800" dirty="0" err="1">
                <a:solidFill>
                  <a:srgbClr val="000000"/>
                </a:solidFill>
                <a:latin typeface="Consolas" panose="020B0609020204030204" pitchFamily="49" charset="0"/>
              </a:rPr>
              <a:t>MediaType.</a:t>
            </a:r>
            <a:r>
              <a:rPr lang="en-US" sz="1800" b="1" i="1" dirty="0" err="1">
                <a:solidFill>
                  <a:srgbClr val="0000C0"/>
                </a:solidFill>
                <a:latin typeface="Consolas" panose="020B0609020204030204" pitchFamily="49" charset="0"/>
              </a:rPr>
              <a:t>TEXT_EVENT_STREAM_VALUE</a:t>
            </a:r>
            <a:r>
              <a:rPr lang="en-US" sz="1800" b="1" i="1" dirty="0">
                <a:solidFill>
                  <a:srgbClr val="000000"/>
                </a:solidFill>
                <a:latin typeface="Consolas" panose="020B0609020204030204" pitchFamily="49" charset="0"/>
              </a:rPr>
              <a:t> )</a:t>
            </a: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Flux&lt;Integer&gt; </a:t>
            </a:r>
            <a:r>
              <a:rPr lang="en-IN" sz="1800" b="1" dirty="0" err="1">
                <a:solidFill>
                  <a:srgbClr val="000000"/>
                </a:solidFill>
                <a:latin typeface="Consolas" panose="020B0609020204030204" pitchFamily="49" charset="0"/>
              </a:rPr>
              <a:t>sayHelloFluxAgain</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return</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Flux.</a:t>
            </a:r>
            <a:r>
              <a:rPr lang="en-IN" sz="1800" b="1" i="1" dirty="0" err="1">
                <a:solidFill>
                  <a:srgbClr val="000000"/>
                </a:solidFill>
                <a:latin typeface="Consolas" panose="020B0609020204030204" pitchFamily="49" charset="0"/>
              </a:rPr>
              <a:t>just</a:t>
            </a:r>
            <a:r>
              <a:rPr lang="en-IN" sz="1800" b="1" i="1" dirty="0">
                <a:solidFill>
                  <a:srgbClr val="000000"/>
                </a:solidFill>
                <a:latin typeface="Consolas" panose="020B0609020204030204" pitchFamily="49" charset="0"/>
              </a:rPr>
              <a:t>(1,2,3,4)</a:t>
            </a:r>
          </a:p>
          <a:p>
            <a:pPr algn="l"/>
            <a:r>
              <a:rPr lang="en-IN" sz="1800" dirty="0">
                <a:solidFill>
                  <a:srgbClr val="000000"/>
                </a:solidFill>
                <a:latin typeface="Consolas" panose="020B0609020204030204" pitchFamily="49" charset="0"/>
              </a:rPr>
              <a:t>.</a:t>
            </a:r>
            <a:r>
              <a:rPr lang="en-IN" sz="1800" dirty="0" err="1">
                <a:solidFill>
                  <a:srgbClr val="000000"/>
                </a:solidFill>
                <a:latin typeface="Consolas" panose="020B0609020204030204" pitchFamily="49" charset="0"/>
              </a:rPr>
              <a:t>delayElements</a:t>
            </a:r>
            <a:r>
              <a:rPr lang="en-IN" sz="1800" dirty="0">
                <a:solidFill>
                  <a:srgbClr val="000000"/>
                </a:solidFill>
                <a:latin typeface="Consolas" panose="020B0609020204030204" pitchFamily="49" charset="0"/>
              </a:rPr>
              <a:t>(</a:t>
            </a:r>
            <a:r>
              <a:rPr lang="en-IN" sz="1800" dirty="0" err="1">
                <a:solidFill>
                  <a:srgbClr val="000000"/>
                </a:solidFill>
                <a:latin typeface="Consolas" panose="020B0609020204030204" pitchFamily="49" charset="0"/>
              </a:rPr>
              <a:t>Duration.</a:t>
            </a:r>
            <a:r>
              <a:rPr lang="en-IN" sz="1800" i="1" dirty="0" err="1">
                <a:solidFill>
                  <a:srgbClr val="000000"/>
                </a:solidFill>
                <a:latin typeface="Consolas" panose="020B0609020204030204" pitchFamily="49" charset="0"/>
              </a:rPr>
              <a:t>ofSeconds</a:t>
            </a:r>
            <a:r>
              <a:rPr lang="en-IN" sz="1800" i="1" dirty="0">
                <a:solidFill>
                  <a:srgbClr val="000000"/>
                </a:solidFill>
                <a:latin typeface="Consolas" panose="020B0609020204030204" pitchFamily="49" charset="0"/>
              </a:rPr>
              <a:t>(1))</a:t>
            </a:r>
          </a:p>
          <a:p>
            <a:pPr algn="l"/>
            <a:r>
              <a:rPr lang="en-IN" sz="1800" dirty="0">
                <a:solidFill>
                  <a:srgbClr val="000000"/>
                </a:solidFill>
                <a:latin typeface="Consolas" panose="020B0609020204030204" pitchFamily="49" charset="0"/>
              </a:rPr>
              <a:t>.log();</a:t>
            </a:r>
          </a:p>
          <a:p>
            <a:pPr algn="l"/>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1207585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2F8E8-3AEA-4A98-BCBC-C2BFA6F713F1}"/>
              </a:ext>
            </a:extLst>
          </p:cNvPr>
          <p:cNvSpPr>
            <a:spLocks noGrp="1"/>
          </p:cNvSpPr>
          <p:nvPr>
            <p:ph type="title"/>
          </p:nvPr>
        </p:nvSpPr>
        <p:spPr/>
        <p:txBody>
          <a:bodyPr/>
          <a:lstStyle/>
          <a:p>
            <a:r>
              <a:rPr lang="en-US" dirty="0"/>
              <a:t>What is Reactive Programming?</a:t>
            </a:r>
            <a:endParaRPr lang="en-IN" dirty="0"/>
          </a:p>
        </p:txBody>
      </p:sp>
      <p:sp>
        <p:nvSpPr>
          <p:cNvPr id="3" name="Content Placeholder 2">
            <a:extLst>
              <a:ext uri="{FF2B5EF4-FFF2-40B4-BE49-F238E27FC236}">
                <a16:creationId xmlns:a16="http://schemas.microsoft.com/office/drawing/2014/main" id="{06D6F804-264B-48A5-BA97-33C38FF6D061}"/>
              </a:ext>
            </a:extLst>
          </p:cNvPr>
          <p:cNvSpPr>
            <a:spLocks noGrp="1"/>
          </p:cNvSpPr>
          <p:nvPr>
            <p:ph idx="1"/>
          </p:nvPr>
        </p:nvSpPr>
        <p:spPr/>
        <p:txBody>
          <a:bodyPr/>
          <a:lstStyle/>
          <a:p>
            <a:r>
              <a:rPr lang="en-US" b="0" i="0" dirty="0">
                <a:solidFill>
                  <a:srgbClr val="243B53"/>
                </a:solidFill>
                <a:effectLst/>
                <a:latin typeface="Raleway" pitchFamily="2" charset="0"/>
              </a:rPr>
              <a:t>Reactive programming is a programming paradigm that promotes an asynchronous, non-blocking, event-driven approach to data processing. Reactive programming involves modeling data and events as observable data streams and implementing data processing routines to react to the changes in those streams.</a:t>
            </a:r>
            <a:endParaRPr lang="en-IN" dirty="0"/>
          </a:p>
        </p:txBody>
      </p:sp>
    </p:spTree>
    <p:extLst>
      <p:ext uri="{BB962C8B-B14F-4D97-AF65-F5344CB8AC3E}">
        <p14:creationId xmlns:p14="http://schemas.microsoft.com/office/powerpoint/2010/main" val="4158959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29A74-DF44-4660-A576-90401589AEBD}"/>
              </a:ext>
            </a:extLst>
          </p:cNvPr>
          <p:cNvSpPr>
            <a:spLocks noGrp="1"/>
          </p:cNvSpPr>
          <p:nvPr>
            <p:ph type="title"/>
          </p:nvPr>
        </p:nvSpPr>
        <p:spPr>
          <a:xfrm>
            <a:off x="723900" y="141288"/>
            <a:ext cx="10382250" cy="592138"/>
          </a:xfrm>
        </p:spPr>
        <p:txBody>
          <a:bodyPr>
            <a:normAutofit fontScale="90000"/>
          </a:bodyPr>
          <a:lstStyle/>
          <a:p>
            <a:r>
              <a:rPr lang="en-US" dirty="0"/>
              <a:t>Synchronous/Blocking Request Processing</a:t>
            </a:r>
            <a:endParaRPr lang="en-IN" dirty="0"/>
          </a:p>
        </p:txBody>
      </p:sp>
      <p:pic>
        <p:nvPicPr>
          <p:cNvPr id="1026" name="Picture 2" descr="Blocking request processing">
            <a:extLst>
              <a:ext uri="{FF2B5EF4-FFF2-40B4-BE49-F238E27FC236}">
                <a16:creationId xmlns:a16="http://schemas.microsoft.com/office/drawing/2014/main" id="{76F4A0B9-2BF5-4A7F-AEF7-39B524D2A2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75" y="840750"/>
            <a:ext cx="10382250" cy="34607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66ECE67-67F1-4BD4-9896-B50BBD9D096F}"/>
              </a:ext>
            </a:extLst>
          </p:cNvPr>
          <p:cNvSpPr txBox="1"/>
          <p:nvPr/>
        </p:nvSpPr>
        <p:spPr>
          <a:xfrm>
            <a:off x="904875" y="4408825"/>
            <a:ext cx="10639425" cy="1200329"/>
          </a:xfrm>
          <a:prstGeom prst="rect">
            <a:avLst/>
          </a:prstGeom>
          <a:noFill/>
        </p:spPr>
        <p:txBody>
          <a:bodyPr wrap="square">
            <a:spAutoFit/>
          </a:bodyPr>
          <a:lstStyle/>
          <a:p>
            <a:r>
              <a:rPr lang="en-US" b="0" i="0" dirty="0">
                <a:solidFill>
                  <a:srgbClr val="243B53"/>
                </a:solidFill>
                <a:effectLst/>
                <a:latin typeface="Raleway" pitchFamily="2" charset="0"/>
              </a:rPr>
              <a:t>In traditional MVC applications, when a request come to server, a servlet thread is created. It delegates the request to worker threads for I/O operations such as database access etc. During the time worker threads are busy, servlet thread (request thread) remain in waiting status and thus it is blocked. It is also called </a:t>
            </a:r>
            <a:r>
              <a:rPr lang="en-US" b="1" i="0" dirty="0">
                <a:solidFill>
                  <a:srgbClr val="243B53"/>
                </a:solidFill>
                <a:effectLst/>
                <a:latin typeface="Raleway" pitchFamily="2" charset="0"/>
              </a:rPr>
              <a:t>synchronous request processing</a:t>
            </a:r>
            <a:r>
              <a:rPr lang="en-US" b="0" i="0" dirty="0">
                <a:solidFill>
                  <a:srgbClr val="243B53"/>
                </a:solidFill>
                <a:effectLst/>
                <a:latin typeface="Raleway" pitchFamily="2" charset="0"/>
              </a:rPr>
              <a:t>.</a:t>
            </a:r>
            <a:endParaRPr lang="en-IN" dirty="0"/>
          </a:p>
        </p:txBody>
      </p:sp>
      <p:sp>
        <p:nvSpPr>
          <p:cNvPr id="8" name="TextBox 7">
            <a:extLst>
              <a:ext uri="{FF2B5EF4-FFF2-40B4-BE49-F238E27FC236}">
                <a16:creationId xmlns:a16="http://schemas.microsoft.com/office/drawing/2014/main" id="{A9C4DB8D-A829-4EEA-A045-BB4F1425582C}"/>
              </a:ext>
            </a:extLst>
          </p:cNvPr>
          <p:cNvSpPr txBox="1"/>
          <p:nvPr/>
        </p:nvSpPr>
        <p:spPr>
          <a:xfrm>
            <a:off x="904874" y="5793382"/>
            <a:ext cx="10639425" cy="923330"/>
          </a:xfrm>
          <a:prstGeom prst="rect">
            <a:avLst/>
          </a:prstGeom>
          <a:noFill/>
        </p:spPr>
        <p:txBody>
          <a:bodyPr wrap="square">
            <a:spAutoFit/>
          </a:bodyPr>
          <a:lstStyle/>
          <a:p>
            <a:r>
              <a:rPr lang="en-US" b="0" i="0" dirty="0">
                <a:solidFill>
                  <a:srgbClr val="243B53"/>
                </a:solidFill>
                <a:effectLst/>
                <a:latin typeface="Raleway" pitchFamily="2" charset="0"/>
              </a:rPr>
              <a:t>As server can have some finite number of request threads, it limits the server capability to process that number of requests at maximum server load. It may hamper the performance and limit the full utilization of server capability.</a:t>
            </a:r>
            <a:endParaRPr lang="en-IN" dirty="0"/>
          </a:p>
        </p:txBody>
      </p:sp>
      <mc:AlternateContent xmlns:mc="http://schemas.openxmlformats.org/markup-compatibility/2006">
        <mc:Choice xmlns:p14="http://schemas.microsoft.com/office/powerpoint/2010/main" xmlns:aink="http://schemas.microsoft.com/office/drawing/2016/ink" Requires="p14 aink">
          <p:contentPart p14:bwMode="auto" r:id="rId3">
            <p14:nvContentPartPr>
              <p14:cNvPr id="3" name="Ink 2">
                <a:extLst>
                  <a:ext uri="{FF2B5EF4-FFF2-40B4-BE49-F238E27FC236}">
                    <a16:creationId xmlns:a16="http://schemas.microsoft.com/office/drawing/2014/main" id="{C419F068-EFD3-4A5E-915A-D4E37B97CAAC}"/>
                  </a:ext>
                </a:extLst>
              </p14:cNvPr>
              <p14:cNvContentPartPr/>
              <p14:nvPr/>
            </p14:nvContentPartPr>
            <p14:xfrm>
              <a:off x="4420061" y="792038"/>
              <a:ext cx="495000" cy="628920"/>
            </p14:xfrm>
          </p:contentPart>
        </mc:Choice>
        <mc:Fallback>
          <p:pic>
            <p:nvPicPr>
              <p:cNvPr id="3" name="Ink 2">
                <a:extLst>
                  <a:ext uri="{FF2B5EF4-FFF2-40B4-BE49-F238E27FC236}">
                    <a16:creationId xmlns:a16="http://schemas.microsoft.com/office/drawing/2014/main" id="{C419F068-EFD3-4A5E-915A-D4E37B97CAAC}"/>
                  </a:ext>
                </a:extLst>
              </p:cNvPr>
              <p:cNvPicPr/>
              <p:nvPr/>
            </p:nvPicPr>
            <p:blipFill>
              <a:blip r:embed="rId4"/>
              <a:stretch>
                <a:fillRect/>
              </a:stretch>
            </p:blipFill>
            <p:spPr>
              <a:xfrm>
                <a:off x="4411061" y="783398"/>
                <a:ext cx="512640" cy="6465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8" name="Ink 17">
                <a:extLst>
                  <a:ext uri="{FF2B5EF4-FFF2-40B4-BE49-F238E27FC236}">
                    <a16:creationId xmlns:a16="http://schemas.microsoft.com/office/drawing/2014/main" id="{E6B2FC82-3CEF-413D-86B7-B1B4A2C43239}"/>
                  </a:ext>
                </a:extLst>
              </p14:cNvPr>
              <p14:cNvContentPartPr/>
              <p14:nvPr/>
            </p14:nvContentPartPr>
            <p14:xfrm>
              <a:off x="7864541" y="857198"/>
              <a:ext cx="1768320" cy="881280"/>
            </p14:xfrm>
          </p:contentPart>
        </mc:Choice>
        <mc:Fallback>
          <p:pic>
            <p:nvPicPr>
              <p:cNvPr id="18" name="Ink 17">
                <a:extLst>
                  <a:ext uri="{FF2B5EF4-FFF2-40B4-BE49-F238E27FC236}">
                    <a16:creationId xmlns:a16="http://schemas.microsoft.com/office/drawing/2014/main" id="{E6B2FC82-3CEF-413D-86B7-B1B4A2C43239}"/>
                  </a:ext>
                </a:extLst>
              </p:cNvPr>
              <p:cNvPicPr/>
              <p:nvPr/>
            </p:nvPicPr>
            <p:blipFill>
              <a:blip r:embed="rId6"/>
              <a:stretch>
                <a:fillRect/>
              </a:stretch>
            </p:blipFill>
            <p:spPr>
              <a:xfrm>
                <a:off x="7855541" y="848198"/>
                <a:ext cx="1785960" cy="8989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7" name="Ink 26">
                <a:extLst>
                  <a:ext uri="{FF2B5EF4-FFF2-40B4-BE49-F238E27FC236}">
                    <a16:creationId xmlns:a16="http://schemas.microsoft.com/office/drawing/2014/main" id="{F5F32B85-20F6-4945-8A95-648DF3E6A750}"/>
                  </a:ext>
                </a:extLst>
              </p14:cNvPr>
              <p14:cNvContentPartPr/>
              <p14:nvPr/>
            </p14:nvContentPartPr>
            <p14:xfrm>
              <a:off x="8389421" y="1549118"/>
              <a:ext cx="1248480" cy="857160"/>
            </p14:xfrm>
          </p:contentPart>
        </mc:Choice>
        <mc:Fallback>
          <p:pic>
            <p:nvPicPr>
              <p:cNvPr id="27" name="Ink 26">
                <a:extLst>
                  <a:ext uri="{FF2B5EF4-FFF2-40B4-BE49-F238E27FC236}">
                    <a16:creationId xmlns:a16="http://schemas.microsoft.com/office/drawing/2014/main" id="{F5F32B85-20F6-4945-8A95-648DF3E6A750}"/>
                  </a:ext>
                </a:extLst>
              </p:cNvPr>
              <p:cNvPicPr/>
              <p:nvPr/>
            </p:nvPicPr>
            <p:blipFill>
              <a:blip r:embed="rId8"/>
              <a:stretch>
                <a:fillRect/>
              </a:stretch>
            </p:blipFill>
            <p:spPr>
              <a:xfrm>
                <a:off x="8380421" y="1540118"/>
                <a:ext cx="1266120" cy="8748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9" name="Ink 28">
                <a:extLst>
                  <a:ext uri="{FF2B5EF4-FFF2-40B4-BE49-F238E27FC236}">
                    <a16:creationId xmlns:a16="http://schemas.microsoft.com/office/drawing/2014/main" id="{1EA5D0CC-07D0-4517-A562-50F3BAB20257}"/>
                  </a:ext>
                </a:extLst>
              </p14:cNvPr>
              <p14:cNvContentPartPr/>
              <p14:nvPr/>
            </p14:nvContentPartPr>
            <p14:xfrm>
              <a:off x="8384381" y="1677278"/>
              <a:ext cx="1092600" cy="868320"/>
            </p14:xfrm>
          </p:contentPart>
        </mc:Choice>
        <mc:Fallback>
          <p:pic>
            <p:nvPicPr>
              <p:cNvPr id="29" name="Ink 28">
                <a:extLst>
                  <a:ext uri="{FF2B5EF4-FFF2-40B4-BE49-F238E27FC236}">
                    <a16:creationId xmlns:a16="http://schemas.microsoft.com/office/drawing/2014/main" id="{1EA5D0CC-07D0-4517-A562-50F3BAB20257}"/>
                  </a:ext>
                </a:extLst>
              </p:cNvPr>
              <p:cNvPicPr/>
              <p:nvPr/>
            </p:nvPicPr>
            <p:blipFill>
              <a:blip r:embed="rId10"/>
              <a:stretch>
                <a:fillRect/>
              </a:stretch>
            </p:blipFill>
            <p:spPr>
              <a:xfrm>
                <a:off x="8375381" y="1668638"/>
                <a:ext cx="1110240" cy="885960"/>
              </a:xfrm>
              <a:prstGeom prst="rect">
                <a:avLst/>
              </a:prstGeom>
            </p:spPr>
          </p:pic>
        </mc:Fallback>
      </mc:AlternateContent>
      <p:grpSp>
        <p:nvGrpSpPr>
          <p:cNvPr id="39" name="Group 38">
            <a:extLst>
              <a:ext uri="{FF2B5EF4-FFF2-40B4-BE49-F238E27FC236}">
                <a16:creationId xmlns:a16="http://schemas.microsoft.com/office/drawing/2014/main" id="{B39CC5C9-A6B0-4624-AC46-8C3EC461567E}"/>
              </a:ext>
            </a:extLst>
          </p:cNvPr>
          <p:cNvGrpSpPr/>
          <p:nvPr/>
        </p:nvGrpSpPr>
        <p:grpSpPr>
          <a:xfrm>
            <a:off x="9757781" y="153398"/>
            <a:ext cx="2611440" cy="835560"/>
            <a:chOff x="9757781" y="153398"/>
            <a:chExt cx="2611440" cy="835560"/>
          </a:xfrm>
        </p:grpSpPr>
        <mc:AlternateContent xmlns:mc="http://schemas.openxmlformats.org/markup-compatibility/2006">
          <mc:Choice xmlns:p14="http://schemas.microsoft.com/office/powerpoint/2010/main" Requires="p14">
            <p:contentPart p14:bwMode="auto" r:id="rId11">
              <p14:nvContentPartPr>
                <p14:cNvPr id="31" name="Ink 30">
                  <a:extLst>
                    <a:ext uri="{FF2B5EF4-FFF2-40B4-BE49-F238E27FC236}">
                      <a16:creationId xmlns:a16="http://schemas.microsoft.com/office/drawing/2014/main" id="{1BC1E210-B10F-4456-BDB0-91D45ADDF7B5}"/>
                    </a:ext>
                  </a:extLst>
                </p14:cNvPr>
                <p14:cNvContentPartPr/>
                <p14:nvPr/>
              </p14:nvContentPartPr>
              <p14:xfrm>
                <a:off x="9988541" y="156998"/>
                <a:ext cx="149040" cy="625680"/>
              </p14:xfrm>
            </p:contentPart>
          </mc:Choice>
          <mc:Fallback>
            <p:pic>
              <p:nvPicPr>
                <p:cNvPr id="31" name="Ink 30">
                  <a:extLst>
                    <a:ext uri="{FF2B5EF4-FFF2-40B4-BE49-F238E27FC236}">
                      <a16:creationId xmlns:a16="http://schemas.microsoft.com/office/drawing/2014/main" id="{1BC1E210-B10F-4456-BDB0-91D45ADDF7B5}"/>
                    </a:ext>
                  </a:extLst>
                </p:cNvPr>
                <p:cNvPicPr/>
                <p:nvPr/>
              </p:nvPicPr>
              <p:blipFill>
                <a:blip r:embed="rId12"/>
                <a:stretch>
                  <a:fillRect/>
                </a:stretch>
              </p:blipFill>
              <p:spPr>
                <a:xfrm>
                  <a:off x="9979541" y="148358"/>
                  <a:ext cx="166680" cy="6433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32" name="Ink 31">
                  <a:extLst>
                    <a:ext uri="{FF2B5EF4-FFF2-40B4-BE49-F238E27FC236}">
                      <a16:creationId xmlns:a16="http://schemas.microsoft.com/office/drawing/2014/main" id="{A93E00DA-E998-4D6F-A7D7-62A776B9C21B}"/>
                    </a:ext>
                  </a:extLst>
                </p14:cNvPr>
                <p14:cNvContentPartPr/>
                <p14:nvPr/>
              </p14:nvContentPartPr>
              <p14:xfrm>
                <a:off x="9757781" y="612398"/>
                <a:ext cx="619200" cy="176760"/>
              </p14:xfrm>
            </p:contentPart>
          </mc:Choice>
          <mc:Fallback>
            <p:pic>
              <p:nvPicPr>
                <p:cNvPr id="32" name="Ink 31">
                  <a:extLst>
                    <a:ext uri="{FF2B5EF4-FFF2-40B4-BE49-F238E27FC236}">
                      <a16:creationId xmlns:a16="http://schemas.microsoft.com/office/drawing/2014/main" id="{A93E00DA-E998-4D6F-A7D7-62A776B9C21B}"/>
                    </a:ext>
                  </a:extLst>
                </p:cNvPr>
                <p:cNvPicPr/>
                <p:nvPr/>
              </p:nvPicPr>
              <p:blipFill>
                <a:blip r:embed="rId14"/>
                <a:stretch>
                  <a:fillRect/>
                </a:stretch>
              </p:blipFill>
              <p:spPr>
                <a:xfrm>
                  <a:off x="9748781" y="603398"/>
                  <a:ext cx="63684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33" name="Ink 32">
                  <a:extLst>
                    <a:ext uri="{FF2B5EF4-FFF2-40B4-BE49-F238E27FC236}">
                      <a16:creationId xmlns:a16="http://schemas.microsoft.com/office/drawing/2014/main" id="{2F440385-C3CD-427C-8A26-5837AE06E842}"/>
                    </a:ext>
                  </a:extLst>
                </p14:cNvPr>
                <p14:cNvContentPartPr/>
                <p14:nvPr/>
              </p14:nvContentPartPr>
              <p14:xfrm>
                <a:off x="9974861" y="181838"/>
                <a:ext cx="619200" cy="669240"/>
              </p14:xfrm>
            </p:contentPart>
          </mc:Choice>
          <mc:Fallback>
            <p:pic>
              <p:nvPicPr>
                <p:cNvPr id="33" name="Ink 32">
                  <a:extLst>
                    <a:ext uri="{FF2B5EF4-FFF2-40B4-BE49-F238E27FC236}">
                      <a16:creationId xmlns:a16="http://schemas.microsoft.com/office/drawing/2014/main" id="{2F440385-C3CD-427C-8A26-5837AE06E842}"/>
                    </a:ext>
                  </a:extLst>
                </p:cNvPr>
                <p:cNvPicPr/>
                <p:nvPr/>
              </p:nvPicPr>
              <p:blipFill>
                <a:blip r:embed="rId16"/>
                <a:stretch>
                  <a:fillRect/>
                </a:stretch>
              </p:blipFill>
              <p:spPr>
                <a:xfrm>
                  <a:off x="9965861" y="173198"/>
                  <a:ext cx="636840" cy="6868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34" name="Ink 33">
                  <a:extLst>
                    <a:ext uri="{FF2B5EF4-FFF2-40B4-BE49-F238E27FC236}">
                      <a16:creationId xmlns:a16="http://schemas.microsoft.com/office/drawing/2014/main" id="{A9F589C5-BD37-4A72-9F58-330AD697F584}"/>
                    </a:ext>
                  </a:extLst>
                </p14:cNvPr>
                <p14:cNvContentPartPr/>
                <p14:nvPr/>
              </p14:nvContentPartPr>
              <p14:xfrm>
                <a:off x="10684421" y="373718"/>
                <a:ext cx="163440" cy="362520"/>
              </p14:xfrm>
            </p:contentPart>
          </mc:Choice>
          <mc:Fallback>
            <p:pic>
              <p:nvPicPr>
                <p:cNvPr id="34" name="Ink 33">
                  <a:extLst>
                    <a:ext uri="{FF2B5EF4-FFF2-40B4-BE49-F238E27FC236}">
                      <a16:creationId xmlns:a16="http://schemas.microsoft.com/office/drawing/2014/main" id="{A9F589C5-BD37-4A72-9F58-330AD697F584}"/>
                    </a:ext>
                  </a:extLst>
                </p:cNvPr>
                <p:cNvPicPr/>
                <p:nvPr/>
              </p:nvPicPr>
              <p:blipFill>
                <a:blip r:embed="rId18"/>
                <a:stretch>
                  <a:fillRect/>
                </a:stretch>
              </p:blipFill>
              <p:spPr>
                <a:xfrm>
                  <a:off x="10675781" y="365078"/>
                  <a:ext cx="181080" cy="3801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35" name="Ink 34">
                  <a:extLst>
                    <a:ext uri="{FF2B5EF4-FFF2-40B4-BE49-F238E27FC236}">
                      <a16:creationId xmlns:a16="http://schemas.microsoft.com/office/drawing/2014/main" id="{255D8BC7-45FF-4017-B850-00A8503F903B}"/>
                    </a:ext>
                  </a:extLst>
                </p14:cNvPr>
                <p14:cNvContentPartPr/>
                <p14:nvPr/>
              </p14:nvContentPartPr>
              <p14:xfrm>
                <a:off x="10900061" y="205958"/>
                <a:ext cx="1053360" cy="623160"/>
              </p14:xfrm>
            </p:contentPart>
          </mc:Choice>
          <mc:Fallback>
            <p:pic>
              <p:nvPicPr>
                <p:cNvPr id="35" name="Ink 34">
                  <a:extLst>
                    <a:ext uri="{FF2B5EF4-FFF2-40B4-BE49-F238E27FC236}">
                      <a16:creationId xmlns:a16="http://schemas.microsoft.com/office/drawing/2014/main" id="{255D8BC7-45FF-4017-B850-00A8503F903B}"/>
                    </a:ext>
                  </a:extLst>
                </p:cNvPr>
                <p:cNvPicPr/>
                <p:nvPr/>
              </p:nvPicPr>
              <p:blipFill>
                <a:blip r:embed="rId20"/>
                <a:stretch>
                  <a:fillRect/>
                </a:stretch>
              </p:blipFill>
              <p:spPr>
                <a:xfrm>
                  <a:off x="10891061" y="196958"/>
                  <a:ext cx="1071000" cy="6408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36" name="Ink 35">
                  <a:extLst>
                    <a:ext uri="{FF2B5EF4-FFF2-40B4-BE49-F238E27FC236}">
                      <a16:creationId xmlns:a16="http://schemas.microsoft.com/office/drawing/2014/main" id="{34B5AD27-E714-4264-AE5C-BEE2D0CC0A54}"/>
                    </a:ext>
                  </a:extLst>
                </p14:cNvPr>
                <p14:cNvContentPartPr/>
                <p14:nvPr/>
              </p14:nvContentPartPr>
              <p14:xfrm>
                <a:off x="11474621" y="153398"/>
                <a:ext cx="74520" cy="108000"/>
              </p14:xfrm>
            </p:contentPart>
          </mc:Choice>
          <mc:Fallback>
            <p:pic>
              <p:nvPicPr>
                <p:cNvPr id="36" name="Ink 35">
                  <a:extLst>
                    <a:ext uri="{FF2B5EF4-FFF2-40B4-BE49-F238E27FC236}">
                      <a16:creationId xmlns:a16="http://schemas.microsoft.com/office/drawing/2014/main" id="{34B5AD27-E714-4264-AE5C-BEE2D0CC0A54}"/>
                    </a:ext>
                  </a:extLst>
                </p:cNvPr>
                <p:cNvPicPr/>
                <p:nvPr/>
              </p:nvPicPr>
              <p:blipFill>
                <a:blip r:embed="rId22"/>
                <a:stretch>
                  <a:fillRect/>
                </a:stretch>
              </p:blipFill>
              <p:spPr>
                <a:xfrm>
                  <a:off x="11465621" y="144758"/>
                  <a:ext cx="9216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37" name="Ink 36">
                  <a:extLst>
                    <a:ext uri="{FF2B5EF4-FFF2-40B4-BE49-F238E27FC236}">
                      <a16:creationId xmlns:a16="http://schemas.microsoft.com/office/drawing/2014/main" id="{6C82AA7D-6771-4882-AE59-283C469F97FE}"/>
                    </a:ext>
                  </a:extLst>
                </p14:cNvPr>
                <p14:cNvContentPartPr/>
                <p14:nvPr/>
              </p14:nvContentPartPr>
              <p14:xfrm>
                <a:off x="10043621" y="719318"/>
                <a:ext cx="2171880" cy="269640"/>
              </p14:xfrm>
            </p:contentPart>
          </mc:Choice>
          <mc:Fallback>
            <p:pic>
              <p:nvPicPr>
                <p:cNvPr id="37" name="Ink 36">
                  <a:extLst>
                    <a:ext uri="{FF2B5EF4-FFF2-40B4-BE49-F238E27FC236}">
                      <a16:creationId xmlns:a16="http://schemas.microsoft.com/office/drawing/2014/main" id="{6C82AA7D-6771-4882-AE59-283C469F97FE}"/>
                    </a:ext>
                  </a:extLst>
                </p:cNvPr>
                <p:cNvPicPr/>
                <p:nvPr/>
              </p:nvPicPr>
              <p:blipFill>
                <a:blip r:embed="rId24"/>
                <a:stretch>
                  <a:fillRect/>
                </a:stretch>
              </p:blipFill>
              <p:spPr>
                <a:xfrm>
                  <a:off x="10034621" y="710318"/>
                  <a:ext cx="218952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38" name="Ink 37">
                  <a:extLst>
                    <a:ext uri="{FF2B5EF4-FFF2-40B4-BE49-F238E27FC236}">
                      <a16:creationId xmlns:a16="http://schemas.microsoft.com/office/drawing/2014/main" id="{C1E2400B-E662-4F1E-8939-7ECFAE55131B}"/>
                    </a:ext>
                  </a:extLst>
                </p14:cNvPr>
                <p14:cNvContentPartPr/>
                <p14:nvPr/>
              </p14:nvContentPartPr>
              <p14:xfrm>
                <a:off x="9785141" y="686198"/>
                <a:ext cx="2584080" cy="253440"/>
              </p14:xfrm>
            </p:contentPart>
          </mc:Choice>
          <mc:Fallback>
            <p:pic>
              <p:nvPicPr>
                <p:cNvPr id="38" name="Ink 37">
                  <a:extLst>
                    <a:ext uri="{FF2B5EF4-FFF2-40B4-BE49-F238E27FC236}">
                      <a16:creationId xmlns:a16="http://schemas.microsoft.com/office/drawing/2014/main" id="{C1E2400B-E662-4F1E-8939-7ECFAE55131B}"/>
                    </a:ext>
                  </a:extLst>
                </p:cNvPr>
                <p:cNvPicPr/>
                <p:nvPr/>
              </p:nvPicPr>
              <p:blipFill>
                <a:blip r:embed="rId26"/>
                <a:stretch>
                  <a:fillRect/>
                </a:stretch>
              </p:blipFill>
              <p:spPr>
                <a:xfrm>
                  <a:off x="9776141" y="677198"/>
                  <a:ext cx="2601720" cy="271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7">
            <p14:nvContentPartPr>
              <p14:cNvPr id="40" name="Ink 39">
                <a:extLst>
                  <a:ext uri="{FF2B5EF4-FFF2-40B4-BE49-F238E27FC236}">
                    <a16:creationId xmlns:a16="http://schemas.microsoft.com/office/drawing/2014/main" id="{C58540BD-13F2-437A-B820-6D2D0B8307ED}"/>
                  </a:ext>
                </a:extLst>
              </p14:cNvPr>
              <p14:cNvContentPartPr/>
              <p14:nvPr/>
            </p14:nvContentPartPr>
            <p14:xfrm>
              <a:off x="7226621" y="2077238"/>
              <a:ext cx="1186920" cy="81720"/>
            </p14:xfrm>
          </p:contentPart>
        </mc:Choice>
        <mc:Fallback>
          <p:pic>
            <p:nvPicPr>
              <p:cNvPr id="40" name="Ink 39">
                <a:extLst>
                  <a:ext uri="{FF2B5EF4-FFF2-40B4-BE49-F238E27FC236}">
                    <a16:creationId xmlns:a16="http://schemas.microsoft.com/office/drawing/2014/main" id="{C58540BD-13F2-437A-B820-6D2D0B8307ED}"/>
                  </a:ext>
                </a:extLst>
              </p:cNvPr>
              <p:cNvPicPr/>
              <p:nvPr/>
            </p:nvPicPr>
            <p:blipFill>
              <a:blip r:embed="rId28"/>
              <a:stretch>
                <a:fillRect/>
              </a:stretch>
            </p:blipFill>
            <p:spPr>
              <a:xfrm>
                <a:off x="7217981" y="2068238"/>
                <a:ext cx="120456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47" name="Ink 46">
                <a:extLst>
                  <a:ext uri="{FF2B5EF4-FFF2-40B4-BE49-F238E27FC236}">
                    <a16:creationId xmlns:a16="http://schemas.microsoft.com/office/drawing/2014/main" id="{9564DDDC-0B25-460C-BDE5-772AAF862E0E}"/>
                  </a:ext>
                </a:extLst>
              </p14:cNvPr>
              <p14:cNvContentPartPr/>
              <p14:nvPr/>
            </p14:nvContentPartPr>
            <p14:xfrm>
              <a:off x="4337261" y="1174358"/>
              <a:ext cx="641160" cy="726840"/>
            </p14:xfrm>
          </p:contentPart>
        </mc:Choice>
        <mc:Fallback>
          <p:pic>
            <p:nvPicPr>
              <p:cNvPr id="47" name="Ink 46">
                <a:extLst>
                  <a:ext uri="{FF2B5EF4-FFF2-40B4-BE49-F238E27FC236}">
                    <a16:creationId xmlns:a16="http://schemas.microsoft.com/office/drawing/2014/main" id="{9564DDDC-0B25-460C-BDE5-772AAF862E0E}"/>
                  </a:ext>
                </a:extLst>
              </p:cNvPr>
              <p:cNvPicPr/>
              <p:nvPr/>
            </p:nvPicPr>
            <p:blipFill>
              <a:blip r:embed="rId30"/>
              <a:stretch>
                <a:fillRect/>
              </a:stretch>
            </p:blipFill>
            <p:spPr>
              <a:xfrm>
                <a:off x="4328621" y="1165718"/>
                <a:ext cx="658800" cy="7444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49" name="Ink 48">
                <a:extLst>
                  <a:ext uri="{FF2B5EF4-FFF2-40B4-BE49-F238E27FC236}">
                    <a16:creationId xmlns:a16="http://schemas.microsoft.com/office/drawing/2014/main" id="{EC4A3F89-4626-4A90-A680-DFA67A2BEC95}"/>
                  </a:ext>
                </a:extLst>
              </p14:cNvPr>
              <p14:cNvContentPartPr/>
              <p14:nvPr/>
            </p14:nvContentPartPr>
            <p14:xfrm>
              <a:off x="7392941" y="1875638"/>
              <a:ext cx="906480" cy="587160"/>
            </p14:xfrm>
          </p:contentPart>
        </mc:Choice>
        <mc:Fallback>
          <p:pic>
            <p:nvPicPr>
              <p:cNvPr id="49" name="Ink 48">
                <a:extLst>
                  <a:ext uri="{FF2B5EF4-FFF2-40B4-BE49-F238E27FC236}">
                    <a16:creationId xmlns:a16="http://schemas.microsoft.com/office/drawing/2014/main" id="{EC4A3F89-4626-4A90-A680-DFA67A2BEC95}"/>
                  </a:ext>
                </a:extLst>
              </p:cNvPr>
              <p:cNvPicPr/>
              <p:nvPr/>
            </p:nvPicPr>
            <p:blipFill>
              <a:blip r:embed="rId32"/>
              <a:stretch>
                <a:fillRect/>
              </a:stretch>
            </p:blipFill>
            <p:spPr>
              <a:xfrm>
                <a:off x="7383941" y="1866998"/>
                <a:ext cx="924120" cy="6048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4" name="Ink 3">
                <a:extLst>
                  <a:ext uri="{FF2B5EF4-FFF2-40B4-BE49-F238E27FC236}">
                    <a16:creationId xmlns:a16="http://schemas.microsoft.com/office/drawing/2014/main" id="{87F679D3-809B-413F-A8DA-46F642637DB9}"/>
                  </a:ext>
                </a:extLst>
              </p14:cNvPr>
              <p14:cNvContentPartPr/>
              <p14:nvPr/>
            </p14:nvContentPartPr>
            <p14:xfrm>
              <a:off x="1271141" y="828398"/>
              <a:ext cx="2967480" cy="1092240"/>
            </p14:xfrm>
          </p:contentPart>
        </mc:Choice>
        <mc:Fallback>
          <p:pic>
            <p:nvPicPr>
              <p:cNvPr id="4" name="Ink 3">
                <a:extLst>
                  <a:ext uri="{FF2B5EF4-FFF2-40B4-BE49-F238E27FC236}">
                    <a16:creationId xmlns:a16="http://schemas.microsoft.com/office/drawing/2014/main" id="{87F679D3-809B-413F-A8DA-46F642637DB9}"/>
                  </a:ext>
                </a:extLst>
              </p:cNvPr>
              <p:cNvPicPr/>
              <p:nvPr/>
            </p:nvPicPr>
            <p:blipFill>
              <a:blip r:embed="rId34"/>
              <a:stretch>
                <a:fillRect/>
              </a:stretch>
            </p:blipFill>
            <p:spPr>
              <a:xfrm>
                <a:off x="1262501" y="819758"/>
                <a:ext cx="2985120" cy="110988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5" name="Ink 4">
                <a:extLst>
                  <a:ext uri="{FF2B5EF4-FFF2-40B4-BE49-F238E27FC236}">
                    <a16:creationId xmlns:a16="http://schemas.microsoft.com/office/drawing/2014/main" id="{A43B6EF5-4232-46F3-A317-EA7F839AFF78}"/>
                  </a:ext>
                </a:extLst>
              </p14:cNvPr>
              <p14:cNvContentPartPr/>
              <p14:nvPr/>
            </p14:nvContentPartPr>
            <p14:xfrm>
              <a:off x="345581" y="2172998"/>
              <a:ext cx="1059120" cy="75240"/>
            </p14:xfrm>
          </p:contentPart>
        </mc:Choice>
        <mc:Fallback>
          <p:pic>
            <p:nvPicPr>
              <p:cNvPr id="5" name="Ink 4">
                <a:extLst>
                  <a:ext uri="{FF2B5EF4-FFF2-40B4-BE49-F238E27FC236}">
                    <a16:creationId xmlns:a16="http://schemas.microsoft.com/office/drawing/2014/main" id="{A43B6EF5-4232-46F3-A317-EA7F839AFF78}"/>
                  </a:ext>
                </a:extLst>
              </p:cNvPr>
              <p:cNvPicPr/>
              <p:nvPr/>
            </p:nvPicPr>
            <p:blipFill>
              <a:blip r:embed="rId36"/>
              <a:stretch>
                <a:fillRect/>
              </a:stretch>
            </p:blipFill>
            <p:spPr>
              <a:xfrm>
                <a:off x="336581" y="2164358"/>
                <a:ext cx="107676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7" name="Ink 6">
                <a:extLst>
                  <a:ext uri="{FF2B5EF4-FFF2-40B4-BE49-F238E27FC236}">
                    <a16:creationId xmlns:a16="http://schemas.microsoft.com/office/drawing/2014/main" id="{76DC64E4-B5AF-49BB-B965-566EA2F08F52}"/>
                  </a:ext>
                </a:extLst>
              </p14:cNvPr>
              <p14:cNvContentPartPr/>
              <p14:nvPr/>
            </p14:nvContentPartPr>
            <p14:xfrm>
              <a:off x="585341" y="2047358"/>
              <a:ext cx="855720" cy="961560"/>
            </p14:xfrm>
          </p:contentPart>
        </mc:Choice>
        <mc:Fallback>
          <p:pic>
            <p:nvPicPr>
              <p:cNvPr id="7" name="Ink 6">
                <a:extLst>
                  <a:ext uri="{FF2B5EF4-FFF2-40B4-BE49-F238E27FC236}">
                    <a16:creationId xmlns:a16="http://schemas.microsoft.com/office/drawing/2014/main" id="{76DC64E4-B5AF-49BB-B965-566EA2F08F52}"/>
                  </a:ext>
                </a:extLst>
              </p:cNvPr>
              <p:cNvPicPr/>
              <p:nvPr/>
            </p:nvPicPr>
            <p:blipFill>
              <a:blip r:embed="rId38"/>
              <a:stretch>
                <a:fillRect/>
              </a:stretch>
            </p:blipFill>
            <p:spPr>
              <a:xfrm>
                <a:off x="576341" y="2038358"/>
                <a:ext cx="873360" cy="9792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9" name="Ink 8">
                <a:extLst>
                  <a:ext uri="{FF2B5EF4-FFF2-40B4-BE49-F238E27FC236}">
                    <a16:creationId xmlns:a16="http://schemas.microsoft.com/office/drawing/2014/main" id="{B619725B-A0DF-452E-8EBF-F798076174DE}"/>
                  </a:ext>
                </a:extLst>
              </p14:cNvPr>
              <p14:cNvContentPartPr/>
              <p14:nvPr/>
            </p14:nvContentPartPr>
            <p14:xfrm>
              <a:off x="387701" y="1264718"/>
              <a:ext cx="505440" cy="515520"/>
            </p14:xfrm>
          </p:contentPart>
        </mc:Choice>
        <mc:Fallback>
          <p:pic>
            <p:nvPicPr>
              <p:cNvPr id="9" name="Ink 8">
                <a:extLst>
                  <a:ext uri="{FF2B5EF4-FFF2-40B4-BE49-F238E27FC236}">
                    <a16:creationId xmlns:a16="http://schemas.microsoft.com/office/drawing/2014/main" id="{B619725B-A0DF-452E-8EBF-F798076174DE}"/>
                  </a:ext>
                </a:extLst>
              </p:cNvPr>
              <p:cNvPicPr/>
              <p:nvPr/>
            </p:nvPicPr>
            <p:blipFill>
              <a:blip r:embed="rId40"/>
              <a:stretch>
                <a:fillRect/>
              </a:stretch>
            </p:blipFill>
            <p:spPr>
              <a:xfrm>
                <a:off x="379061" y="1255718"/>
                <a:ext cx="523080" cy="53316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10" name="Ink 9">
                <a:extLst>
                  <a:ext uri="{FF2B5EF4-FFF2-40B4-BE49-F238E27FC236}">
                    <a16:creationId xmlns:a16="http://schemas.microsoft.com/office/drawing/2014/main" id="{43365E3C-2BA8-436B-A217-29AABFFFB80F}"/>
                  </a:ext>
                </a:extLst>
              </p14:cNvPr>
              <p14:cNvContentPartPr/>
              <p14:nvPr/>
            </p14:nvContentPartPr>
            <p14:xfrm>
              <a:off x="1138301" y="1249598"/>
              <a:ext cx="17640" cy="54000"/>
            </p14:xfrm>
          </p:contentPart>
        </mc:Choice>
        <mc:Fallback>
          <p:pic>
            <p:nvPicPr>
              <p:cNvPr id="10" name="Ink 9">
                <a:extLst>
                  <a:ext uri="{FF2B5EF4-FFF2-40B4-BE49-F238E27FC236}">
                    <a16:creationId xmlns:a16="http://schemas.microsoft.com/office/drawing/2014/main" id="{43365E3C-2BA8-436B-A217-29AABFFFB80F}"/>
                  </a:ext>
                </a:extLst>
              </p:cNvPr>
              <p:cNvPicPr/>
              <p:nvPr/>
            </p:nvPicPr>
            <p:blipFill>
              <a:blip r:embed="rId42"/>
              <a:stretch>
                <a:fillRect/>
              </a:stretch>
            </p:blipFill>
            <p:spPr>
              <a:xfrm>
                <a:off x="1129661" y="1240958"/>
                <a:ext cx="3528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11" name="Ink 10">
                <a:extLst>
                  <a:ext uri="{FF2B5EF4-FFF2-40B4-BE49-F238E27FC236}">
                    <a16:creationId xmlns:a16="http://schemas.microsoft.com/office/drawing/2014/main" id="{A17BEEE2-27F0-4DE2-807B-16BCA33F3039}"/>
                  </a:ext>
                </a:extLst>
              </p14:cNvPr>
              <p14:cNvContentPartPr/>
              <p14:nvPr/>
            </p14:nvContentPartPr>
            <p14:xfrm>
              <a:off x="1029581" y="1395038"/>
              <a:ext cx="540360" cy="369000"/>
            </p14:xfrm>
          </p:contentPart>
        </mc:Choice>
        <mc:Fallback>
          <p:pic>
            <p:nvPicPr>
              <p:cNvPr id="11" name="Ink 10">
                <a:extLst>
                  <a:ext uri="{FF2B5EF4-FFF2-40B4-BE49-F238E27FC236}">
                    <a16:creationId xmlns:a16="http://schemas.microsoft.com/office/drawing/2014/main" id="{A17BEEE2-27F0-4DE2-807B-16BCA33F3039}"/>
                  </a:ext>
                </a:extLst>
              </p:cNvPr>
              <p:cNvPicPr/>
              <p:nvPr/>
            </p:nvPicPr>
            <p:blipFill>
              <a:blip r:embed="rId44"/>
              <a:stretch>
                <a:fillRect/>
              </a:stretch>
            </p:blipFill>
            <p:spPr>
              <a:xfrm>
                <a:off x="1020581" y="1386038"/>
                <a:ext cx="558000" cy="38664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12" name="Ink 11">
                <a:extLst>
                  <a:ext uri="{FF2B5EF4-FFF2-40B4-BE49-F238E27FC236}">
                    <a16:creationId xmlns:a16="http://schemas.microsoft.com/office/drawing/2014/main" id="{51130183-3784-4DE1-A990-BCF3D44B5F7E}"/>
                  </a:ext>
                </a:extLst>
              </p14:cNvPr>
              <p14:cNvContentPartPr/>
              <p14:nvPr/>
            </p14:nvContentPartPr>
            <p14:xfrm>
              <a:off x="1088261" y="1093358"/>
              <a:ext cx="488880" cy="115560"/>
            </p14:xfrm>
          </p:contentPart>
        </mc:Choice>
        <mc:Fallback>
          <p:pic>
            <p:nvPicPr>
              <p:cNvPr id="12" name="Ink 11">
                <a:extLst>
                  <a:ext uri="{FF2B5EF4-FFF2-40B4-BE49-F238E27FC236}">
                    <a16:creationId xmlns:a16="http://schemas.microsoft.com/office/drawing/2014/main" id="{51130183-3784-4DE1-A990-BCF3D44B5F7E}"/>
                  </a:ext>
                </a:extLst>
              </p:cNvPr>
              <p:cNvPicPr/>
              <p:nvPr/>
            </p:nvPicPr>
            <p:blipFill>
              <a:blip r:embed="rId46"/>
              <a:stretch>
                <a:fillRect/>
              </a:stretch>
            </p:blipFill>
            <p:spPr>
              <a:xfrm>
                <a:off x="1079261" y="1084358"/>
                <a:ext cx="50652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51" name="Ink 50">
                <a:extLst>
                  <a:ext uri="{FF2B5EF4-FFF2-40B4-BE49-F238E27FC236}">
                    <a16:creationId xmlns:a16="http://schemas.microsoft.com/office/drawing/2014/main" id="{FC887261-7F5D-40DD-8ACA-66DC75852474}"/>
                  </a:ext>
                </a:extLst>
              </p14:cNvPr>
              <p14:cNvContentPartPr/>
              <p14:nvPr/>
            </p14:nvContentPartPr>
            <p14:xfrm>
              <a:off x="512981" y="711758"/>
              <a:ext cx="2305800" cy="116280"/>
            </p14:xfrm>
          </p:contentPart>
        </mc:Choice>
        <mc:Fallback>
          <p:pic>
            <p:nvPicPr>
              <p:cNvPr id="51" name="Ink 50">
                <a:extLst>
                  <a:ext uri="{FF2B5EF4-FFF2-40B4-BE49-F238E27FC236}">
                    <a16:creationId xmlns:a16="http://schemas.microsoft.com/office/drawing/2014/main" id="{FC887261-7F5D-40DD-8ACA-66DC75852474}"/>
                  </a:ext>
                </a:extLst>
              </p:cNvPr>
              <p:cNvPicPr/>
              <p:nvPr/>
            </p:nvPicPr>
            <p:blipFill>
              <a:blip r:embed="rId48"/>
              <a:stretch>
                <a:fillRect/>
              </a:stretch>
            </p:blipFill>
            <p:spPr>
              <a:xfrm>
                <a:off x="503981" y="703118"/>
                <a:ext cx="232344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52" name="Ink 51">
                <a:extLst>
                  <a:ext uri="{FF2B5EF4-FFF2-40B4-BE49-F238E27FC236}">
                    <a16:creationId xmlns:a16="http://schemas.microsoft.com/office/drawing/2014/main" id="{400A7185-ED7E-48E1-8EB8-757116DD9653}"/>
                  </a:ext>
                </a:extLst>
              </p14:cNvPr>
              <p14:cNvContentPartPr/>
              <p14:nvPr/>
            </p14:nvContentPartPr>
            <p14:xfrm>
              <a:off x="3631661" y="674318"/>
              <a:ext cx="1762560" cy="80280"/>
            </p14:xfrm>
          </p:contentPart>
        </mc:Choice>
        <mc:Fallback>
          <p:pic>
            <p:nvPicPr>
              <p:cNvPr id="52" name="Ink 51">
                <a:extLst>
                  <a:ext uri="{FF2B5EF4-FFF2-40B4-BE49-F238E27FC236}">
                    <a16:creationId xmlns:a16="http://schemas.microsoft.com/office/drawing/2014/main" id="{400A7185-ED7E-48E1-8EB8-757116DD9653}"/>
                  </a:ext>
                </a:extLst>
              </p:cNvPr>
              <p:cNvPicPr/>
              <p:nvPr/>
            </p:nvPicPr>
            <p:blipFill>
              <a:blip r:embed="rId50"/>
              <a:stretch>
                <a:fillRect/>
              </a:stretch>
            </p:blipFill>
            <p:spPr>
              <a:xfrm>
                <a:off x="3623021" y="665678"/>
                <a:ext cx="178020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53" name="Ink 52">
                <a:extLst>
                  <a:ext uri="{FF2B5EF4-FFF2-40B4-BE49-F238E27FC236}">
                    <a16:creationId xmlns:a16="http://schemas.microsoft.com/office/drawing/2014/main" id="{749C707E-E54C-47A1-A2BD-8E5ED6D2B34E}"/>
                  </a:ext>
                </a:extLst>
              </p14:cNvPr>
              <p14:cNvContentPartPr/>
              <p14:nvPr/>
            </p14:nvContentPartPr>
            <p14:xfrm>
              <a:off x="4241141" y="428438"/>
              <a:ext cx="1436760" cy="1359000"/>
            </p14:xfrm>
          </p:contentPart>
        </mc:Choice>
        <mc:Fallback>
          <p:pic>
            <p:nvPicPr>
              <p:cNvPr id="53" name="Ink 52">
                <a:extLst>
                  <a:ext uri="{FF2B5EF4-FFF2-40B4-BE49-F238E27FC236}">
                    <a16:creationId xmlns:a16="http://schemas.microsoft.com/office/drawing/2014/main" id="{749C707E-E54C-47A1-A2BD-8E5ED6D2B34E}"/>
                  </a:ext>
                </a:extLst>
              </p:cNvPr>
              <p:cNvPicPr/>
              <p:nvPr/>
            </p:nvPicPr>
            <p:blipFill>
              <a:blip r:embed="rId52"/>
              <a:stretch>
                <a:fillRect/>
              </a:stretch>
            </p:blipFill>
            <p:spPr>
              <a:xfrm>
                <a:off x="4232141" y="419438"/>
                <a:ext cx="1454400" cy="137664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55" name="Ink 54">
                <a:extLst>
                  <a:ext uri="{FF2B5EF4-FFF2-40B4-BE49-F238E27FC236}">
                    <a16:creationId xmlns:a16="http://schemas.microsoft.com/office/drawing/2014/main" id="{A97ACB9B-A769-4D9B-9B44-A9ACABF81E8F}"/>
                  </a:ext>
                </a:extLst>
              </p14:cNvPr>
              <p14:cNvContentPartPr/>
              <p14:nvPr/>
            </p14:nvContentPartPr>
            <p14:xfrm>
              <a:off x="9741581" y="1202438"/>
              <a:ext cx="1560600" cy="594720"/>
            </p14:xfrm>
          </p:contentPart>
        </mc:Choice>
        <mc:Fallback>
          <p:pic>
            <p:nvPicPr>
              <p:cNvPr id="55" name="Ink 54">
                <a:extLst>
                  <a:ext uri="{FF2B5EF4-FFF2-40B4-BE49-F238E27FC236}">
                    <a16:creationId xmlns:a16="http://schemas.microsoft.com/office/drawing/2014/main" id="{A97ACB9B-A769-4D9B-9B44-A9ACABF81E8F}"/>
                  </a:ext>
                </a:extLst>
              </p:cNvPr>
              <p:cNvPicPr/>
              <p:nvPr/>
            </p:nvPicPr>
            <p:blipFill>
              <a:blip r:embed="rId54"/>
              <a:stretch>
                <a:fillRect/>
              </a:stretch>
            </p:blipFill>
            <p:spPr>
              <a:xfrm>
                <a:off x="9732581" y="1193798"/>
                <a:ext cx="1578240" cy="612360"/>
              </a:xfrm>
              <a:prstGeom prst="rect">
                <a:avLst/>
              </a:prstGeom>
            </p:spPr>
          </p:pic>
        </mc:Fallback>
      </mc:AlternateContent>
      <p:grpSp>
        <p:nvGrpSpPr>
          <p:cNvPr id="59" name="Group 58">
            <a:extLst>
              <a:ext uri="{FF2B5EF4-FFF2-40B4-BE49-F238E27FC236}">
                <a16:creationId xmlns:a16="http://schemas.microsoft.com/office/drawing/2014/main" id="{60635194-91CC-454E-AA36-4B27CA5AC16C}"/>
              </a:ext>
            </a:extLst>
          </p:cNvPr>
          <p:cNvGrpSpPr/>
          <p:nvPr/>
        </p:nvGrpSpPr>
        <p:grpSpPr>
          <a:xfrm>
            <a:off x="8733221" y="4343078"/>
            <a:ext cx="862920" cy="236160"/>
            <a:chOff x="8733221" y="4343078"/>
            <a:chExt cx="862920" cy="236160"/>
          </a:xfrm>
        </p:grpSpPr>
        <mc:AlternateContent xmlns:mc="http://schemas.openxmlformats.org/markup-compatibility/2006">
          <mc:Choice xmlns:p14="http://schemas.microsoft.com/office/powerpoint/2010/main" Requires="p14">
            <p:contentPart p14:bwMode="auto" r:id="rId55">
              <p14:nvContentPartPr>
                <p14:cNvPr id="57" name="Ink 56">
                  <a:extLst>
                    <a:ext uri="{FF2B5EF4-FFF2-40B4-BE49-F238E27FC236}">
                      <a16:creationId xmlns:a16="http://schemas.microsoft.com/office/drawing/2014/main" id="{849E3E7B-9704-4622-BF0E-9D5E02207F80}"/>
                    </a:ext>
                  </a:extLst>
                </p14:cNvPr>
                <p14:cNvContentPartPr/>
                <p14:nvPr/>
              </p14:nvContentPartPr>
              <p14:xfrm>
                <a:off x="8862821" y="4343078"/>
                <a:ext cx="360" cy="360"/>
              </p14:xfrm>
            </p:contentPart>
          </mc:Choice>
          <mc:Fallback>
            <p:pic>
              <p:nvPicPr>
                <p:cNvPr id="57" name="Ink 56">
                  <a:extLst>
                    <a:ext uri="{FF2B5EF4-FFF2-40B4-BE49-F238E27FC236}">
                      <a16:creationId xmlns:a16="http://schemas.microsoft.com/office/drawing/2014/main" id="{849E3E7B-9704-4622-BF0E-9D5E02207F80}"/>
                    </a:ext>
                  </a:extLst>
                </p:cNvPr>
                <p:cNvPicPr/>
                <p:nvPr/>
              </p:nvPicPr>
              <p:blipFill>
                <a:blip r:embed="rId56"/>
                <a:stretch>
                  <a:fillRect/>
                </a:stretch>
              </p:blipFill>
              <p:spPr>
                <a:xfrm>
                  <a:off x="8854181" y="433407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58" name="Ink 57">
                  <a:extLst>
                    <a:ext uri="{FF2B5EF4-FFF2-40B4-BE49-F238E27FC236}">
                      <a16:creationId xmlns:a16="http://schemas.microsoft.com/office/drawing/2014/main" id="{60179AA1-6F2B-4E26-AD63-ACEDC02AAF18}"/>
                    </a:ext>
                  </a:extLst>
                </p14:cNvPr>
                <p14:cNvContentPartPr/>
                <p14:nvPr/>
              </p14:nvContentPartPr>
              <p14:xfrm>
                <a:off x="8733221" y="4474478"/>
                <a:ext cx="862920" cy="104760"/>
              </p14:xfrm>
            </p:contentPart>
          </mc:Choice>
          <mc:Fallback>
            <p:pic>
              <p:nvPicPr>
                <p:cNvPr id="58" name="Ink 57">
                  <a:extLst>
                    <a:ext uri="{FF2B5EF4-FFF2-40B4-BE49-F238E27FC236}">
                      <a16:creationId xmlns:a16="http://schemas.microsoft.com/office/drawing/2014/main" id="{60179AA1-6F2B-4E26-AD63-ACEDC02AAF18}"/>
                    </a:ext>
                  </a:extLst>
                </p:cNvPr>
                <p:cNvPicPr/>
                <p:nvPr/>
              </p:nvPicPr>
              <p:blipFill>
                <a:blip r:embed="rId58"/>
                <a:stretch>
                  <a:fillRect/>
                </a:stretch>
              </p:blipFill>
              <p:spPr>
                <a:xfrm>
                  <a:off x="8724221" y="4465478"/>
                  <a:ext cx="880560" cy="122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9">
            <p14:nvContentPartPr>
              <p14:cNvPr id="60" name="Ink 59">
                <a:extLst>
                  <a:ext uri="{FF2B5EF4-FFF2-40B4-BE49-F238E27FC236}">
                    <a16:creationId xmlns:a16="http://schemas.microsoft.com/office/drawing/2014/main" id="{E24D4258-8FA6-4DA6-8B6A-97722B51A37E}"/>
                  </a:ext>
                </a:extLst>
              </p14:cNvPr>
              <p14:cNvContentPartPr/>
              <p14:nvPr/>
            </p14:nvContentPartPr>
            <p14:xfrm>
              <a:off x="3871061" y="5041478"/>
              <a:ext cx="1458000" cy="40320"/>
            </p14:xfrm>
          </p:contentPart>
        </mc:Choice>
        <mc:Fallback>
          <p:pic>
            <p:nvPicPr>
              <p:cNvPr id="60" name="Ink 59">
                <a:extLst>
                  <a:ext uri="{FF2B5EF4-FFF2-40B4-BE49-F238E27FC236}">
                    <a16:creationId xmlns:a16="http://schemas.microsoft.com/office/drawing/2014/main" id="{E24D4258-8FA6-4DA6-8B6A-97722B51A37E}"/>
                  </a:ext>
                </a:extLst>
              </p:cNvPr>
              <p:cNvPicPr/>
              <p:nvPr/>
            </p:nvPicPr>
            <p:blipFill>
              <a:blip r:embed="rId60"/>
              <a:stretch>
                <a:fillRect/>
              </a:stretch>
            </p:blipFill>
            <p:spPr>
              <a:xfrm>
                <a:off x="3862061" y="5032478"/>
                <a:ext cx="147564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61" name="Ink 60">
                <a:extLst>
                  <a:ext uri="{FF2B5EF4-FFF2-40B4-BE49-F238E27FC236}">
                    <a16:creationId xmlns:a16="http://schemas.microsoft.com/office/drawing/2014/main" id="{B0D0AB92-23C1-48B5-B5CE-B4EA2A843772}"/>
                  </a:ext>
                </a:extLst>
              </p14:cNvPr>
              <p14:cNvContentPartPr/>
              <p14:nvPr/>
            </p14:nvContentPartPr>
            <p14:xfrm>
              <a:off x="4676381" y="5298158"/>
              <a:ext cx="1297800" cy="128520"/>
            </p14:xfrm>
          </p:contentPart>
        </mc:Choice>
        <mc:Fallback>
          <p:pic>
            <p:nvPicPr>
              <p:cNvPr id="61" name="Ink 60">
                <a:extLst>
                  <a:ext uri="{FF2B5EF4-FFF2-40B4-BE49-F238E27FC236}">
                    <a16:creationId xmlns:a16="http://schemas.microsoft.com/office/drawing/2014/main" id="{B0D0AB92-23C1-48B5-B5CE-B4EA2A843772}"/>
                  </a:ext>
                </a:extLst>
              </p:cNvPr>
              <p:cNvPicPr/>
              <p:nvPr/>
            </p:nvPicPr>
            <p:blipFill>
              <a:blip r:embed="rId62"/>
              <a:stretch>
                <a:fillRect/>
              </a:stretch>
            </p:blipFill>
            <p:spPr>
              <a:xfrm>
                <a:off x="4667741" y="5289158"/>
                <a:ext cx="131544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62" name="Ink 61">
                <a:extLst>
                  <a:ext uri="{FF2B5EF4-FFF2-40B4-BE49-F238E27FC236}">
                    <a16:creationId xmlns:a16="http://schemas.microsoft.com/office/drawing/2014/main" id="{F3F3CD52-AF21-43C3-A3EB-18EDD7350B7E}"/>
                  </a:ext>
                </a:extLst>
              </p14:cNvPr>
              <p14:cNvContentPartPr/>
              <p14:nvPr/>
            </p14:nvContentPartPr>
            <p14:xfrm>
              <a:off x="7995221" y="5344598"/>
              <a:ext cx="2544480" cy="96840"/>
            </p14:xfrm>
          </p:contentPart>
        </mc:Choice>
        <mc:Fallback>
          <p:pic>
            <p:nvPicPr>
              <p:cNvPr id="62" name="Ink 61">
                <a:extLst>
                  <a:ext uri="{FF2B5EF4-FFF2-40B4-BE49-F238E27FC236}">
                    <a16:creationId xmlns:a16="http://schemas.microsoft.com/office/drawing/2014/main" id="{F3F3CD52-AF21-43C3-A3EB-18EDD7350B7E}"/>
                  </a:ext>
                </a:extLst>
              </p:cNvPr>
              <p:cNvPicPr/>
              <p:nvPr/>
            </p:nvPicPr>
            <p:blipFill>
              <a:blip r:embed="rId64"/>
              <a:stretch>
                <a:fillRect/>
              </a:stretch>
            </p:blipFill>
            <p:spPr>
              <a:xfrm>
                <a:off x="7986581" y="5335598"/>
                <a:ext cx="2562120" cy="114480"/>
              </a:xfrm>
              <a:prstGeom prst="rect">
                <a:avLst/>
              </a:prstGeom>
            </p:spPr>
          </p:pic>
        </mc:Fallback>
      </mc:AlternateContent>
      <p:grpSp>
        <p:nvGrpSpPr>
          <p:cNvPr id="1025" name="Group 1024">
            <a:extLst>
              <a:ext uri="{FF2B5EF4-FFF2-40B4-BE49-F238E27FC236}">
                <a16:creationId xmlns:a16="http://schemas.microsoft.com/office/drawing/2014/main" id="{1A4B7979-3A72-40E9-B131-4B31C41FB8CC}"/>
              </a:ext>
            </a:extLst>
          </p:cNvPr>
          <p:cNvGrpSpPr/>
          <p:nvPr/>
        </p:nvGrpSpPr>
        <p:grpSpPr>
          <a:xfrm>
            <a:off x="816101" y="5508758"/>
            <a:ext cx="1455840" cy="142560"/>
            <a:chOff x="816101" y="5508758"/>
            <a:chExt cx="1455840" cy="142560"/>
          </a:xfrm>
        </p:grpSpPr>
        <mc:AlternateContent xmlns:mc="http://schemas.openxmlformats.org/markup-compatibility/2006">
          <mc:Choice xmlns:p14="http://schemas.microsoft.com/office/powerpoint/2010/main" Requires="p14">
            <p:contentPart p14:bwMode="auto" r:id="rId65">
              <p14:nvContentPartPr>
                <p14:cNvPr id="63" name="Ink 62">
                  <a:extLst>
                    <a:ext uri="{FF2B5EF4-FFF2-40B4-BE49-F238E27FC236}">
                      <a16:creationId xmlns:a16="http://schemas.microsoft.com/office/drawing/2014/main" id="{1267340C-362E-40CB-BA8B-ACC84D75BE8E}"/>
                    </a:ext>
                  </a:extLst>
                </p14:cNvPr>
                <p14:cNvContentPartPr/>
                <p14:nvPr/>
              </p14:nvContentPartPr>
              <p14:xfrm>
                <a:off x="858581" y="5610638"/>
                <a:ext cx="360" cy="360"/>
              </p14:xfrm>
            </p:contentPart>
          </mc:Choice>
          <mc:Fallback>
            <p:pic>
              <p:nvPicPr>
                <p:cNvPr id="63" name="Ink 62">
                  <a:extLst>
                    <a:ext uri="{FF2B5EF4-FFF2-40B4-BE49-F238E27FC236}">
                      <a16:creationId xmlns:a16="http://schemas.microsoft.com/office/drawing/2014/main" id="{1267340C-362E-40CB-BA8B-ACC84D75BE8E}"/>
                    </a:ext>
                  </a:extLst>
                </p:cNvPr>
                <p:cNvPicPr/>
                <p:nvPr/>
              </p:nvPicPr>
              <p:blipFill>
                <a:blip r:embed="rId56"/>
                <a:stretch>
                  <a:fillRect/>
                </a:stretch>
              </p:blipFill>
              <p:spPr>
                <a:xfrm>
                  <a:off x="849581" y="560199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024" name="Ink 1023">
                  <a:extLst>
                    <a:ext uri="{FF2B5EF4-FFF2-40B4-BE49-F238E27FC236}">
                      <a16:creationId xmlns:a16="http://schemas.microsoft.com/office/drawing/2014/main" id="{0DFA156C-B0A3-4EBE-9D16-3B35B41C532B}"/>
                    </a:ext>
                  </a:extLst>
                </p14:cNvPr>
                <p14:cNvContentPartPr/>
                <p14:nvPr/>
              </p14:nvContentPartPr>
              <p14:xfrm>
                <a:off x="816101" y="5508758"/>
                <a:ext cx="1455840" cy="142560"/>
              </p14:xfrm>
            </p:contentPart>
          </mc:Choice>
          <mc:Fallback>
            <p:pic>
              <p:nvPicPr>
                <p:cNvPr id="1024" name="Ink 1023">
                  <a:extLst>
                    <a:ext uri="{FF2B5EF4-FFF2-40B4-BE49-F238E27FC236}">
                      <a16:creationId xmlns:a16="http://schemas.microsoft.com/office/drawing/2014/main" id="{0DFA156C-B0A3-4EBE-9D16-3B35B41C532B}"/>
                    </a:ext>
                  </a:extLst>
                </p:cNvPr>
                <p:cNvPicPr/>
                <p:nvPr/>
              </p:nvPicPr>
              <p:blipFill>
                <a:blip r:embed="rId67"/>
                <a:stretch>
                  <a:fillRect/>
                </a:stretch>
              </p:blipFill>
              <p:spPr>
                <a:xfrm>
                  <a:off x="807101" y="5499758"/>
                  <a:ext cx="1473480" cy="160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8">
            <p14:nvContentPartPr>
              <p14:cNvPr id="1027" name="Ink 1026">
                <a:extLst>
                  <a:ext uri="{FF2B5EF4-FFF2-40B4-BE49-F238E27FC236}">
                    <a16:creationId xmlns:a16="http://schemas.microsoft.com/office/drawing/2014/main" id="{DBF1AF74-49F9-4ECC-A6D9-FCFB736676A0}"/>
                  </a:ext>
                </a:extLst>
              </p14:cNvPr>
              <p14:cNvContentPartPr/>
              <p14:nvPr/>
            </p14:nvContentPartPr>
            <p14:xfrm>
              <a:off x="3602861" y="5548718"/>
              <a:ext cx="4086720" cy="238680"/>
            </p14:xfrm>
          </p:contentPart>
        </mc:Choice>
        <mc:Fallback>
          <p:pic>
            <p:nvPicPr>
              <p:cNvPr id="1027" name="Ink 1026">
                <a:extLst>
                  <a:ext uri="{FF2B5EF4-FFF2-40B4-BE49-F238E27FC236}">
                    <a16:creationId xmlns:a16="http://schemas.microsoft.com/office/drawing/2014/main" id="{DBF1AF74-49F9-4ECC-A6D9-FCFB736676A0}"/>
                  </a:ext>
                </a:extLst>
              </p:cNvPr>
              <p:cNvPicPr/>
              <p:nvPr/>
            </p:nvPicPr>
            <p:blipFill>
              <a:blip r:embed="rId69"/>
              <a:stretch>
                <a:fillRect/>
              </a:stretch>
            </p:blipFill>
            <p:spPr>
              <a:xfrm>
                <a:off x="3594221" y="5539718"/>
                <a:ext cx="4104360" cy="256320"/>
              </a:xfrm>
              <a:prstGeom prst="rect">
                <a:avLst/>
              </a:prstGeom>
            </p:spPr>
          </p:pic>
        </mc:Fallback>
      </mc:AlternateContent>
      <p:grpSp>
        <p:nvGrpSpPr>
          <p:cNvPr id="1030" name="Group 1029">
            <a:extLst>
              <a:ext uri="{FF2B5EF4-FFF2-40B4-BE49-F238E27FC236}">
                <a16:creationId xmlns:a16="http://schemas.microsoft.com/office/drawing/2014/main" id="{17175A4B-1DF1-4457-AA22-E16541E6BF63}"/>
              </a:ext>
            </a:extLst>
          </p:cNvPr>
          <p:cNvGrpSpPr/>
          <p:nvPr/>
        </p:nvGrpSpPr>
        <p:grpSpPr>
          <a:xfrm>
            <a:off x="2026061" y="6071438"/>
            <a:ext cx="5318640" cy="171720"/>
            <a:chOff x="2026061" y="6071438"/>
            <a:chExt cx="5318640" cy="171720"/>
          </a:xfrm>
        </p:grpSpPr>
        <mc:AlternateContent xmlns:mc="http://schemas.openxmlformats.org/markup-compatibility/2006">
          <mc:Choice xmlns:p14="http://schemas.microsoft.com/office/powerpoint/2010/main" Requires="p14">
            <p:contentPart p14:bwMode="auto" r:id="rId70">
              <p14:nvContentPartPr>
                <p14:cNvPr id="1028" name="Ink 1027">
                  <a:extLst>
                    <a:ext uri="{FF2B5EF4-FFF2-40B4-BE49-F238E27FC236}">
                      <a16:creationId xmlns:a16="http://schemas.microsoft.com/office/drawing/2014/main" id="{3C81EA00-BA83-4B26-8F8F-98E70BAB0571}"/>
                    </a:ext>
                  </a:extLst>
                </p14:cNvPr>
                <p14:cNvContentPartPr/>
                <p14:nvPr/>
              </p14:nvContentPartPr>
              <p14:xfrm>
                <a:off x="2026061" y="6222998"/>
                <a:ext cx="123120" cy="3960"/>
              </p14:xfrm>
            </p:contentPart>
          </mc:Choice>
          <mc:Fallback>
            <p:pic>
              <p:nvPicPr>
                <p:cNvPr id="1028" name="Ink 1027">
                  <a:extLst>
                    <a:ext uri="{FF2B5EF4-FFF2-40B4-BE49-F238E27FC236}">
                      <a16:creationId xmlns:a16="http://schemas.microsoft.com/office/drawing/2014/main" id="{3C81EA00-BA83-4B26-8F8F-98E70BAB0571}"/>
                    </a:ext>
                  </a:extLst>
                </p:cNvPr>
                <p:cNvPicPr/>
                <p:nvPr/>
              </p:nvPicPr>
              <p:blipFill>
                <a:blip r:embed="rId71"/>
                <a:stretch>
                  <a:fillRect/>
                </a:stretch>
              </p:blipFill>
              <p:spPr>
                <a:xfrm>
                  <a:off x="2017061" y="6214358"/>
                  <a:ext cx="14076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029" name="Ink 1028">
                  <a:extLst>
                    <a:ext uri="{FF2B5EF4-FFF2-40B4-BE49-F238E27FC236}">
                      <a16:creationId xmlns:a16="http://schemas.microsoft.com/office/drawing/2014/main" id="{B0507FC1-0DD7-40BB-A636-50931E80493F}"/>
                    </a:ext>
                  </a:extLst>
                </p14:cNvPr>
                <p14:cNvContentPartPr/>
                <p14:nvPr/>
              </p14:nvContentPartPr>
              <p14:xfrm>
                <a:off x="2224421" y="6071438"/>
                <a:ext cx="5120280" cy="171720"/>
              </p14:xfrm>
            </p:contentPart>
          </mc:Choice>
          <mc:Fallback>
            <p:pic>
              <p:nvPicPr>
                <p:cNvPr id="1029" name="Ink 1028">
                  <a:extLst>
                    <a:ext uri="{FF2B5EF4-FFF2-40B4-BE49-F238E27FC236}">
                      <a16:creationId xmlns:a16="http://schemas.microsoft.com/office/drawing/2014/main" id="{B0507FC1-0DD7-40BB-A636-50931E80493F}"/>
                    </a:ext>
                  </a:extLst>
                </p:cNvPr>
                <p:cNvPicPr/>
                <p:nvPr/>
              </p:nvPicPr>
              <p:blipFill>
                <a:blip r:embed="rId73"/>
                <a:stretch>
                  <a:fillRect/>
                </a:stretch>
              </p:blipFill>
              <p:spPr>
                <a:xfrm>
                  <a:off x="2215781" y="6062438"/>
                  <a:ext cx="5137920" cy="189360"/>
                </a:xfrm>
                <a:prstGeom prst="rect">
                  <a:avLst/>
                </a:prstGeom>
              </p:spPr>
            </p:pic>
          </mc:Fallback>
        </mc:AlternateContent>
      </p:grpSp>
      <p:grpSp>
        <p:nvGrpSpPr>
          <p:cNvPr id="1036" name="Group 1035">
            <a:extLst>
              <a:ext uri="{FF2B5EF4-FFF2-40B4-BE49-F238E27FC236}">
                <a16:creationId xmlns:a16="http://schemas.microsoft.com/office/drawing/2014/main" id="{B39414E7-D37D-4DA7-A9BA-7A4C2DBD7C37}"/>
              </a:ext>
            </a:extLst>
          </p:cNvPr>
          <p:cNvGrpSpPr/>
          <p:nvPr/>
        </p:nvGrpSpPr>
        <p:grpSpPr>
          <a:xfrm>
            <a:off x="10960181" y="5316158"/>
            <a:ext cx="1283760" cy="680400"/>
            <a:chOff x="10960181" y="5316158"/>
            <a:chExt cx="1283760" cy="680400"/>
          </a:xfrm>
        </p:grpSpPr>
        <mc:AlternateContent xmlns:mc="http://schemas.openxmlformats.org/markup-compatibility/2006">
          <mc:Choice xmlns:p14="http://schemas.microsoft.com/office/powerpoint/2010/main" Requires="p14">
            <p:contentPart p14:bwMode="auto" r:id="rId74">
              <p14:nvContentPartPr>
                <p14:cNvPr id="1031" name="Ink 1030">
                  <a:extLst>
                    <a:ext uri="{FF2B5EF4-FFF2-40B4-BE49-F238E27FC236}">
                      <a16:creationId xmlns:a16="http://schemas.microsoft.com/office/drawing/2014/main" id="{50ACB429-F694-4519-A7DE-99FBD790EEB0}"/>
                    </a:ext>
                  </a:extLst>
                </p14:cNvPr>
                <p14:cNvContentPartPr/>
                <p14:nvPr/>
              </p14:nvContentPartPr>
              <p14:xfrm>
                <a:off x="11201741" y="5452238"/>
                <a:ext cx="110520" cy="281880"/>
              </p14:xfrm>
            </p:contentPart>
          </mc:Choice>
          <mc:Fallback>
            <p:pic>
              <p:nvPicPr>
                <p:cNvPr id="1031" name="Ink 1030">
                  <a:extLst>
                    <a:ext uri="{FF2B5EF4-FFF2-40B4-BE49-F238E27FC236}">
                      <a16:creationId xmlns:a16="http://schemas.microsoft.com/office/drawing/2014/main" id="{50ACB429-F694-4519-A7DE-99FBD790EEB0}"/>
                    </a:ext>
                  </a:extLst>
                </p:cNvPr>
                <p:cNvPicPr/>
                <p:nvPr/>
              </p:nvPicPr>
              <p:blipFill>
                <a:blip r:embed="rId75"/>
                <a:stretch>
                  <a:fillRect/>
                </a:stretch>
              </p:blipFill>
              <p:spPr>
                <a:xfrm>
                  <a:off x="11193101" y="5443598"/>
                  <a:ext cx="12816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032" name="Ink 1031">
                  <a:extLst>
                    <a:ext uri="{FF2B5EF4-FFF2-40B4-BE49-F238E27FC236}">
                      <a16:creationId xmlns:a16="http://schemas.microsoft.com/office/drawing/2014/main" id="{C4AFC5EF-79D0-4613-81FA-C68532A2D6B4}"/>
                    </a:ext>
                  </a:extLst>
                </p14:cNvPr>
                <p14:cNvContentPartPr/>
                <p14:nvPr/>
              </p14:nvContentPartPr>
              <p14:xfrm>
                <a:off x="11420261" y="5424158"/>
                <a:ext cx="20520" cy="28440"/>
              </p14:xfrm>
            </p:contentPart>
          </mc:Choice>
          <mc:Fallback>
            <p:pic>
              <p:nvPicPr>
                <p:cNvPr id="1032" name="Ink 1031">
                  <a:extLst>
                    <a:ext uri="{FF2B5EF4-FFF2-40B4-BE49-F238E27FC236}">
                      <a16:creationId xmlns:a16="http://schemas.microsoft.com/office/drawing/2014/main" id="{C4AFC5EF-79D0-4613-81FA-C68532A2D6B4}"/>
                    </a:ext>
                  </a:extLst>
                </p:cNvPr>
                <p:cNvPicPr/>
                <p:nvPr/>
              </p:nvPicPr>
              <p:blipFill>
                <a:blip r:embed="rId77"/>
                <a:stretch>
                  <a:fillRect/>
                </a:stretch>
              </p:blipFill>
              <p:spPr>
                <a:xfrm>
                  <a:off x="11411261" y="5415518"/>
                  <a:ext cx="3816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033" name="Ink 1032">
                  <a:extLst>
                    <a:ext uri="{FF2B5EF4-FFF2-40B4-BE49-F238E27FC236}">
                      <a16:creationId xmlns:a16="http://schemas.microsoft.com/office/drawing/2014/main" id="{4F2DDE9E-9EA4-4E6F-8584-E1BA0B9651D3}"/>
                    </a:ext>
                  </a:extLst>
                </p14:cNvPr>
                <p14:cNvContentPartPr/>
                <p14:nvPr/>
              </p14:nvContentPartPr>
              <p14:xfrm>
                <a:off x="11417741" y="5316158"/>
                <a:ext cx="487080" cy="380160"/>
              </p14:xfrm>
            </p:contentPart>
          </mc:Choice>
          <mc:Fallback>
            <p:pic>
              <p:nvPicPr>
                <p:cNvPr id="1033" name="Ink 1032">
                  <a:extLst>
                    <a:ext uri="{FF2B5EF4-FFF2-40B4-BE49-F238E27FC236}">
                      <a16:creationId xmlns:a16="http://schemas.microsoft.com/office/drawing/2014/main" id="{4F2DDE9E-9EA4-4E6F-8584-E1BA0B9651D3}"/>
                    </a:ext>
                  </a:extLst>
                </p:cNvPr>
                <p:cNvPicPr/>
                <p:nvPr/>
              </p:nvPicPr>
              <p:blipFill>
                <a:blip r:embed="rId79"/>
                <a:stretch>
                  <a:fillRect/>
                </a:stretch>
              </p:blipFill>
              <p:spPr>
                <a:xfrm>
                  <a:off x="11409101" y="5307158"/>
                  <a:ext cx="504720" cy="3978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034" name="Ink 1033">
                  <a:extLst>
                    <a:ext uri="{FF2B5EF4-FFF2-40B4-BE49-F238E27FC236}">
                      <a16:creationId xmlns:a16="http://schemas.microsoft.com/office/drawing/2014/main" id="{07BB5F77-4235-4A6F-9BA9-C94F4EDCE965}"/>
                    </a:ext>
                  </a:extLst>
                </p14:cNvPr>
                <p14:cNvContentPartPr/>
                <p14:nvPr/>
              </p14:nvContentPartPr>
              <p14:xfrm>
                <a:off x="10960181" y="5644478"/>
                <a:ext cx="1283760" cy="352080"/>
              </p14:xfrm>
            </p:contentPart>
          </mc:Choice>
          <mc:Fallback>
            <p:pic>
              <p:nvPicPr>
                <p:cNvPr id="1034" name="Ink 1033">
                  <a:extLst>
                    <a:ext uri="{FF2B5EF4-FFF2-40B4-BE49-F238E27FC236}">
                      <a16:creationId xmlns:a16="http://schemas.microsoft.com/office/drawing/2014/main" id="{07BB5F77-4235-4A6F-9BA9-C94F4EDCE965}"/>
                    </a:ext>
                  </a:extLst>
                </p:cNvPr>
                <p:cNvPicPr/>
                <p:nvPr/>
              </p:nvPicPr>
              <p:blipFill>
                <a:blip r:embed="rId81"/>
                <a:stretch>
                  <a:fillRect/>
                </a:stretch>
              </p:blipFill>
              <p:spPr>
                <a:xfrm>
                  <a:off x="10951541" y="5635478"/>
                  <a:ext cx="1301400" cy="3697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035" name="Ink 1034">
                  <a:extLst>
                    <a:ext uri="{FF2B5EF4-FFF2-40B4-BE49-F238E27FC236}">
                      <a16:creationId xmlns:a16="http://schemas.microsoft.com/office/drawing/2014/main" id="{81424703-ECD1-4716-93D9-CB6918B52613}"/>
                    </a:ext>
                  </a:extLst>
                </p14:cNvPr>
                <p14:cNvContentPartPr/>
                <p14:nvPr/>
              </p14:nvContentPartPr>
              <p14:xfrm>
                <a:off x="11033981" y="5715758"/>
                <a:ext cx="1157760" cy="269280"/>
              </p14:xfrm>
            </p:contentPart>
          </mc:Choice>
          <mc:Fallback>
            <p:pic>
              <p:nvPicPr>
                <p:cNvPr id="1035" name="Ink 1034">
                  <a:extLst>
                    <a:ext uri="{FF2B5EF4-FFF2-40B4-BE49-F238E27FC236}">
                      <a16:creationId xmlns:a16="http://schemas.microsoft.com/office/drawing/2014/main" id="{81424703-ECD1-4716-93D9-CB6918B52613}"/>
                    </a:ext>
                  </a:extLst>
                </p:cNvPr>
                <p:cNvPicPr/>
                <p:nvPr/>
              </p:nvPicPr>
              <p:blipFill>
                <a:blip r:embed="rId83"/>
                <a:stretch>
                  <a:fillRect/>
                </a:stretch>
              </p:blipFill>
              <p:spPr>
                <a:xfrm>
                  <a:off x="11024981" y="5707118"/>
                  <a:ext cx="1175400" cy="286920"/>
                </a:xfrm>
                <a:prstGeom prst="rect">
                  <a:avLst/>
                </a:prstGeom>
              </p:spPr>
            </p:pic>
          </mc:Fallback>
        </mc:AlternateContent>
      </p:grpSp>
      <p:grpSp>
        <p:nvGrpSpPr>
          <p:cNvPr id="1038" name="Group 1037">
            <a:extLst>
              <a:ext uri="{FF2B5EF4-FFF2-40B4-BE49-F238E27FC236}">
                <a16:creationId xmlns:a16="http://schemas.microsoft.com/office/drawing/2014/main" id="{6450FAFA-CD8E-48C6-A62C-3B8CFEDEA5C1}"/>
              </a:ext>
            </a:extLst>
          </p:cNvPr>
          <p:cNvGrpSpPr/>
          <p:nvPr/>
        </p:nvGrpSpPr>
        <p:grpSpPr>
          <a:xfrm>
            <a:off x="3241421" y="1427798"/>
            <a:ext cx="7360200" cy="1424160"/>
            <a:chOff x="3241421" y="1427798"/>
            <a:chExt cx="7360200" cy="1424160"/>
          </a:xfrm>
        </p:grpSpPr>
        <mc:AlternateContent xmlns:mc="http://schemas.openxmlformats.org/markup-compatibility/2006">
          <mc:Choice xmlns:p14="http://schemas.microsoft.com/office/powerpoint/2010/main" Requires="p14">
            <p:contentPart p14:bwMode="auto" r:id="rId84">
              <p14:nvContentPartPr>
                <p14:cNvPr id="15" name="Ink 14">
                  <a:extLst>
                    <a:ext uri="{FF2B5EF4-FFF2-40B4-BE49-F238E27FC236}">
                      <a16:creationId xmlns:a16="http://schemas.microsoft.com/office/drawing/2014/main" id="{935BE0A4-1F2E-4584-B54E-01DCDE9C2F04}"/>
                    </a:ext>
                  </a:extLst>
                </p14:cNvPr>
                <p14:cNvContentPartPr/>
                <p14:nvPr/>
              </p14:nvContentPartPr>
              <p14:xfrm>
                <a:off x="5410781" y="1943318"/>
                <a:ext cx="77400" cy="27360"/>
              </p14:xfrm>
            </p:contentPart>
          </mc:Choice>
          <mc:Fallback>
            <p:pic>
              <p:nvPicPr>
                <p:cNvPr id="15" name="Ink 14">
                  <a:extLst>
                    <a:ext uri="{FF2B5EF4-FFF2-40B4-BE49-F238E27FC236}">
                      <a16:creationId xmlns:a16="http://schemas.microsoft.com/office/drawing/2014/main" id="{935BE0A4-1F2E-4584-B54E-01DCDE9C2F04}"/>
                    </a:ext>
                  </a:extLst>
                </p:cNvPr>
                <p:cNvPicPr/>
                <p:nvPr/>
              </p:nvPicPr>
              <p:blipFill>
                <a:blip r:embed="rId85"/>
                <a:stretch>
                  <a:fillRect/>
                </a:stretch>
              </p:blipFill>
              <p:spPr>
                <a:xfrm>
                  <a:off x="5402141" y="1934318"/>
                  <a:ext cx="9504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6" name="Ink 15">
                  <a:extLst>
                    <a:ext uri="{FF2B5EF4-FFF2-40B4-BE49-F238E27FC236}">
                      <a16:creationId xmlns:a16="http://schemas.microsoft.com/office/drawing/2014/main" id="{DC50AAFC-25C3-4163-A1C8-58562FF89FF8}"/>
                    </a:ext>
                  </a:extLst>
                </p14:cNvPr>
                <p14:cNvContentPartPr/>
                <p14:nvPr/>
              </p14:nvContentPartPr>
              <p14:xfrm>
                <a:off x="3522221" y="1895798"/>
                <a:ext cx="2446560" cy="847440"/>
              </p14:xfrm>
            </p:contentPart>
          </mc:Choice>
          <mc:Fallback>
            <p:pic>
              <p:nvPicPr>
                <p:cNvPr id="16" name="Ink 15">
                  <a:extLst>
                    <a:ext uri="{FF2B5EF4-FFF2-40B4-BE49-F238E27FC236}">
                      <a16:creationId xmlns:a16="http://schemas.microsoft.com/office/drawing/2014/main" id="{DC50AAFC-25C3-4163-A1C8-58562FF89FF8}"/>
                    </a:ext>
                  </a:extLst>
                </p:cNvPr>
                <p:cNvPicPr/>
                <p:nvPr/>
              </p:nvPicPr>
              <p:blipFill>
                <a:blip r:embed="rId87"/>
                <a:stretch>
                  <a:fillRect/>
                </a:stretch>
              </p:blipFill>
              <p:spPr>
                <a:xfrm>
                  <a:off x="3513221" y="1886798"/>
                  <a:ext cx="2464200" cy="8650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9" name="Ink 18">
                  <a:extLst>
                    <a:ext uri="{FF2B5EF4-FFF2-40B4-BE49-F238E27FC236}">
                      <a16:creationId xmlns:a16="http://schemas.microsoft.com/office/drawing/2014/main" id="{BA5833D4-3B3F-46CC-8EDC-CE53A030A4DF}"/>
                    </a:ext>
                  </a:extLst>
                </p14:cNvPr>
                <p14:cNvContentPartPr/>
                <p14:nvPr/>
              </p14:nvContentPartPr>
              <p14:xfrm>
                <a:off x="6650261" y="1724078"/>
                <a:ext cx="248760" cy="650160"/>
              </p14:xfrm>
            </p:contentPart>
          </mc:Choice>
          <mc:Fallback>
            <p:pic>
              <p:nvPicPr>
                <p:cNvPr id="19" name="Ink 18">
                  <a:extLst>
                    <a:ext uri="{FF2B5EF4-FFF2-40B4-BE49-F238E27FC236}">
                      <a16:creationId xmlns:a16="http://schemas.microsoft.com/office/drawing/2014/main" id="{BA5833D4-3B3F-46CC-8EDC-CE53A030A4DF}"/>
                    </a:ext>
                  </a:extLst>
                </p:cNvPr>
                <p:cNvPicPr/>
                <p:nvPr/>
              </p:nvPicPr>
              <p:blipFill>
                <a:blip r:embed="rId89"/>
                <a:stretch>
                  <a:fillRect/>
                </a:stretch>
              </p:blipFill>
              <p:spPr>
                <a:xfrm>
                  <a:off x="6641621" y="1715438"/>
                  <a:ext cx="266400" cy="6678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20" name="Ink 19">
                  <a:extLst>
                    <a:ext uri="{FF2B5EF4-FFF2-40B4-BE49-F238E27FC236}">
                      <a16:creationId xmlns:a16="http://schemas.microsoft.com/office/drawing/2014/main" id="{FB395AEA-FCD5-4E0A-89E5-6F60DB7D1594}"/>
                    </a:ext>
                  </a:extLst>
                </p14:cNvPr>
                <p14:cNvContentPartPr/>
                <p14:nvPr/>
              </p14:nvContentPartPr>
              <p14:xfrm>
                <a:off x="6944381" y="1474598"/>
                <a:ext cx="483120" cy="469800"/>
              </p14:xfrm>
            </p:contentPart>
          </mc:Choice>
          <mc:Fallback>
            <p:pic>
              <p:nvPicPr>
                <p:cNvPr id="20" name="Ink 19">
                  <a:extLst>
                    <a:ext uri="{FF2B5EF4-FFF2-40B4-BE49-F238E27FC236}">
                      <a16:creationId xmlns:a16="http://schemas.microsoft.com/office/drawing/2014/main" id="{FB395AEA-FCD5-4E0A-89E5-6F60DB7D1594}"/>
                    </a:ext>
                  </a:extLst>
                </p:cNvPr>
                <p:cNvPicPr/>
                <p:nvPr/>
              </p:nvPicPr>
              <p:blipFill>
                <a:blip r:embed="rId91"/>
                <a:stretch>
                  <a:fillRect/>
                </a:stretch>
              </p:blipFill>
              <p:spPr>
                <a:xfrm>
                  <a:off x="6935381" y="1465958"/>
                  <a:ext cx="500760" cy="4874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21" name="Ink 20">
                  <a:extLst>
                    <a:ext uri="{FF2B5EF4-FFF2-40B4-BE49-F238E27FC236}">
                      <a16:creationId xmlns:a16="http://schemas.microsoft.com/office/drawing/2014/main" id="{5E30AD4A-ADD0-433F-8BAD-8A1E6C57407D}"/>
                    </a:ext>
                  </a:extLst>
                </p14:cNvPr>
                <p14:cNvContentPartPr/>
                <p14:nvPr/>
              </p14:nvContentPartPr>
              <p14:xfrm>
                <a:off x="7307261" y="1679078"/>
                <a:ext cx="243000" cy="110160"/>
              </p14:xfrm>
            </p:contentPart>
          </mc:Choice>
          <mc:Fallback>
            <p:pic>
              <p:nvPicPr>
                <p:cNvPr id="21" name="Ink 20">
                  <a:extLst>
                    <a:ext uri="{FF2B5EF4-FFF2-40B4-BE49-F238E27FC236}">
                      <a16:creationId xmlns:a16="http://schemas.microsoft.com/office/drawing/2014/main" id="{5E30AD4A-ADD0-433F-8BAD-8A1E6C57407D}"/>
                    </a:ext>
                  </a:extLst>
                </p:cNvPr>
                <p:cNvPicPr/>
                <p:nvPr/>
              </p:nvPicPr>
              <p:blipFill>
                <a:blip r:embed="rId93"/>
                <a:stretch>
                  <a:fillRect/>
                </a:stretch>
              </p:blipFill>
              <p:spPr>
                <a:xfrm>
                  <a:off x="7298621" y="1670438"/>
                  <a:ext cx="26064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22" name="Ink 21">
                  <a:extLst>
                    <a:ext uri="{FF2B5EF4-FFF2-40B4-BE49-F238E27FC236}">
                      <a16:creationId xmlns:a16="http://schemas.microsoft.com/office/drawing/2014/main" id="{5D36579B-E159-4D9B-B94F-25FE2B106466}"/>
                    </a:ext>
                  </a:extLst>
                </p14:cNvPr>
                <p14:cNvContentPartPr/>
                <p14:nvPr/>
              </p14:nvContentPartPr>
              <p14:xfrm>
                <a:off x="7444781" y="1541198"/>
                <a:ext cx="278280" cy="429120"/>
              </p14:xfrm>
            </p:contentPart>
          </mc:Choice>
          <mc:Fallback>
            <p:pic>
              <p:nvPicPr>
                <p:cNvPr id="22" name="Ink 21">
                  <a:extLst>
                    <a:ext uri="{FF2B5EF4-FFF2-40B4-BE49-F238E27FC236}">
                      <a16:creationId xmlns:a16="http://schemas.microsoft.com/office/drawing/2014/main" id="{5D36579B-E159-4D9B-B94F-25FE2B106466}"/>
                    </a:ext>
                  </a:extLst>
                </p:cNvPr>
                <p:cNvPicPr/>
                <p:nvPr/>
              </p:nvPicPr>
              <p:blipFill>
                <a:blip r:embed="rId95"/>
                <a:stretch>
                  <a:fillRect/>
                </a:stretch>
              </p:blipFill>
              <p:spPr>
                <a:xfrm>
                  <a:off x="7436141" y="1532558"/>
                  <a:ext cx="295920" cy="4467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23" name="Ink 22">
                  <a:extLst>
                    <a:ext uri="{FF2B5EF4-FFF2-40B4-BE49-F238E27FC236}">
                      <a16:creationId xmlns:a16="http://schemas.microsoft.com/office/drawing/2014/main" id="{BA6FD130-B937-4AB0-AFCE-95408346DAC7}"/>
                    </a:ext>
                  </a:extLst>
                </p14:cNvPr>
                <p14:cNvContentPartPr/>
                <p14:nvPr/>
              </p14:nvContentPartPr>
              <p14:xfrm>
                <a:off x="7636661" y="1570718"/>
                <a:ext cx="592560" cy="389880"/>
              </p14:xfrm>
            </p:contentPart>
          </mc:Choice>
          <mc:Fallback>
            <p:pic>
              <p:nvPicPr>
                <p:cNvPr id="23" name="Ink 22">
                  <a:extLst>
                    <a:ext uri="{FF2B5EF4-FFF2-40B4-BE49-F238E27FC236}">
                      <a16:creationId xmlns:a16="http://schemas.microsoft.com/office/drawing/2014/main" id="{BA6FD130-B937-4AB0-AFCE-95408346DAC7}"/>
                    </a:ext>
                  </a:extLst>
                </p:cNvPr>
                <p:cNvPicPr/>
                <p:nvPr/>
              </p:nvPicPr>
              <p:blipFill>
                <a:blip r:embed="rId97"/>
                <a:stretch>
                  <a:fillRect/>
                </a:stretch>
              </p:blipFill>
              <p:spPr>
                <a:xfrm>
                  <a:off x="7628021" y="1561718"/>
                  <a:ext cx="610200" cy="4075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24" name="Ink 23">
                  <a:extLst>
                    <a:ext uri="{FF2B5EF4-FFF2-40B4-BE49-F238E27FC236}">
                      <a16:creationId xmlns:a16="http://schemas.microsoft.com/office/drawing/2014/main" id="{88C2ABA5-8FED-4889-A4AE-82119B0F1E4D}"/>
                    </a:ext>
                  </a:extLst>
                </p14:cNvPr>
                <p14:cNvContentPartPr/>
                <p14:nvPr/>
              </p14:nvContentPartPr>
              <p14:xfrm>
                <a:off x="8211941" y="1679798"/>
                <a:ext cx="448200" cy="264240"/>
              </p14:xfrm>
            </p:contentPart>
          </mc:Choice>
          <mc:Fallback>
            <p:pic>
              <p:nvPicPr>
                <p:cNvPr id="24" name="Ink 23">
                  <a:extLst>
                    <a:ext uri="{FF2B5EF4-FFF2-40B4-BE49-F238E27FC236}">
                      <a16:creationId xmlns:a16="http://schemas.microsoft.com/office/drawing/2014/main" id="{88C2ABA5-8FED-4889-A4AE-82119B0F1E4D}"/>
                    </a:ext>
                  </a:extLst>
                </p:cNvPr>
                <p:cNvPicPr/>
                <p:nvPr/>
              </p:nvPicPr>
              <p:blipFill>
                <a:blip r:embed="rId99"/>
                <a:stretch>
                  <a:fillRect/>
                </a:stretch>
              </p:blipFill>
              <p:spPr>
                <a:xfrm>
                  <a:off x="8202941" y="1671158"/>
                  <a:ext cx="46584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25" name="Ink 24">
                  <a:extLst>
                    <a:ext uri="{FF2B5EF4-FFF2-40B4-BE49-F238E27FC236}">
                      <a16:creationId xmlns:a16="http://schemas.microsoft.com/office/drawing/2014/main" id="{E78C97C4-6E1F-4AAF-93C0-E4D70337804C}"/>
                    </a:ext>
                  </a:extLst>
                </p14:cNvPr>
                <p14:cNvContentPartPr/>
                <p14:nvPr/>
              </p14:nvContentPartPr>
              <p14:xfrm>
                <a:off x="7552781" y="1427798"/>
                <a:ext cx="165960" cy="320760"/>
              </p14:xfrm>
            </p:contentPart>
          </mc:Choice>
          <mc:Fallback>
            <p:pic>
              <p:nvPicPr>
                <p:cNvPr id="25" name="Ink 24">
                  <a:extLst>
                    <a:ext uri="{FF2B5EF4-FFF2-40B4-BE49-F238E27FC236}">
                      <a16:creationId xmlns:a16="http://schemas.microsoft.com/office/drawing/2014/main" id="{E78C97C4-6E1F-4AAF-93C0-E4D70337804C}"/>
                    </a:ext>
                  </a:extLst>
                </p:cNvPr>
                <p:cNvPicPr/>
                <p:nvPr/>
              </p:nvPicPr>
              <p:blipFill>
                <a:blip r:embed="rId101"/>
                <a:stretch>
                  <a:fillRect/>
                </a:stretch>
              </p:blipFill>
              <p:spPr>
                <a:xfrm>
                  <a:off x="7543781" y="1419158"/>
                  <a:ext cx="183600" cy="3384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42" name="Ink 41">
                  <a:extLst>
                    <a:ext uri="{FF2B5EF4-FFF2-40B4-BE49-F238E27FC236}">
                      <a16:creationId xmlns:a16="http://schemas.microsoft.com/office/drawing/2014/main" id="{9E0426E0-6BF3-46D7-BE61-65EEFDB8BA7C}"/>
                    </a:ext>
                  </a:extLst>
                </p14:cNvPr>
                <p14:cNvContentPartPr/>
                <p14:nvPr/>
              </p14:nvContentPartPr>
              <p14:xfrm>
                <a:off x="8924381" y="1630838"/>
                <a:ext cx="71640" cy="37440"/>
              </p14:xfrm>
            </p:contentPart>
          </mc:Choice>
          <mc:Fallback>
            <p:pic>
              <p:nvPicPr>
                <p:cNvPr id="42" name="Ink 41">
                  <a:extLst>
                    <a:ext uri="{FF2B5EF4-FFF2-40B4-BE49-F238E27FC236}">
                      <a16:creationId xmlns:a16="http://schemas.microsoft.com/office/drawing/2014/main" id="{9E0426E0-6BF3-46D7-BE61-65EEFDB8BA7C}"/>
                    </a:ext>
                  </a:extLst>
                </p:cNvPr>
                <p:cNvPicPr/>
                <p:nvPr/>
              </p:nvPicPr>
              <p:blipFill>
                <a:blip r:embed="rId103"/>
                <a:stretch>
                  <a:fillRect/>
                </a:stretch>
              </p:blipFill>
              <p:spPr>
                <a:xfrm>
                  <a:off x="8915741" y="1622198"/>
                  <a:ext cx="8928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43" name="Ink 42">
                  <a:extLst>
                    <a:ext uri="{FF2B5EF4-FFF2-40B4-BE49-F238E27FC236}">
                      <a16:creationId xmlns:a16="http://schemas.microsoft.com/office/drawing/2014/main" id="{508A4BF7-8AE7-4D88-8F4C-8D41AE286A5C}"/>
                    </a:ext>
                  </a:extLst>
                </p14:cNvPr>
                <p14:cNvContentPartPr/>
                <p14:nvPr/>
              </p14:nvContentPartPr>
              <p14:xfrm>
                <a:off x="8322821" y="1580798"/>
                <a:ext cx="1252800" cy="1003320"/>
              </p14:xfrm>
            </p:contentPart>
          </mc:Choice>
          <mc:Fallback>
            <p:pic>
              <p:nvPicPr>
                <p:cNvPr id="43" name="Ink 42">
                  <a:extLst>
                    <a:ext uri="{FF2B5EF4-FFF2-40B4-BE49-F238E27FC236}">
                      <a16:creationId xmlns:a16="http://schemas.microsoft.com/office/drawing/2014/main" id="{508A4BF7-8AE7-4D88-8F4C-8D41AE286A5C}"/>
                    </a:ext>
                  </a:extLst>
                </p:cNvPr>
                <p:cNvPicPr/>
                <p:nvPr/>
              </p:nvPicPr>
              <p:blipFill>
                <a:blip r:embed="rId105"/>
                <a:stretch>
                  <a:fillRect/>
                </a:stretch>
              </p:blipFill>
              <p:spPr>
                <a:xfrm>
                  <a:off x="8314181" y="1572158"/>
                  <a:ext cx="1270440" cy="10209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45" name="Ink 44">
                  <a:extLst>
                    <a:ext uri="{FF2B5EF4-FFF2-40B4-BE49-F238E27FC236}">
                      <a16:creationId xmlns:a16="http://schemas.microsoft.com/office/drawing/2014/main" id="{C6CB2F4A-D587-4DB3-BE4C-C5C44FF9A4F4}"/>
                    </a:ext>
                  </a:extLst>
                </p14:cNvPr>
                <p14:cNvContentPartPr/>
                <p14:nvPr/>
              </p14:nvContentPartPr>
              <p14:xfrm>
                <a:off x="9455741" y="1437878"/>
                <a:ext cx="1145880" cy="474840"/>
              </p14:xfrm>
            </p:contentPart>
          </mc:Choice>
          <mc:Fallback>
            <p:pic>
              <p:nvPicPr>
                <p:cNvPr id="45" name="Ink 44">
                  <a:extLst>
                    <a:ext uri="{FF2B5EF4-FFF2-40B4-BE49-F238E27FC236}">
                      <a16:creationId xmlns:a16="http://schemas.microsoft.com/office/drawing/2014/main" id="{C6CB2F4A-D587-4DB3-BE4C-C5C44FF9A4F4}"/>
                    </a:ext>
                  </a:extLst>
                </p:cNvPr>
                <p:cNvPicPr/>
                <p:nvPr/>
              </p:nvPicPr>
              <p:blipFill>
                <a:blip r:embed="rId107"/>
                <a:stretch>
                  <a:fillRect/>
                </a:stretch>
              </p:blipFill>
              <p:spPr>
                <a:xfrm>
                  <a:off x="9446741" y="1428878"/>
                  <a:ext cx="1163520" cy="4924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037" name="Ink 1036">
                  <a:extLst>
                    <a:ext uri="{FF2B5EF4-FFF2-40B4-BE49-F238E27FC236}">
                      <a16:creationId xmlns:a16="http://schemas.microsoft.com/office/drawing/2014/main" id="{1DCC6A74-0691-4946-B0BB-F220022F8F45}"/>
                    </a:ext>
                  </a:extLst>
                </p14:cNvPr>
                <p14:cNvContentPartPr/>
                <p14:nvPr/>
              </p14:nvContentPartPr>
              <p14:xfrm>
                <a:off x="3241421" y="1594838"/>
                <a:ext cx="2727360" cy="1257120"/>
              </p14:xfrm>
            </p:contentPart>
          </mc:Choice>
          <mc:Fallback>
            <p:pic>
              <p:nvPicPr>
                <p:cNvPr id="1037" name="Ink 1036">
                  <a:extLst>
                    <a:ext uri="{FF2B5EF4-FFF2-40B4-BE49-F238E27FC236}">
                      <a16:creationId xmlns:a16="http://schemas.microsoft.com/office/drawing/2014/main" id="{1DCC6A74-0691-4946-B0BB-F220022F8F45}"/>
                    </a:ext>
                  </a:extLst>
                </p:cNvPr>
                <p:cNvPicPr/>
                <p:nvPr/>
              </p:nvPicPr>
              <p:blipFill>
                <a:blip r:embed="rId109"/>
                <a:stretch>
                  <a:fillRect/>
                </a:stretch>
              </p:blipFill>
              <p:spPr>
                <a:xfrm>
                  <a:off x="3232781" y="1585838"/>
                  <a:ext cx="2745000" cy="1274760"/>
                </a:xfrm>
                <a:prstGeom prst="rect">
                  <a:avLst/>
                </a:prstGeom>
              </p:spPr>
            </p:pic>
          </mc:Fallback>
        </mc:AlternateContent>
      </p:grpSp>
    </p:spTree>
    <p:extLst>
      <p:ext uri="{BB962C8B-B14F-4D97-AF65-F5344CB8AC3E}">
        <p14:creationId xmlns:p14="http://schemas.microsoft.com/office/powerpoint/2010/main" val="3729705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CCFB7-AB32-4DA6-BC54-7B220C1AADA2}"/>
              </a:ext>
            </a:extLst>
          </p:cNvPr>
          <p:cNvSpPr>
            <a:spLocks noGrp="1"/>
          </p:cNvSpPr>
          <p:nvPr>
            <p:ph type="title"/>
          </p:nvPr>
        </p:nvSpPr>
        <p:spPr>
          <a:xfrm>
            <a:off x="523875" y="365126"/>
            <a:ext cx="10829925" cy="711200"/>
          </a:xfrm>
        </p:spPr>
        <p:txBody>
          <a:bodyPr/>
          <a:lstStyle/>
          <a:p>
            <a:r>
              <a:rPr lang="en-US" dirty="0"/>
              <a:t>Non-blocking Request Processing</a:t>
            </a:r>
            <a:endParaRPr lang="en-IN" dirty="0"/>
          </a:p>
        </p:txBody>
      </p:sp>
      <p:sp>
        <p:nvSpPr>
          <p:cNvPr id="5" name="TextBox 4">
            <a:extLst>
              <a:ext uri="{FF2B5EF4-FFF2-40B4-BE49-F238E27FC236}">
                <a16:creationId xmlns:a16="http://schemas.microsoft.com/office/drawing/2014/main" id="{A00A5A42-16A5-4BAA-A565-174ABFAF4A2E}"/>
              </a:ext>
            </a:extLst>
          </p:cNvPr>
          <p:cNvSpPr txBox="1"/>
          <p:nvPr/>
        </p:nvSpPr>
        <p:spPr>
          <a:xfrm>
            <a:off x="523875" y="1076326"/>
            <a:ext cx="10829925" cy="2308324"/>
          </a:xfrm>
          <a:prstGeom prst="rect">
            <a:avLst/>
          </a:prstGeom>
          <a:noFill/>
        </p:spPr>
        <p:txBody>
          <a:bodyPr wrap="square">
            <a:spAutoFit/>
          </a:bodyPr>
          <a:lstStyle/>
          <a:p>
            <a:pPr algn="l"/>
            <a:r>
              <a:rPr lang="en-US" b="0" i="0" dirty="0">
                <a:solidFill>
                  <a:srgbClr val="243B53"/>
                </a:solidFill>
                <a:effectLst/>
                <a:latin typeface="Raleway" pitchFamily="2" charset="0"/>
              </a:rPr>
              <a:t>In non-blocking or asynchronous request processing, no thread is in waiting state. There is generally only one request thread receiving the request.</a:t>
            </a:r>
          </a:p>
          <a:p>
            <a:pPr algn="l"/>
            <a:r>
              <a:rPr lang="en-US" b="0" i="0" dirty="0">
                <a:solidFill>
                  <a:srgbClr val="243B53"/>
                </a:solidFill>
                <a:effectLst/>
                <a:latin typeface="Raleway" pitchFamily="2" charset="0"/>
              </a:rPr>
              <a:t>All incoming requests come with a event handler and call back information. Request thread delegates the incoming requests to a thread pool (generally small number of threads) which delegate the request to it’s handler function and immediately start processing other incoming requests from request thread.</a:t>
            </a:r>
          </a:p>
          <a:p>
            <a:pPr algn="l"/>
            <a:r>
              <a:rPr lang="en-US" b="0" i="0" dirty="0">
                <a:solidFill>
                  <a:srgbClr val="243B53"/>
                </a:solidFill>
                <a:effectLst/>
                <a:latin typeface="Raleway" pitchFamily="2" charset="0"/>
              </a:rPr>
              <a:t>When the handler function is complete, one of thread from pool collect the response and pass it to the call back function.</a:t>
            </a:r>
          </a:p>
        </p:txBody>
      </p:sp>
      <p:pic>
        <p:nvPicPr>
          <p:cNvPr id="2050" name="Picture 2" descr="Non-blocking request processing">
            <a:extLst>
              <a:ext uri="{FF2B5EF4-FFF2-40B4-BE49-F238E27FC236}">
                <a16:creationId xmlns:a16="http://schemas.microsoft.com/office/drawing/2014/main" id="{F7271355-8AA1-40FF-898B-AC467808B3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724" y="3473351"/>
            <a:ext cx="8810625" cy="322124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BEF57FB7-0B89-4D30-8141-715545ED678E}"/>
                  </a:ext>
                </a:extLst>
              </p14:cNvPr>
              <p14:cNvContentPartPr/>
              <p14:nvPr/>
            </p14:nvContentPartPr>
            <p14:xfrm>
              <a:off x="2626541" y="1407638"/>
              <a:ext cx="1434600" cy="125280"/>
            </p14:xfrm>
          </p:contentPart>
        </mc:Choice>
        <mc:Fallback>
          <p:pic>
            <p:nvPicPr>
              <p:cNvPr id="3" name="Ink 2">
                <a:extLst>
                  <a:ext uri="{FF2B5EF4-FFF2-40B4-BE49-F238E27FC236}">
                    <a16:creationId xmlns:a16="http://schemas.microsoft.com/office/drawing/2014/main" id="{BEF57FB7-0B89-4D30-8141-715545ED678E}"/>
                  </a:ext>
                </a:extLst>
              </p:cNvPr>
              <p:cNvPicPr/>
              <p:nvPr/>
            </p:nvPicPr>
            <p:blipFill>
              <a:blip r:embed="rId4"/>
              <a:stretch>
                <a:fillRect/>
              </a:stretch>
            </p:blipFill>
            <p:spPr>
              <a:xfrm>
                <a:off x="2617541" y="1398638"/>
                <a:ext cx="1452240" cy="142920"/>
              </a:xfrm>
              <a:prstGeom prst="rect">
                <a:avLst/>
              </a:prstGeom>
            </p:spPr>
          </p:pic>
        </mc:Fallback>
      </mc:AlternateContent>
      <p:grpSp>
        <p:nvGrpSpPr>
          <p:cNvPr id="7" name="Group 6">
            <a:extLst>
              <a:ext uri="{FF2B5EF4-FFF2-40B4-BE49-F238E27FC236}">
                <a16:creationId xmlns:a16="http://schemas.microsoft.com/office/drawing/2014/main" id="{CB76FB15-28D7-479D-B830-3AC59AA3A0C1}"/>
              </a:ext>
            </a:extLst>
          </p:cNvPr>
          <p:cNvGrpSpPr/>
          <p:nvPr/>
        </p:nvGrpSpPr>
        <p:grpSpPr>
          <a:xfrm>
            <a:off x="1587581" y="4680398"/>
            <a:ext cx="1463400" cy="729360"/>
            <a:chOff x="1587581" y="4680398"/>
            <a:chExt cx="1463400" cy="729360"/>
          </a:xfrm>
        </p:grpSpPr>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AFA04C8A-1A2E-4B7B-9B1F-2DC65B2443A5}"/>
                    </a:ext>
                  </a:extLst>
                </p14:cNvPr>
                <p14:cNvContentPartPr/>
                <p14:nvPr/>
              </p14:nvContentPartPr>
              <p14:xfrm>
                <a:off x="1587581" y="4721798"/>
                <a:ext cx="1463400" cy="17640"/>
              </p14:xfrm>
            </p:contentPart>
          </mc:Choice>
          <mc:Fallback>
            <p:pic>
              <p:nvPicPr>
                <p:cNvPr id="4" name="Ink 3">
                  <a:extLst>
                    <a:ext uri="{FF2B5EF4-FFF2-40B4-BE49-F238E27FC236}">
                      <a16:creationId xmlns:a16="http://schemas.microsoft.com/office/drawing/2014/main" id="{AFA04C8A-1A2E-4B7B-9B1F-2DC65B2443A5}"/>
                    </a:ext>
                  </a:extLst>
                </p:cNvPr>
                <p:cNvPicPr/>
                <p:nvPr/>
              </p:nvPicPr>
              <p:blipFill>
                <a:blip r:embed="rId6"/>
                <a:stretch>
                  <a:fillRect/>
                </a:stretch>
              </p:blipFill>
              <p:spPr>
                <a:xfrm>
                  <a:off x="1578581" y="4712798"/>
                  <a:ext cx="148104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FDE7F43B-0D1C-4D82-99E2-409428BBB9CC}"/>
                    </a:ext>
                  </a:extLst>
                </p14:cNvPr>
                <p14:cNvContentPartPr/>
                <p14:nvPr/>
              </p14:nvContentPartPr>
              <p14:xfrm>
                <a:off x="2490101" y="4680398"/>
                <a:ext cx="527760" cy="729360"/>
              </p14:xfrm>
            </p:contentPart>
          </mc:Choice>
          <mc:Fallback>
            <p:pic>
              <p:nvPicPr>
                <p:cNvPr id="6" name="Ink 5">
                  <a:extLst>
                    <a:ext uri="{FF2B5EF4-FFF2-40B4-BE49-F238E27FC236}">
                      <a16:creationId xmlns:a16="http://schemas.microsoft.com/office/drawing/2014/main" id="{FDE7F43B-0D1C-4D82-99E2-409428BBB9CC}"/>
                    </a:ext>
                  </a:extLst>
                </p:cNvPr>
                <p:cNvPicPr/>
                <p:nvPr/>
              </p:nvPicPr>
              <p:blipFill>
                <a:blip r:embed="rId8"/>
                <a:stretch>
                  <a:fillRect/>
                </a:stretch>
              </p:blipFill>
              <p:spPr>
                <a:xfrm>
                  <a:off x="2481101" y="4671758"/>
                  <a:ext cx="545400" cy="747000"/>
                </a:xfrm>
                <a:prstGeom prst="rect">
                  <a:avLst/>
                </a:prstGeom>
              </p:spPr>
            </p:pic>
          </mc:Fallback>
        </mc:AlternateContent>
      </p:grpSp>
      <p:grpSp>
        <p:nvGrpSpPr>
          <p:cNvPr id="12" name="Group 11">
            <a:extLst>
              <a:ext uri="{FF2B5EF4-FFF2-40B4-BE49-F238E27FC236}">
                <a16:creationId xmlns:a16="http://schemas.microsoft.com/office/drawing/2014/main" id="{518CDA39-C885-4D87-9776-FECC5AD4E72E}"/>
              </a:ext>
            </a:extLst>
          </p:cNvPr>
          <p:cNvGrpSpPr/>
          <p:nvPr/>
        </p:nvGrpSpPr>
        <p:grpSpPr>
          <a:xfrm>
            <a:off x="3878261" y="3440918"/>
            <a:ext cx="2687760" cy="937080"/>
            <a:chOff x="3878261" y="3440918"/>
            <a:chExt cx="2687760" cy="937080"/>
          </a:xfrm>
        </p:grpSpPr>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A9964514-611C-4C19-B23F-AA5E9AC58133}"/>
                    </a:ext>
                  </a:extLst>
                </p14:cNvPr>
                <p14:cNvContentPartPr/>
                <p14:nvPr/>
              </p14:nvContentPartPr>
              <p14:xfrm>
                <a:off x="3878261" y="3675638"/>
                <a:ext cx="2360160" cy="154440"/>
              </p14:xfrm>
            </p:contentPart>
          </mc:Choice>
          <mc:Fallback>
            <p:pic>
              <p:nvPicPr>
                <p:cNvPr id="8" name="Ink 7">
                  <a:extLst>
                    <a:ext uri="{FF2B5EF4-FFF2-40B4-BE49-F238E27FC236}">
                      <a16:creationId xmlns:a16="http://schemas.microsoft.com/office/drawing/2014/main" id="{A9964514-611C-4C19-B23F-AA5E9AC58133}"/>
                    </a:ext>
                  </a:extLst>
                </p:cNvPr>
                <p:cNvPicPr/>
                <p:nvPr/>
              </p:nvPicPr>
              <p:blipFill>
                <a:blip r:embed="rId10"/>
                <a:stretch>
                  <a:fillRect/>
                </a:stretch>
              </p:blipFill>
              <p:spPr>
                <a:xfrm>
                  <a:off x="3869261" y="3666998"/>
                  <a:ext cx="237780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C12997E2-3E96-4A90-A313-7B8C4AC144B3}"/>
                    </a:ext>
                  </a:extLst>
                </p14:cNvPr>
                <p14:cNvContentPartPr/>
                <p14:nvPr/>
              </p14:nvContentPartPr>
              <p14:xfrm>
                <a:off x="5880941" y="3440918"/>
                <a:ext cx="685080" cy="937080"/>
              </p14:xfrm>
            </p:contentPart>
          </mc:Choice>
          <mc:Fallback>
            <p:pic>
              <p:nvPicPr>
                <p:cNvPr id="9" name="Ink 8">
                  <a:extLst>
                    <a:ext uri="{FF2B5EF4-FFF2-40B4-BE49-F238E27FC236}">
                      <a16:creationId xmlns:a16="http://schemas.microsoft.com/office/drawing/2014/main" id="{C12997E2-3E96-4A90-A313-7B8C4AC144B3}"/>
                    </a:ext>
                  </a:extLst>
                </p:cNvPr>
                <p:cNvPicPr/>
                <p:nvPr/>
              </p:nvPicPr>
              <p:blipFill>
                <a:blip r:embed="rId12"/>
                <a:stretch>
                  <a:fillRect/>
                </a:stretch>
              </p:blipFill>
              <p:spPr>
                <a:xfrm>
                  <a:off x="5872301" y="3432278"/>
                  <a:ext cx="702720" cy="9547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Ink 10">
                  <a:extLst>
                    <a:ext uri="{FF2B5EF4-FFF2-40B4-BE49-F238E27FC236}">
                      <a16:creationId xmlns:a16="http://schemas.microsoft.com/office/drawing/2014/main" id="{5D2EFCD0-DD2A-48E3-B61A-D4E374570477}"/>
                    </a:ext>
                  </a:extLst>
                </p14:cNvPr>
                <p14:cNvContentPartPr/>
                <p14:nvPr/>
              </p14:nvContentPartPr>
              <p14:xfrm>
                <a:off x="5901101" y="3520478"/>
                <a:ext cx="536400" cy="480240"/>
              </p14:xfrm>
            </p:contentPart>
          </mc:Choice>
          <mc:Fallback>
            <p:pic>
              <p:nvPicPr>
                <p:cNvPr id="11" name="Ink 10">
                  <a:extLst>
                    <a:ext uri="{FF2B5EF4-FFF2-40B4-BE49-F238E27FC236}">
                      <a16:creationId xmlns:a16="http://schemas.microsoft.com/office/drawing/2014/main" id="{5D2EFCD0-DD2A-48E3-B61A-D4E374570477}"/>
                    </a:ext>
                  </a:extLst>
                </p:cNvPr>
                <p:cNvPicPr/>
                <p:nvPr/>
              </p:nvPicPr>
              <p:blipFill>
                <a:blip r:embed="rId14"/>
                <a:stretch>
                  <a:fillRect/>
                </a:stretch>
              </p:blipFill>
              <p:spPr>
                <a:xfrm>
                  <a:off x="5892101" y="3511478"/>
                  <a:ext cx="554040" cy="497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
            <p14:nvContentPartPr>
              <p14:cNvPr id="13" name="Ink 12">
                <a:extLst>
                  <a:ext uri="{FF2B5EF4-FFF2-40B4-BE49-F238E27FC236}">
                    <a16:creationId xmlns:a16="http://schemas.microsoft.com/office/drawing/2014/main" id="{B92E964E-DB34-45A4-A742-6EA5E1A9F62E}"/>
                  </a:ext>
                </a:extLst>
              </p14:cNvPr>
              <p14:cNvContentPartPr/>
              <p14:nvPr/>
            </p14:nvContentPartPr>
            <p14:xfrm>
              <a:off x="4708781" y="4501478"/>
              <a:ext cx="1666800" cy="1428480"/>
            </p14:xfrm>
          </p:contentPart>
        </mc:Choice>
        <mc:Fallback>
          <p:pic>
            <p:nvPicPr>
              <p:cNvPr id="13" name="Ink 12">
                <a:extLst>
                  <a:ext uri="{FF2B5EF4-FFF2-40B4-BE49-F238E27FC236}">
                    <a16:creationId xmlns:a16="http://schemas.microsoft.com/office/drawing/2014/main" id="{B92E964E-DB34-45A4-A742-6EA5E1A9F62E}"/>
                  </a:ext>
                </a:extLst>
              </p:cNvPr>
              <p:cNvPicPr/>
              <p:nvPr/>
            </p:nvPicPr>
            <p:blipFill>
              <a:blip r:embed="rId16"/>
              <a:stretch>
                <a:fillRect/>
              </a:stretch>
            </p:blipFill>
            <p:spPr>
              <a:xfrm>
                <a:off x="4699781" y="4492838"/>
                <a:ext cx="1684440" cy="14461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4" name="Ink 13">
                <a:extLst>
                  <a:ext uri="{FF2B5EF4-FFF2-40B4-BE49-F238E27FC236}">
                    <a16:creationId xmlns:a16="http://schemas.microsoft.com/office/drawing/2014/main" id="{652AF3AC-D56C-4D04-9AF4-0B55A441F7FC}"/>
                  </a:ext>
                </a:extLst>
              </p14:cNvPr>
              <p14:cNvContentPartPr/>
              <p14:nvPr/>
            </p14:nvContentPartPr>
            <p14:xfrm>
              <a:off x="8170901" y="3605078"/>
              <a:ext cx="1038240" cy="921960"/>
            </p14:xfrm>
          </p:contentPart>
        </mc:Choice>
        <mc:Fallback>
          <p:pic>
            <p:nvPicPr>
              <p:cNvPr id="14" name="Ink 13">
                <a:extLst>
                  <a:ext uri="{FF2B5EF4-FFF2-40B4-BE49-F238E27FC236}">
                    <a16:creationId xmlns:a16="http://schemas.microsoft.com/office/drawing/2014/main" id="{652AF3AC-D56C-4D04-9AF4-0B55A441F7FC}"/>
                  </a:ext>
                </a:extLst>
              </p:cNvPr>
              <p:cNvPicPr/>
              <p:nvPr/>
            </p:nvPicPr>
            <p:blipFill>
              <a:blip r:embed="rId18"/>
              <a:stretch>
                <a:fillRect/>
              </a:stretch>
            </p:blipFill>
            <p:spPr>
              <a:xfrm>
                <a:off x="8162261" y="3596438"/>
                <a:ext cx="1055880" cy="939600"/>
              </a:xfrm>
              <a:prstGeom prst="rect">
                <a:avLst/>
              </a:prstGeom>
            </p:spPr>
          </p:pic>
        </mc:Fallback>
      </mc:AlternateContent>
      <p:grpSp>
        <p:nvGrpSpPr>
          <p:cNvPr id="21" name="Group 20">
            <a:extLst>
              <a:ext uri="{FF2B5EF4-FFF2-40B4-BE49-F238E27FC236}">
                <a16:creationId xmlns:a16="http://schemas.microsoft.com/office/drawing/2014/main" id="{7668947D-D438-475B-BEF7-12715092545B}"/>
              </a:ext>
            </a:extLst>
          </p:cNvPr>
          <p:cNvGrpSpPr/>
          <p:nvPr/>
        </p:nvGrpSpPr>
        <p:grpSpPr>
          <a:xfrm>
            <a:off x="9295181" y="3250118"/>
            <a:ext cx="2295720" cy="930240"/>
            <a:chOff x="9295181" y="3250118"/>
            <a:chExt cx="2295720" cy="930240"/>
          </a:xfrm>
        </p:grpSpPr>
        <mc:AlternateContent xmlns:mc="http://schemas.openxmlformats.org/markup-compatibility/2006">
          <mc:Choice xmlns:p14="http://schemas.microsoft.com/office/powerpoint/2010/main" Requires="p14">
            <p:contentPart p14:bwMode="auto" r:id="rId19">
              <p14:nvContentPartPr>
                <p14:cNvPr id="15" name="Ink 14">
                  <a:extLst>
                    <a:ext uri="{FF2B5EF4-FFF2-40B4-BE49-F238E27FC236}">
                      <a16:creationId xmlns:a16="http://schemas.microsoft.com/office/drawing/2014/main" id="{53E5C641-DC6E-4C8D-9934-C6D3F521310F}"/>
                    </a:ext>
                  </a:extLst>
                </p14:cNvPr>
                <p14:cNvContentPartPr/>
                <p14:nvPr/>
              </p14:nvContentPartPr>
              <p14:xfrm>
                <a:off x="9375461" y="3250118"/>
                <a:ext cx="498600" cy="660960"/>
              </p14:xfrm>
            </p:contentPart>
          </mc:Choice>
          <mc:Fallback>
            <p:pic>
              <p:nvPicPr>
                <p:cNvPr id="15" name="Ink 14">
                  <a:extLst>
                    <a:ext uri="{FF2B5EF4-FFF2-40B4-BE49-F238E27FC236}">
                      <a16:creationId xmlns:a16="http://schemas.microsoft.com/office/drawing/2014/main" id="{53E5C641-DC6E-4C8D-9934-C6D3F521310F}"/>
                    </a:ext>
                  </a:extLst>
                </p:cNvPr>
                <p:cNvPicPr/>
                <p:nvPr/>
              </p:nvPicPr>
              <p:blipFill>
                <a:blip r:embed="rId20"/>
                <a:stretch>
                  <a:fillRect/>
                </a:stretch>
              </p:blipFill>
              <p:spPr>
                <a:xfrm>
                  <a:off x="9366821" y="3241118"/>
                  <a:ext cx="516240" cy="6786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6" name="Ink 15">
                  <a:extLst>
                    <a:ext uri="{FF2B5EF4-FFF2-40B4-BE49-F238E27FC236}">
                      <a16:creationId xmlns:a16="http://schemas.microsoft.com/office/drawing/2014/main" id="{CE850118-86C2-4D61-9526-0E2050FDB883}"/>
                    </a:ext>
                  </a:extLst>
                </p14:cNvPr>
                <p14:cNvContentPartPr/>
                <p14:nvPr/>
              </p14:nvContentPartPr>
              <p14:xfrm>
                <a:off x="9447101" y="3379358"/>
                <a:ext cx="594720" cy="408240"/>
              </p14:xfrm>
            </p:contentPart>
          </mc:Choice>
          <mc:Fallback>
            <p:pic>
              <p:nvPicPr>
                <p:cNvPr id="16" name="Ink 15">
                  <a:extLst>
                    <a:ext uri="{FF2B5EF4-FFF2-40B4-BE49-F238E27FC236}">
                      <a16:creationId xmlns:a16="http://schemas.microsoft.com/office/drawing/2014/main" id="{CE850118-86C2-4D61-9526-0E2050FDB883}"/>
                    </a:ext>
                  </a:extLst>
                </p:cNvPr>
                <p:cNvPicPr/>
                <p:nvPr/>
              </p:nvPicPr>
              <p:blipFill>
                <a:blip r:embed="rId22"/>
                <a:stretch>
                  <a:fillRect/>
                </a:stretch>
              </p:blipFill>
              <p:spPr>
                <a:xfrm>
                  <a:off x="9438461" y="3370718"/>
                  <a:ext cx="612360" cy="4258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7" name="Ink 16">
                  <a:extLst>
                    <a:ext uri="{FF2B5EF4-FFF2-40B4-BE49-F238E27FC236}">
                      <a16:creationId xmlns:a16="http://schemas.microsoft.com/office/drawing/2014/main" id="{CEC7BAE1-DF1F-41FA-9909-60EF4EAAF02A}"/>
                    </a:ext>
                  </a:extLst>
                </p14:cNvPr>
                <p14:cNvContentPartPr/>
                <p14:nvPr/>
              </p14:nvContentPartPr>
              <p14:xfrm>
                <a:off x="9992141" y="3254438"/>
                <a:ext cx="1053360" cy="546480"/>
              </p14:xfrm>
            </p:contentPart>
          </mc:Choice>
          <mc:Fallback>
            <p:pic>
              <p:nvPicPr>
                <p:cNvPr id="17" name="Ink 16">
                  <a:extLst>
                    <a:ext uri="{FF2B5EF4-FFF2-40B4-BE49-F238E27FC236}">
                      <a16:creationId xmlns:a16="http://schemas.microsoft.com/office/drawing/2014/main" id="{CEC7BAE1-DF1F-41FA-9909-60EF4EAAF02A}"/>
                    </a:ext>
                  </a:extLst>
                </p:cNvPr>
                <p:cNvPicPr/>
                <p:nvPr/>
              </p:nvPicPr>
              <p:blipFill>
                <a:blip r:embed="rId24"/>
                <a:stretch>
                  <a:fillRect/>
                </a:stretch>
              </p:blipFill>
              <p:spPr>
                <a:xfrm>
                  <a:off x="9983141" y="3245798"/>
                  <a:ext cx="1071000" cy="5641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8" name="Ink 17">
                  <a:extLst>
                    <a:ext uri="{FF2B5EF4-FFF2-40B4-BE49-F238E27FC236}">
                      <a16:creationId xmlns:a16="http://schemas.microsoft.com/office/drawing/2014/main" id="{C57A97B2-4222-48C9-B05C-1D7315A42377}"/>
                    </a:ext>
                  </a:extLst>
                </p14:cNvPr>
                <p14:cNvContentPartPr/>
                <p14:nvPr/>
              </p14:nvContentPartPr>
              <p14:xfrm>
                <a:off x="10832741" y="3422558"/>
                <a:ext cx="537840" cy="124200"/>
              </p14:xfrm>
            </p:contentPart>
          </mc:Choice>
          <mc:Fallback>
            <p:pic>
              <p:nvPicPr>
                <p:cNvPr id="18" name="Ink 17">
                  <a:extLst>
                    <a:ext uri="{FF2B5EF4-FFF2-40B4-BE49-F238E27FC236}">
                      <a16:creationId xmlns:a16="http://schemas.microsoft.com/office/drawing/2014/main" id="{C57A97B2-4222-48C9-B05C-1D7315A42377}"/>
                    </a:ext>
                  </a:extLst>
                </p:cNvPr>
                <p:cNvPicPr/>
                <p:nvPr/>
              </p:nvPicPr>
              <p:blipFill>
                <a:blip r:embed="rId26"/>
                <a:stretch>
                  <a:fillRect/>
                </a:stretch>
              </p:blipFill>
              <p:spPr>
                <a:xfrm>
                  <a:off x="10824101" y="3413558"/>
                  <a:ext cx="55548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9" name="Ink 18">
                  <a:extLst>
                    <a:ext uri="{FF2B5EF4-FFF2-40B4-BE49-F238E27FC236}">
                      <a16:creationId xmlns:a16="http://schemas.microsoft.com/office/drawing/2014/main" id="{EF56D0C6-9E97-4112-AD4C-F6128C7EDCEB}"/>
                    </a:ext>
                  </a:extLst>
                </p14:cNvPr>
                <p14:cNvContentPartPr/>
                <p14:nvPr/>
              </p14:nvContentPartPr>
              <p14:xfrm>
                <a:off x="9295181" y="3921158"/>
                <a:ext cx="2014560" cy="131400"/>
              </p14:xfrm>
            </p:contentPart>
          </mc:Choice>
          <mc:Fallback>
            <p:pic>
              <p:nvPicPr>
                <p:cNvPr id="19" name="Ink 18">
                  <a:extLst>
                    <a:ext uri="{FF2B5EF4-FFF2-40B4-BE49-F238E27FC236}">
                      <a16:creationId xmlns:a16="http://schemas.microsoft.com/office/drawing/2014/main" id="{EF56D0C6-9E97-4112-AD4C-F6128C7EDCEB}"/>
                    </a:ext>
                  </a:extLst>
                </p:cNvPr>
                <p:cNvPicPr/>
                <p:nvPr/>
              </p:nvPicPr>
              <p:blipFill>
                <a:blip r:embed="rId28"/>
                <a:stretch>
                  <a:fillRect/>
                </a:stretch>
              </p:blipFill>
              <p:spPr>
                <a:xfrm>
                  <a:off x="9286541" y="3912158"/>
                  <a:ext cx="203220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0" name="Ink 19">
                  <a:extLst>
                    <a:ext uri="{FF2B5EF4-FFF2-40B4-BE49-F238E27FC236}">
                      <a16:creationId xmlns:a16="http://schemas.microsoft.com/office/drawing/2014/main" id="{9C90613E-5A73-4CDA-9F46-5E46D6A555F9}"/>
                    </a:ext>
                  </a:extLst>
                </p14:cNvPr>
                <p14:cNvContentPartPr/>
                <p14:nvPr/>
              </p14:nvContentPartPr>
              <p14:xfrm>
                <a:off x="9356741" y="4058678"/>
                <a:ext cx="2234160" cy="121680"/>
              </p14:xfrm>
            </p:contentPart>
          </mc:Choice>
          <mc:Fallback>
            <p:pic>
              <p:nvPicPr>
                <p:cNvPr id="20" name="Ink 19">
                  <a:extLst>
                    <a:ext uri="{FF2B5EF4-FFF2-40B4-BE49-F238E27FC236}">
                      <a16:creationId xmlns:a16="http://schemas.microsoft.com/office/drawing/2014/main" id="{9C90613E-5A73-4CDA-9F46-5E46D6A555F9}"/>
                    </a:ext>
                  </a:extLst>
                </p:cNvPr>
                <p:cNvPicPr/>
                <p:nvPr/>
              </p:nvPicPr>
              <p:blipFill>
                <a:blip r:embed="rId30"/>
                <a:stretch>
                  <a:fillRect/>
                </a:stretch>
              </p:blipFill>
              <p:spPr>
                <a:xfrm>
                  <a:off x="9348101" y="4049678"/>
                  <a:ext cx="2251800" cy="139320"/>
                </a:xfrm>
                <a:prstGeom prst="rect">
                  <a:avLst/>
                </a:prstGeom>
              </p:spPr>
            </p:pic>
          </mc:Fallback>
        </mc:AlternateContent>
      </p:grpSp>
      <p:grpSp>
        <p:nvGrpSpPr>
          <p:cNvPr id="24" name="Group 23">
            <a:extLst>
              <a:ext uri="{FF2B5EF4-FFF2-40B4-BE49-F238E27FC236}">
                <a16:creationId xmlns:a16="http://schemas.microsoft.com/office/drawing/2014/main" id="{7D00F4C6-F9B5-4942-BBCE-DDF5CEF2898C}"/>
              </a:ext>
            </a:extLst>
          </p:cNvPr>
          <p:cNvGrpSpPr/>
          <p:nvPr/>
        </p:nvGrpSpPr>
        <p:grpSpPr>
          <a:xfrm>
            <a:off x="5942501" y="6345398"/>
            <a:ext cx="2018880" cy="378720"/>
            <a:chOff x="5942501" y="6345398"/>
            <a:chExt cx="2018880" cy="378720"/>
          </a:xfrm>
        </p:grpSpPr>
        <mc:AlternateContent xmlns:mc="http://schemas.openxmlformats.org/markup-compatibility/2006">
          <mc:Choice xmlns:p14="http://schemas.microsoft.com/office/powerpoint/2010/main" Requires="p14">
            <p:contentPart p14:bwMode="auto" r:id="rId31">
              <p14:nvContentPartPr>
                <p14:cNvPr id="22" name="Ink 21">
                  <a:extLst>
                    <a:ext uri="{FF2B5EF4-FFF2-40B4-BE49-F238E27FC236}">
                      <a16:creationId xmlns:a16="http://schemas.microsoft.com/office/drawing/2014/main" id="{7DD4FA22-66B8-465F-84CB-61DF4EF11016}"/>
                    </a:ext>
                  </a:extLst>
                </p14:cNvPr>
                <p14:cNvContentPartPr/>
                <p14:nvPr/>
              </p14:nvContentPartPr>
              <p14:xfrm>
                <a:off x="6224381" y="6426398"/>
                <a:ext cx="1737000" cy="61560"/>
              </p14:xfrm>
            </p:contentPart>
          </mc:Choice>
          <mc:Fallback>
            <p:pic>
              <p:nvPicPr>
                <p:cNvPr id="22" name="Ink 21">
                  <a:extLst>
                    <a:ext uri="{FF2B5EF4-FFF2-40B4-BE49-F238E27FC236}">
                      <a16:creationId xmlns:a16="http://schemas.microsoft.com/office/drawing/2014/main" id="{7DD4FA22-66B8-465F-84CB-61DF4EF11016}"/>
                    </a:ext>
                  </a:extLst>
                </p:cNvPr>
                <p:cNvPicPr/>
                <p:nvPr/>
              </p:nvPicPr>
              <p:blipFill>
                <a:blip r:embed="rId32"/>
                <a:stretch>
                  <a:fillRect/>
                </a:stretch>
              </p:blipFill>
              <p:spPr>
                <a:xfrm>
                  <a:off x="6215381" y="6417758"/>
                  <a:ext cx="175464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3" name="Ink 22">
                  <a:extLst>
                    <a:ext uri="{FF2B5EF4-FFF2-40B4-BE49-F238E27FC236}">
                      <a16:creationId xmlns:a16="http://schemas.microsoft.com/office/drawing/2014/main" id="{0E8F1915-E24B-4B0C-B722-C49EB7A1C7A5}"/>
                    </a:ext>
                  </a:extLst>
                </p14:cNvPr>
                <p14:cNvContentPartPr/>
                <p14:nvPr/>
              </p14:nvContentPartPr>
              <p14:xfrm>
                <a:off x="5942501" y="6345398"/>
                <a:ext cx="865800" cy="378720"/>
              </p14:xfrm>
            </p:contentPart>
          </mc:Choice>
          <mc:Fallback>
            <p:pic>
              <p:nvPicPr>
                <p:cNvPr id="23" name="Ink 22">
                  <a:extLst>
                    <a:ext uri="{FF2B5EF4-FFF2-40B4-BE49-F238E27FC236}">
                      <a16:creationId xmlns:a16="http://schemas.microsoft.com/office/drawing/2014/main" id="{0E8F1915-E24B-4B0C-B722-C49EB7A1C7A5}"/>
                    </a:ext>
                  </a:extLst>
                </p:cNvPr>
                <p:cNvPicPr/>
                <p:nvPr/>
              </p:nvPicPr>
              <p:blipFill>
                <a:blip r:embed="rId34"/>
                <a:stretch>
                  <a:fillRect/>
                </a:stretch>
              </p:blipFill>
              <p:spPr>
                <a:xfrm>
                  <a:off x="5933501" y="6336398"/>
                  <a:ext cx="883440" cy="396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5">
            <p14:nvContentPartPr>
              <p14:cNvPr id="25" name="Ink 24">
                <a:extLst>
                  <a:ext uri="{FF2B5EF4-FFF2-40B4-BE49-F238E27FC236}">
                    <a16:creationId xmlns:a16="http://schemas.microsoft.com/office/drawing/2014/main" id="{0B27D653-FF4C-4B2B-8E69-FFE964778F7D}"/>
                  </a:ext>
                </a:extLst>
              </p14:cNvPr>
              <p14:cNvContentPartPr/>
              <p14:nvPr/>
            </p14:nvContentPartPr>
            <p14:xfrm>
              <a:off x="2751821" y="5559158"/>
              <a:ext cx="1587960" cy="1148400"/>
            </p14:xfrm>
          </p:contentPart>
        </mc:Choice>
        <mc:Fallback>
          <p:pic>
            <p:nvPicPr>
              <p:cNvPr id="25" name="Ink 24">
                <a:extLst>
                  <a:ext uri="{FF2B5EF4-FFF2-40B4-BE49-F238E27FC236}">
                    <a16:creationId xmlns:a16="http://schemas.microsoft.com/office/drawing/2014/main" id="{0B27D653-FF4C-4B2B-8E69-FFE964778F7D}"/>
                  </a:ext>
                </a:extLst>
              </p:cNvPr>
              <p:cNvPicPr/>
              <p:nvPr/>
            </p:nvPicPr>
            <p:blipFill>
              <a:blip r:embed="rId36"/>
              <a:stretch>
                <a:fillRect/>
              </a:stretch>
            </p:blipFill>
            <p:spPr>
              <a:xfrm>
                <a:off x="2743181" y="5550518"/>
                <a:ext cx="1605600" cy="1166040"/>
              </a:xfrm>
              <a:prstGeom prst="rect">
                <a:avLst/>
              </a:prstGeom>
            </p:spPr>
          </p:pic>
        </mc:Fallback>
      </mc:AlternateContent>
    </p:spTree>
    <p:extLst>
      <p:ext uri="{BB962C8B-B14F-4D97-AF65-F5344CB8AC3E}">
        <p14:creationId xmlns:p14="http://schemas.microsoft.com/office/powerpoint/2010/main" val="710126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0BD83-F054-4574-8096-0DB65BAD9B25}"/>
              </a:ext>
            </a:extLst>
          </p:cNvPr>
          <p:cNvSpPr>
            <a:spLocks noGrp="1"/>
          </p:cNvSpPr>
          <p:nvPr>
            <p:ph type="title"/>
          </p:nvPr>
        </p:nvSpPr>
        <p:spPr/>
        <p:txBody>
          <a:bodyPr/>
          <a:lstStyle/>
          <a:p>
            <a:r>
              <a:rPr lang="en-US" dirty="0"/>
              <a:t>What  is Reactive Programming</a:t>
            </a:r>
            <a:endParaRPr lang="en-IN" dirty="0"/>
          </a:p>
        </p:txBody>
      </p:sp>
      <p:sp>
        <p:nvSpPr>
          <p:cNvPr id="3" name="Content Placeholder 2">
            <a:extLst>
              <a:ext uri="{FF2B5EF4-FFF2-40B4-BE49-F238E27FC236}">
                <a16:creationId xmlns:a16="http://schemas.microsoft.com/office/drawing/2014/main" id="{2F71039B-BE6F-415D-A54E-BC8CB5E161B3}"/>
              </a:ext>
            </a:extLst>
          </p:cNvPr>
          <p:cNvSpPr>
            <a:spLocks noGrp="1"/>
          </p:cNvSpPr>
          <p:nvPr>
            <p:ph idx="1"/>
          </p:nvPr>
        </p:nvSpPr>
        <p:spPr>
          <a:xfrm>
            <a:off x="838200" y="1825625"/>
            <a:ext cx="10515600" cy="1603375"/>
          </a:xfrm>
        </p:spPr>
        <p:txBody>
          <a:bodyPr>
            <a:normAutofit fontScale="77500" lnSpcReduction="20000"/>
          </a:bodyPr>
          <a:lstStyle/>
          <a:p>
            <a:r>
              <a:rPr lang="en-US" b="0" i="0" dirty="0">
                <a:solidFill>
                  <a:srgbClr val="243B53"/>
                </a:solidFill>
                <a:effectLst/>
                <a:latin typeface="Raleway" pitchFamily="2" charset="0"/>
              </a:rPr>
              <a:t>The term, “reactive,” refers to programming models that are built around reacting to changes. It is build around publisher-subscriber pattern (</a:t>
            </a:r>
            <a:r>
              <a:rPr lang="en-US" b="0" i="0" u="none" strike="noStrike" dirty="0">
                <a:solidFill>
                  <a:srgbClr val="0556F3"/>
                </a:solidFill>
                <a:effectLst/>
                <a:latin typeface="Raleway" pitchFamily="2" charset="0"/>
                <a:hlinkClick r:id="rId2"/>
              </a:rPr>
              <a:t>observer pattern</a:t>
            </a:r>
            <a:r>
              <a:rPr lang="en-US" b="0" i="0" dirty="0">
                <a:solidFill>
                  <a:srgbClr val="243B53"/>
                </a:solidFill>
                <a:effectLst/>
                <a:latin typeface="Raleway" pitchFamily="2" charset="0"/>
              </a:rPr>
              <a:t>). In reactive style of programming, we make a request for resource and start performing other things. When the data is available, we get the notification along with data inform of call back function. In callback function, we handle the response as per application/user needs.</a:t>
            </a:r>
            <a:endParaRPr lang="en-IN" dirty="0"/>
          </a:p>
        </p:txBody>
      </p:sp>
      <p:sp>
        <p:nvSpPr>
          <p:cNvPr id="5" name="TextBox 4">
            <a:extLst>
              <a:ext uri="{FF2B5EF4-FFF2-40B4-BE49-F238E27FC236}">
                <a16:creationId xmlns:a16="http://schemas.microsoft.com/office/drawing/2014/main" id="{8FBF23EA-4A0A-40A2-9BBA-E28CCFAFEE46}"/>
              </a:ext>
            </a:extLst>
          </p:cNvPr>
          <p:cNvSpPr txBox="1"/>
          <p:nvPr/>
        </p:nvSpPr>
        <p:spPr>
          <a:xfrm>
            <a:off x="1028700" y="3563937"/>
            <a:ext cx="9963150" cy="2031325"/>
          </a:xfrm>
          <a:prstGeom prst="rect">
            <a:avLst/>
          </a:prstGeom>
          <a:noFill/>
        </p:spPr>
        <p:txBody>
          <a:bodyPr wrap="square">
            <a:spAutoFit/>
          </a:bodyPr>
          <a:lstStyle/>
          <a:p>
            <a:pPr algn="l"/>
            <a:r>
              <a:rPr lang="en-US" b="0" i="0" dirty="0">
                <a:solidFill>
                  <a:srgbClr val="243B53"/>
                </a:solidFill>
                <a:effectLst/>
                <a:latin typeface="Raleway" pitchFamily="2" charset="0"/>
              </a:rPr>
              <a:t>One important thing to remember is back pressure. In non-blocking code, it becomes important to </a:t>
            </a:r>
            <a:r>
              <a:rPr lang="en-US" b="1" i="0" dirty="0">
                <a:solidFill>
                  <a:srgbClr val="243B53"/>
                </a:solidFill>
                <a:effectLst/>
                <a:latin typeface="Raleway" pitchFamily="2" charset="0"/>
              </a:rPr>
              <a:t>control the rate of events</a:t>
            </a:r>
            <a:r>
              <a:rPr lang="en-US" b="0" i="0" dirty="0">
                <a:solidFill>
                  <a:srgbClr val="243B53"/>
                </a:solidFill>
                <a:effectLst/>
                <a:latin typeface="Raleway" pitchFamily="2" charset="0"/>
              </a:rPr>
              <a:t> so that a fast producer does not overwhelm its destination.</a:t>
            </a:r>
          </a:p>
          <a:p>
            <a:pPr algn="l"/>
            <a:r>
              <a:rPr lang="en-US" b="0" i="0" dirty="0">
                <a:solidFill>
                  <a:srgbClr val="243B53"/>
                </a:solidFill>
                <a:effectLst/>
                <a:latin typeface="Raleway" pitchFamily="2" charset="0"/>
              </a:rPr>
              <a:t>Reactive web programming is great for applications that have streaming data, and clients that consume it and stream it to their users. It is not great for developing traditional CRUD applications. If you’re developing the next </a:t>
            </a:r>
            <a:r>
              <a:rPr lang="en-US" b="0" i="1" dirty="0">
                <a:solidFill>
                  <a:srgbClr val="243B53"/>
                </a:solidFill>
                <a:effectLst/>
                <a:latin typeface="Raleway" pitchFamily="2" charset="0"/>
              </a:rPr>
              <a:t>Facebook</a:t>
            </a:r>
            <a:r>
              <a:rPr lang="en-US" b="0" i="0" dirty="0">
                <a:solidFill>
                  <a:srgbClr val="243B53"/>
                </a:solidFill>
                <a:effectLst/>
                <a:latin typeface="Raleway" pitchFamily="2" charset="0"/>
              </a:rPr>
              <a:t> or </a:t>
            </a:r>
            <a:r>
              <a:rPr lang="en-US" b="0" i="1" dirty="0">
                <a:solidFill>
                  <a:srgbClr val="243B53"/>
                </a:solidFill>
                <a:effectLst/>
                <a:latin typeface="Raleway" pitchFamily="2" charset="0"/>
              </a:rPr>
              <a:t>Twitter</a:t>
            </a:r>
            <a:r>
              <a:rPr lang="en-US" b="0" i="0" dirty="0">
                <a:solidFill>
                  <a:srgbClr val="243B53"/>
                </a:solidFill>
                <a:effectLst/>
                <a:latin typeface="Raleway" pitchFamily="2" charset="0"/>
              </a:rPr>
              <a:t> with lots of data, a reactive API might be just what you’re looking for.</a:t>
            </a: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D9FCF981-CDC8-424C-B336-FD4AC1BF651C}"/>
                  </a:ext>
                </a:extLst>
              </p14:cNvPr>
              <p14:cNvContentPartPr/>
              <p14:nvPr/>
            </p14:nvContentPartPr>
            <p14:xfrm>
              <a:off x="6016301" y="2341838"/>
              <a:ext cx="2901960" cy="93600"/>
            </p14:xfrm>
          </p:contentPart>
        </mc:Choice>
        <mc:Fallback>
          <p:pic>
            <p:nvPicPr>
              <p:cNvPr id="4" name="Ink 3">
                <a:extLst>
                  <a:ext uri="{FF2B5EF4-FFF2-40B4-BE49-F238E27FC236}">
                    <a16:creationId xmlns:a16="http://schemas.microsoft.com/office/drawing/2014/main" id="{D9FCF981-CDC8-424C-B336-FD4AC1BF651C}"/>
                  </a:ext>
                </a:extLst>
              </p:cNvPr>
              <p:cNvPicPr/>
              <p:nvPr/>
            </p:nvPicPr>
            <p:blipFill>
              <a:blip r:embed="rId4"/>
              <a:stretch>
                <a:fillRect/>
              </a:stretch>
            </p:blipFill>
            <p:spPr>
              <a:xfrm>
                <a:off x="6007301" y="2332838"/>
                <a:ext cx="291960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1057DEB4-2016-4F33-89AB-E2E644D30DE8}"/>
                  </a:ext>
                </a:extLst>
              </p14:cNvPr>
              <p14:cNvContentPartPr/>
              <p14:nvPr/>
            </p14:nvContentPartPr>
            <p14:xfrm>
              <a:off x="9706301" y="1824878"/>
              <a:ext cx="1653480" cy="686880"/>
            </p14:xfrm>
          </p:contentPart>
        </mc:Choice>
        <mc:Fallback>
          <p:pic>
            <p:nvPicPr>
              <p:cNvPr id="6" name="Ink 5">
                <a:extLst>
                  <a:ext uri="{FF2B5EF4-FFF2-40B4-BE49-F238E27FC236}">
                    <a16:creationId xmlns:a16="http://schemas.microsoft.com/office/drawing/2014/main" id="{1057DEB4-2016-4F33-89AB-E2E644D30DE8}"/>
                  </a:ext>
                </a:extLst>
              </p:cNvPr>
              <p:cNvPicPr/>
              <p:nvPr/>
            </p:nvPicPr>
            <p:blipFill>
              <a:blip r:embed="rId6"/>
              <a:stretch>
                <a:fillRect/>
              </a:stretch>
            </p:blipFill>
            <p:spPr>
              <a:xfrm>
                <a:off x="9697661" y="1816238"/>
                <a:ext cx="1671120" cy="704520"/>
              </a:xfrm>
              <a:prstGeom prst="rect">
                <a:avLst/>
              </a:prstGeom>
            </p:spPr>
          </p:pic>
        </mc:Fallback>
      </mc:AlternateContent>
      <p:grpSp>
        <p:nvGrpSpPr>
          <p:cNvPr id="18" name="Group 17">
            <a:extLst>
              <a:ext uri="{FF2B5EF4-FFF2-40B4-BE49-F238E27FC236}">
                <a16:creationId xmlns:a16="http://schemas.microsoft.com/office/drawing/2014/main" id="{9A81776C-B8DA-471E-AEC4-8B3279D60ADA}"/>
              </a:ext>
            </a:extLst>
          </p:cNvPr>
          <p:cNvGrpSpPr/>
          <p:nvPr/>
        </p:nvGrpSpPr>
        <p:grpSpPr>
          <a:xfrm>
            <a:off x="8032301" y="129278"/>
            <a:ext cx="4300200" cy="2363400"/>
            <a:chOff x="8032301" y="129278"/>
            <a:chExt cx="4300200" cy="2363400"/>
          </a:xfrm>
        </p:grpSpPr>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8C0C650D-DAF4-426D-AB85-53975AEE296D}"/>
                    </a:ext>
                  </a:extLst>
                </p14:cNvPr>
                <p14:cNvContentPartPr/>
                <p14:nvPr/>
              </p14:nvContentPartPr>
              <p14:xfrm>
                <a:off x="10272581" y="826958"/>
                <a:ext cx="606240" cy="979200"/>
              </p14:xfrm>
            </p:contentPart>
          </mc:Choice>
          <mc:Fallback>
            <p:pic>
              <p:nvPicPr>
                <p:cNvPr id="7" name="Ink 6">
                  <a:extLst>
                    <a:ext uri="{FF2B5EF4-FFF2-40B4-BE49-F238E27FC236}">
                      <a16:creationId xmlns:a16="http://schemas.microsoft.com/office/drawing/2014/main" id="{8C0C650D-DAF4-426D-AB85-53975AEE296D}"/>
                    </a:ext>
                  </a:extLst>
                </p:cNvPr>
                <p:cNvPicPr/>
                <p:nvPr/>
              </p:nvPicPr>
              <p:blipFill>
                <a:blip r:embed="rId8"/>
                <a:stretch>
                  <a:fillRect/>
                </a:stretch>
              </p:blipFill>
              <p:spPr>
                <a:xfrm>
                  <a:off x="10263581" y="818318"/>
                  <a:ext cx="623880" cy="9968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54871017-28C9-401A-B501-ECB124311C58}"/>
                    </a:ext>
                  </a:extLst>
                </p14:cNvPr>
                <p14:cNvContentPartPr/>
                <p14:nvPr/>
              </p14:nvContentPartPr>
              <p14:xfrm>
                <a:off x="10096181" y="733358"/>
                <a:ext cx="601200" cy="233280"/>
              </p14:xfrm>
            </p:contentPart>
          </mc:Choice>
          <mc:Fallback>
            <p:pic>
              <p:nvPicPr>
                <p:cNvPr id="8" name="Ink 7">
                  <a:extLst>
                    <a:ext uri="{FF2B5EF4-FFF2-40B4-BE49-F238E27FC236}">
                      <a16:creationId xmlns:a16="http://schemas.microsoft.com/office/drawing/2014/main" id="{54871017-28C9-401A-B501-ECB124311C58}"/>
                    </a:ext>
                  </a:extLst>
                </p:cNvPr>
                <p:cNvPicPr/>
                <p:nvPr/>
              </p:nvPicPr>
              <p:blipFill>
                <a:blip r:embed="rId10"/>
                <a:stretch>
                  <a:fillRect/>
                </a:stretch>
              </p:blipFill>
              <p:spPr>
                <a:xfrm>
                  <a:off x="10087541" y="724718"/>
                  <a:ext cx="61884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9E896345-B224-430D-9404-E9F2C6F9720D}"/>
                    </a:ext>
                  </a:extLst>
                </p14:cNvPr>
                <p14:cNvContentPartPr/>
                <p14:nvPr/>
              </p14:nvContentPartPr>
              <p14:xfrm>
                <a:off x="8372501" y="208478"/>
                <a:ext cx="418320" cy="540360"/>
              </p14:xfrm>
            </p:contentPart>
          </mc:Choice>
          <mc:Fallback>
            <p:pic>
              <p:nvPicPr>
                <p:cNvPr id="10" name="Ink 9">
                  <a:extLst>
                    <a:ext uri="{FF2B5EF4-FFF2-40B4-BE49-F238E27FC236}">
                      <a16:creationId xmlns:a16="http://schemas.microsoft.com/office/drawing/2014/main" id="{9E896345-B224-430D-9404-E9F2C6F9720D}"/>
                    </a:ext>
                  </a:extLst>
                </p:cNvPr>
                <p:cNvPicPr/>
                <p:nvPr/>
              </p:nvPicPr>
              <p:blipFill>
                <a:blip r:embed="rId12"/>
                <a:stretch>
                  <a:fillRect/>
                </a:stretch>
              </p:blipFill>
              <p:spPr>
                <a:xfrm>
                  <a:off x="8363501" y="199838"/>
                  <a:ext cx="435960" cy="558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Ink 10">
                  <a:extLst>
                    <a:ext uri="{FF2B5EF4-FFF2-40B4-BE49-F238E27FC236}">
                      <a16:creationId xmlns:a16="http://schemas.microsoft.com/office/drawing/2014/main" id="{F225FB8B-4FCE-4BB4-ADBF-D758CB697394}"/>
                    </a:ext>
                  </a:extLst>
                </p14:cNvPr>
                <p14:cNvContentPartPr/>
                <p14:nvPr/>
              </p14:nvContentPartPr>
              <p14:xfrm>
                <a:off x="8308421" y="270758"/>
                <a:ext cx="1916640" cy="635040"/>
              </p14:xfrm>
            </p:contentPart>
          </mc:Choice>
          <mc:Fallback>
            <p:pic>
              <p:nvPicPr>
                <p:cNvPr id="11" name="Ink 10">
                  <a:extLst>
                    <a:ext uri="{FF2B5EF4-FFF2-40B4-BE49-F238E27FC236}">
                      <a16:creationId xmlns:a16="http://schemas.microsoft.com/office/drawing/2014/main" id="{F225FB8B-4FCE-4BB4-ADBF-D758CB697394}"/>
                    </a:ext>
                  </a:extLst>
                </p:cNvPr>
                <p:cNvPicPr/>
                <p:nvPr/>
              </p:nvPicPr>
              <p:blipFill>
                <a:blip r:embed="rId14"/>
                <a:stretch>
                  <a:fillRect/>
                </a:stretch>
              </p:blipFill>
              <p:spPr>
                <a:xfrm>
                  <a:off x="8299781" y="262118"/>
                  <a:ext cx="1934280" cy="6526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2" name="Ink 11">
                  <a:extLst>
                    <a:ext uri="{FF2B5EF4-FFF2-40B4-BE49-F238E27FC236}">
                      <a16:creationId xmlns:a16="http://schemas.microsoft.com/office/drawing/2014/main" id="{797FFC44-44C7-45B0-BCF0-E586E41E2A2F}"/>
                    </a:ext>
                  </a:extLst>
                </p14:cNvPr>
                <p14:cNvContentPartPr/>
                <p14:nvPr/>
              </p14:nvContentPartPr>
              <p14:xfrm>
                <a:off x="10221821" y="218558"/>
                <a:ext cx="161280" cy="827280"/>
              </p14:xfrm>
            </p:contentPart>
          </mc:Choice>
          <mc:Fallback>
            <p:pic>
              <p:nvPicPr>
                <p:cNvPr id="12" name="Ink 11">
                  <a:extLst>
                    <a:ext uri="{FF2B5EF4-FFF2-40B4-BE49-F238E27FC236}">
                      <a16:creationId xmlns:a16="http://schemas.microsoft.com/office/drawing/2014/main" id="{797FFC44-44C7-45B0-BCF0-E586E41E2A2F}"/>
                    </a:ext>
                  </a:extLst>
                </p:cNvPr>
                <p:cNvPicPr/>
                <p:nvPr/>
              </p:nvPicPr>
              <p:blipFill>
                <a:blip r:embed="rId16"/>
                <a:stretch>
                  <a:fillRect/>
                </a:stretch>
              </p:blipFill>
              <p:spPr>
                <a:xfrm>
                  <a:off x="10213181" y="209918"/>
                  <a:ext cx="178920" cy="8449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3" name="Ink 12">
                  <a:extLst>
                    <a:ext uri="{FF2B5EF4-FFF2-40B4-BE49-F238E27FC236}">
                      <a16:creationId xmlns:a16="http://schemas.microsoft.com/office/drawing/2014/main" id="{20066C8D-CE96-4AB4-BAF1-FE3F94134764}"/>
                    </a:ext>
                  </a:extLst>
                </p14:cNvPr>
                <p14:cNvContentPartPr/>
                <p14:nvPr/>
              </p14:nvContentPartPr>
              <p14:xfrm>
                <a:off x="10568141" y="129278"/>
                <a:ext cx="1508760" cy="749880"/>
              </p14:xfrm>
            </p:contentPart>
          </mc:Choice>
          <mc:Fallback>
            <p:pic>
              <p:nvPicPr>
                <p:cNvPr id="13" name="Ink 12">
                  <a:extLst>
                    <a:ext uri="{FF2B5EF4-FFF2-40B4-BE49-F238E27FC236}">
                      <a16:creationId xmlns:a16="http://schemas.microsoft.com/office/drawing/2014/main" id="{20066C8D-CE96-4AB4-BAF1-FE3F94134764}"/>
                    </a:ext>
                  </a:extLst>
                </p:cNvPr>
                <p:cNvPicPr/>
                <p:nvPr/>
              </p:nvPicPr>
              <p:blipFill>
                <a:blip r:embed="rId18"/>
                <a:stretch>
                  <a:fillRect/>
                </a:stretch>
              </p:blipFill>
              <p:spPr>
                <a:xfrm>
                  <a:off x="10559501" y="120278"/>
                  <a:ext cx="1526400" cy="7675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4" name="Ink 13">
                  <a:extLst>
                    <a:ext uri="{FF2B5EF4-FFF2-40B4-BE49-F238E27FC236}">
                      <a16:creationId xmlns:a16="http://schemas.microsoft.com/office/drawing/2014/main" id="{43B36FF0-534B-4BEB-B23D-A56F438661CA}"/>
                    </a:ext>
                  </a:extLst>
                </p14:cNvPr>
                <p14:cNvContentPartPr/>
                <p14:nvPr/>
              </p14:nvContentPartPr>
              <p14:xfrm>
                <a:off x="11746061" y="517358"/>
                <a:ext cx="586440" cy="35640"/>
              </p14:xfrm>
            </p:contentPart>
          </mc:Choice>
          <mc:Fallback>
            <p:pic>
              <p:nvPicPr>
                <p:cNvPr id="14" name="Ink 13">
                  <a:extLst>
                    <a:ext uri="{FF2B5EF4-FFF2-40B4-BE49-F238E27FC236}">
                      <a16:creationId xmlns:a16="http://schemas.microsoft.com/office/drawing/2014/main" id="{43B36FF0-534B-4BEB-B23D-A56F438661CA}"/>
                    </a:ext>
                  </a:extLst>
                </p:cNvPr>
                <p:cNvPicPr/>
                <p:nvPr/>
              </p:nvPicPr>
              <p:blipFill>
                <a:blip r:embed="rId20"/>
                <a:stretch>
                  <a:fillRect/>
                </a:stretch>
              </p:blipFill>
              <p:spPr>
                <a:xfrm>
                  <a:off x="11737421" y="508358"/>
                  <a:ext cx="60408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5" name="Ink 14">
                  <a:extLst>
                    <a:ext uri="{FF2B5EF4-FFF2-40B4-BE49-F238E27FC236}">
                      <a16:creationId xmlns:a16="http://schemas.microsoft.com/office/drawing/2014/main" id="{C01EC49F-33E4-4F0B-B6B9-91D64B708C77}"/>
                    </a:ext>
                  </a:extLst>
                </p14:cNvPr>
                <p14:cNvContentPartPr/>
                <p14:nvPr/>
              </p14:nvContentPartPr>
              <p14:xfrm>
                <a:off x="8032301" y="674678"/>
                <a:ext cx="4019400" cy="236880"/>
              </p14:xfrm>
            </p:contentPart>
          </mc:Choice>
          <mc:Fallback>
            <p:pic>
              <p:nvPicPr>
                <p:cNvPr id="15" name="Ink 14">
                  <a:extLst>
                    <a:ext uri="{FF2B5EF4-FFF2-40B4-BE49-F238E27FC236}">
                      <a16:creationId xmlns:a16="http://schemas.microsoft.com/office/drawing/2014/main" id="{C01EC49F-33E4-4F0B-B6B9-91D64B708C77}"/>
                    </a:ext>
                  </a:extLst>
                </p:cNvPr>
                <p:cNvPicPr/>
                <p:nvPr/>
              </p:nvPicPr>
              <p:blipFill>
                <a:blip r:embed="rId22"/>
                <a:stretch>
                  <a:fillRect/>
                </a:stretch>
              </p:blipFill>
              <p:spPr>
                <a:xfrm>
                  <a:off x="8023301" y="666038"/>
                  <a:ext cx="403704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6" name="Ink 15">
                  <a:extLst>
                    <a:ext uri="{FF2B5EF4-FFF2-40B4-BE49-F238E27FC236}">
                      <a16:creationId xmlns:a16="http://schemas.microsoft.com/office/drawing/2014/main" id="{DDA35BA6-811F-4878-B717-955471558F13}"/>
                    </a:ext>
                  </a:extLst>
                </p14:cNvPr>
                <p14:cNvContentPartPr/>
                <p14:nvPr/>
              </p14:nvContentPartPr>
              <p14:xfrm>
                <a:off x="11148101" y="1852598"/>
                <a:ext cx="51840" cy="87120"/>
              </p14:xfrm>
            </p:contentPart>
          </mc:Choice>
          <mc:Fallback>
            <p:pic>
              <p:nvPicPr>
                <p:cNvPr id="16" name="Ink 15">
                  <a:extLst>
                    <a:ext uri="{FF2B5EF4-FFF2-40B4-BE49-F238E27FC236}">
                      <a16:creationId xmlns:a16="http://schemas.microsoft.com/office/drawing/2014/main" id="{DDA35BA6-811F-4878-B717-955471558F13}"/>
                    </a:ext>
                  </a:extLst>
                </p:cNvPr>
                <p:cNvPicPr/>
                <p:nvPr/>
              </p:nvPicPr>
              <p:blipFill>
                <a:blip r:embed="rId24"/>
                <a:stretch>
                  <a:fillRect/>
                </a:stretch>
              </p:blipFill>
              <p:spPr>
                <a:xfrm>
                  <a:off x="11139101" y="1843598"/>
                  <a:ext cx="6948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7" name="Ink 16">
                  <a:extLst>
                    <a:ext uri="{FF2B5EF4-FFF2-40B4-BE49-F238E27FC236}">
                      <a16:creationId xmlns:a16="http://schemas.microsoft.com/office/drawing/2014/main" id="{D0C3E997-AEB0-4BE2-AB2D-006E383D5D91}"/>
                    </a:ext>
                  </a:extLst>
                </p14:cNvPr>
                <p14:cNvContentPartPr/>
                <p14:nvPr/>
              </p14:nvContentPartPr>
              <p14:xfrm>
                <a:off x="9926621" y="1311878"/>
                <a:ext cx="1596960" cy="1180800"/>
              </p14:xfrm>
            </p:contentPart>
          </mc:Choice>
          <mc:Fallback>
            <p:pic>
              <p:nvPicPr>
                <p:cNvPr id="17" name="Ink 16">
                  <a:extLst>
                    <a:ext uri="{FF2B5EF4-FFF2-40B4-BE49-F238E27FC236}">
                      <a16:creationId xmlns:a16="http://schemas.microsoft.com/office/drawing/2014/main" id="{D0C3E997-AEB0-4BE2-AB2D-006E383D5D91}"/>
                    </a:ext>
                  </a:extLst>
                </p:cNvPr>
                <p:cNvPicPr/>
                <p:nvPr/>
              </p:nvPicPr>
              <p:blipFill>
                <a:blip r:embed="rId26"/>
                <a:stretch>
                  <a:fillRect/>
                </a:stretch>
              </p:blipFill>
              <p:spPr>
                <a:xfrm>
                  <a:off x="9917621" y="1302878"/>
                  <a:ext cx="1614600" cy="1198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7">
            <p14:nvContentPartPr>
              <p14:cNvPr id="19" name="Ink 18">
                <a:extLst>
                  <a:ext uri="{FF2B5EF4-FFF2-40B4-BE49-F238E27FC236}">
                    <a16:creationId xmlns:a16="http://schemas.microsoft.com/office/drawing/2014/main" id="{2705E6E0-8DA7-4CBC-A848-BB877CCE316E}"/>
                  </a:ext>
                </a:extLst>
              </p14:cNvPr>
              <p14:cNvContentPartPr/>
              <p14:nvPr/>
            </p14:nvContentPartPr>
            <p14:xfrm>
              <a:off x="8051381" y="2304758"/>
              <a:ext cx="86400" cy="64800"/>
            </p14:xfrm>
          </p:contentPart>
        </mc:Choice>
        <mc:Fallback>
          <p:pic>
            <p:nvPicPr>
              <p:cNvPr id="19" name="Ink 18">
                <a:extLst>
                  <a:ext uri="{FF2B5EF4-FFF2-40B4-BE49-F238E27FC236}">
                    <a16:creationId xmlns:a16="http://schemas.microsoft.com/office/drawing/2014/main" id="{2705E6E0-8DA7-4CBC-A848-BB877CCE316E}"/>
                  </a:ext>
                </a:extLst>
              </p:cNvPr>
              <p:cNvPicPr/>
              <p:nvPr/>
            </p:nvPicPr>
            <p:blipFill>
              <a:blip r:embed="rId28"/>
              <a:stretch>
                <a:fillRect/>
              </a:stretch>
            </p:blipFill>
            <p:spPr>
              <a:xfrm>
                <a:off x="8042381" y="2295758"/>
                <a:ext cx="104040"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0" name="Ink 19">
                <a:extLst>
                  <a:ext uri="{FF2B5EF4-FFF2-40B4-BE49-F238E27FC236}">
                    <a16:creationId xmlns:a16="http://schemas.microsoft.com/office/drawing/2014/main" id="{B3922C35-C622-41E9-B429-8ABB1EAB6816}"/>
                  </a:ext>
                </a:extLst>
              </p14:cNvPr>
              <p14:cNvContentPartPr/>
              <p14:nvPr/>
            </p14:nvContentPartPr>
            <p14:xfrm>
              <a:off x="7665101" y="2682398"/>
              <a:ext cx="974880" cy="98280"/>
            </p14:xfrm>
          </p:contentPart>
        </mc:Choice>
        <mc:Fallback>
          <p:pic>
            <p:nvPicPr>
              <p:cNvPr id="20" name="Ink 19">
                <a:extLst>
                  <a:ext uri="{FF2B5EF4-FFF2-40B4-BE49-F238E27FC236}">
                    <a16:creationId xmlns:a16="http://schemas.microsoft.com/office/drawing/2014/main" id="{B3922C35-C622-41E9-B429-8ABB1EAB6816}"/>
                  </a:ext>
                </a:extLst>
              </p:cNvPr>
              <p:cNvPicPr/>
              <p:nvPr/>
            </p:nvPicPr>
            <p:blipFill>
              <a:blip r:embed="rId30"/>
              <a:stretch>
                <a:fillRect/>
              </a:stretch>
            </p:blipFill>
            <p:spPr>
              <a:xfrm>
                <a:off x="7656101" y="2673398"/>
                <a:ext cx="992520" cy="115920"/>
              </a:xfrm>
              <a:prstGeom prst="rect">
                <a:avLst/>
              </a:prstGeom>
            </p:spPr>
          </p:pic>
        </mc:Fallback>
      </mc:AlternateContent>
      <p:grpSp>
        <p:nvGrpSpPr>
          <p:cNvPr id="24" name="Group 23">
            <a:extLst>
              <a:ext uri="{FF2B5EF4-FFF2-40B4-BE49-F238E27FC236}">
                <a16:creationId xmlns:a16="http://schemas.microsoft.com/office/drawing/2014/main" id="{351C53EA-8CB7-4E02-9CC5-9C605984CF63}"/>
              </a:ext>
            </a:extLst>
          </p:cNvPr>
          <p:cNvGrpSpPr/>
          <p:nvPr/>
        </p:nvGrpSpPr>
        <p:grpSpPr>
          <a:xfrm>
            <a:off x="837701" y="3051398"/>
            <a:ext cx="2706120" cy="125640"/>
            <a:chOff x="837701" y="3051398"/>
            <a:chExt cx="2706120" cy="125640"/>
          </a:xfrm>
        </p:grpSpPr>
        <mc:AlternateContent xmlns:mc="http://schemas.openxmlformats.org/markup-compatibility/2006">
          <mc:Choice xmlns:p14="http://schemas.microsoft.com/office/powerpoint/2010/main" Requires="p14">
            <p:contentPart p14:bwMode="auto" r:id="rId31">
              <p14:nvContentPartPr>
                <p14:cNvPr id="21" name="Ink 20">
                  <a:extLst>
                    <a:ext uri="{FF2B5EF4-FFF2-40B4-BE49-F238E27FC236}">
                      <a16:creationId xmlns:a16="http://schemas.microsoft.com/office/drawing/2014/main" id="{9FC905C5-8E81-4BFF-97EB-4069957723B5}"/>
                    </a:ext>
                  </a:extLst>
                </p14:cNvPr>
                <p14:cNvContentPartPr/>
                <p14:nvPr/>
              </p14:nvContentPartPr>
              <p14:xfrm>
                <a:off x="837701" y="3101798"/>
                <a:ext cx="40320" cy="33840"/>
              </p14:xfrm>
            </p:contentPart>
          </mc:Choice>
          <mc:Fallback>
            <p:pic>
              <p:nvPicPr>
                <p:cNvPr id="21" name="Ink 20">
                  <a:extLst>
                    <a:ext uri="{FF2B5EF4-FFF2-40B4-BE49-F238E27FC236}">
                      <a16:creationId xmlns:a16="http://schemas.microsoft.com/office/drawing/2014/main" id="{9FC905C5-8E81-4BFF-97EB-4069957723B5}"/>
                    </a:ext>
                  </a:extLst>
                </p:cNvPr>
                <p:cNvPicPr/>
                <p:nvPr/>
              </p:nvPicPr>
              <p:blipFill>
                <a:blip r:embed="rId32"/>
                <a:stretch>
                  <a:fillRect/>
                </a:stretch>
              </p:blipFill>
              <p:spPr>
                <a:xfrm>
                  <a:off x="828701" y="3092798"/>
                  <a:ext cx="5796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2" name="Ink 21">
                  <a:extLst>
                    <a:ext uri="{FF2B5EF4-FFF2-40B4-BE49-F238E27FC236}">
                      <a16:creationId xmlns:a16="http://schemas.microsoft.com/office/drawing/2014/main" id="{4811A58E-4F89-4B08-B076-7D7C57BABB44}"/>
                    </a:ext>
                  </a:extLst>
                </p14:cNvPr>
                <p14:cNvContentPartPr/>
                <p14:nvPr/>
              </p14:nvContentPartPr>
              <p14:xfrm>
                <a:off x="850301" y="3051398"/>
                <a:ext cx="2693520" cy="125640"/>
              </p14:xfrm>
            </p:contentPart>
          </mc:Choice>
          <mc:Fallback>
            <p:pic>
              <p:nvPicPr>
                <p:cNvPr id="22" name="Ink 21">
                  <a:extLst>
                    <a:ext uri="{FF2B5EF4-FFF2-40B4-BE49-F238E27FC236}">
                      <a16:creationId xmlns:a16="http://schemas.microsoft.com/office/drawing/2014/main" id="{4811A58E-4F89-4B08-B076-7D7C57BABB44}"/>
                    </a:ext>
                  </a:extLst>
                </p:cNvPr>
                <p:cNvPicPr/>
                <p:nvPr/>
              </p:nvPicPr>
              <p:blipFill>
                <a:blip r:embed="rId34"/>
                <a:stretch>
                  <a:fillRect/>
                </a:stretch>
              </p:blipFill>
              <p:spPr>
                <a:xfrm>
                  <a:off x="841301" y="3042758"/>
                  <a:ext cx="2711160" cy="143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5">
            <p14:nvContentPartPr>
              <p14:cNvPr id="23" name="Ink 22">
                <a:extLst>
                  <a:ext uri="{FF2B5EF4-FFF2-40B4-BE49-F238E27FC236}">
                    <a16:creationId xmlns:a16="http://schemas.microsoft.com/office/drawing/2014/main" id="{71CAF537-FF29-42E2-A5A9-DF5D3EE69C50}"/>
                  </a:ext>
                </a:extLst>
              </p14:cNvPr>
              <p14:cNvContentPartPr/>
              <p14:nvPr/>
            </p14:nvContentPartPr>
            <p14:xfrm>
              <a:off x="5011541" y="3009998"/>
              <a:ext cx="918360" cy="59040"/>
            </p14:xfrm>
          </p:contentPart>
        </mc:Choice>
        <mc:Fallback>
          <p:pic>
            <p:nvPicPr>
              <p:cNvPr id="23" name="Ink 22">
                <a:extLst>
                  <a:ext uri="{FF2B5EF4-FFF2-40B4-BE49-F238E27FC236}">
                    <a16:creationId xmlns:a16="http://schemas.microsoft.com/office/drawing/2014/main" id="{71CAF537-FF29-42E2-A5A9-DF5D3EE69C50}"/>
                  </a:ext>
                </a:extLst>
              </p:cNvPr>
              <p:cNvPicPr/>
              <p:nvPr/>
            </p:nvPicPr>
            <p:blipFill>
              <a:blip r:embed="rId36"/>
              <a:stretch>
                <a:fillRect/>
              </a:stretch>
            </p:blipFill>
            <p:spPr>
              <a:xfrm>
                <a:off x="5002541" y="3000998"/>
                <a:ext cx="936000" cy="76680"/>
              </a:xfrm>
              <a:prstGeom prst="rect">
                <a:avLst/>
              </a:prstGeom>
            </p:spPr>
          </p:pic>
        </mc:Fallback>
      </mc:AlternateContent>
      <p:grpSp>
        <p:nvGrpSpPr>
          <p:cNvPr id="27" name="Group 26">
            <a:extLst>
              <a:ext uri="{FF2B5EF4-FFF2-40B4-BE49-F238E27FC236}">
                <a16:creationId xmlns:a16="http://schemas.microsoft.com/office/drawing/2014/main" id="{B8BCDB05-5A39-4224-B22A-6C2B53763D3E}"/>
              </a:ext>
            </a:extLst>
          </p:cNvPr>
          <p:cNvGrpSpPr/>
          <p:nvPr/>
        </p:nvGrpSpPr>
        <p:grpSpPr>
          <a:xfrm>
            <a:off x="7179461" y="2923598"/>
            <a:ext cx="3929400" cy="138600"/>
            <a:chOff x="7179461" y="2923598"/>
            <a:chExt cx="3929400" cy="138600"/>
          </a:xfrm>
        </p:grpSpPr>
        <mc:AlternateContent xmlns:mc="http://schemas.openxmlformats.org/markup-compatibility/2006">
          <mc:Choice xmlns:p14="http://schemas.microsoft.com/office/powerpoint/2010/main" Requires="p14">
            <p:contentPart p14:bwMode="auto" r:id="rId37">
              <p14:nvContentPartPr>
                <p14:cNvPr id="25" name="Ink 24">
                  <a:extLst>
                    <a:ext uri="{FF2B5EF4-FFF2-40B4-BE49-F238E27FC236}">
                      <a16:creationId xmlns:a16="http://schemas.microsoft.com/office/drawing/2014/main" id="{2CEEF7D1-D41A-4CE3-8D36-9EDB22C79DDD}"/>
                    </a:ext>
                  </a:extLst>
                </p14:cNvPr>
                <p14:cNvContentPartPr/>
                <p14:nvPr/>
              </p14:nvContentPartPr>
              <p14:xfrm>
                <a:off x="7179461" y="2953478"/>
                <a:ext cx="1123560" cy="47160"/>
              </p14:xfrm>
            </p:contentPart>
          </mc:Choice>
          <mc:Fallback>
            <p:pic>
              <p:nvPicPr>
                <p:cNvPr id="25" name="Ink 24">
                  <a:extLst>
                    <a:ext uri="{FF2B5EF4-FFF2-40B4-BE49-F238E27FC236}">
                      <a16:creationId xmlns:a16="http://schemas.microsoft.com/office/drawing/2014/main" id="{2CEEF7D1-D41A-4CE3-8D36-9EDB22C79DDD}"/>
                    </a:ext>
                  </a:extLst>
                </p:cNvPr>
                <p:cNvPicPr/>
                <p:nvPr/>
              </p:nvPicPr>
              <p:blipFill>
                <a:blip r:embed="rId38"/>
                <a:stretch>
                  <a:fillRect/>
                </a:stretch>
              </p:blipFill>
              <p:spPr>
                <a:xfrm>
                  <a:off x="7170461" y="2944478"/>
                  <a:ext cx="114120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6" name="Ink 25">
                  <a:extLst>
                    <a:ext uri="{FF2B5EF4-FFF2-40B4-BE49-F238E27FC236}">
                      <a16:creationId xmlns:a16="http://schemas.microsoft.com/office/drawing/2014/main" id="{4D2B17D1-E2DE-43BD-9219-19279BFC684C}"/>
                    </a:ext>
                  </a:extLst>
                </p14:cNvPr>
                <p14:cNvContentPartPr/>
                <p14:nvPr/>
              </p14:nvContentPartPr>
              <p14:xfrm>
                <a:off x="8748701" y="2923598"/>
                <a:ext cx="2360160" cy="138600"/>
              </p14:xfrm>
            </p:contentPart>
          </mc:Choice>
          <mc:Fallback>
            <p:pic>
              <p:nvPicPr>
                <p:cNvPr id="26" name="Ink 25">
                  <a:extLst>
                    <a:ext uri="{FF2B5EF4-FFF2-40B4-BE49-F238E27FC236}">
                      <a16:creationId xmlns:a16="http://schemas.microsoft.com/office/drawing/2014/main" id="{4D2B17D1-E2DE-43BD-9219-19279BFC684C}"/>
                    </a:ext>
                  </a:extLst>
                </p:cNvPr>
                <p:cNvPicPr/>
                <p:nvPr/>
              </p:nvPicPr>
              <p:blipFill>
                <a:blip r:embed="rId40"/>
                <a:stretch>
                  <a:fillRect/>
                </a:stretch>
              </p:blipFill>
              <p:spPr>
                <a:xfrm>
                  <a:off x="8739701" y="2914958"/>
                  <a:ext cx="2377800" cy="156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1">
            <p14:nvContentPartPr>
              <p14:cNvPr id="28" name="Ink 27">
                <a:extLst>
                  <a:ext uri="{FF2B5EF4-FFF2-40B4-BE49-F238E27FC236}">
                    <a16:creationId xmlns:a16="http://schemas.microsoft.com/office/drawing/2014/main" id="{F33835E7-811B-4CA6-9944-E6D0EAE6CC7C}"/>
                  </a:ext>
                </a:extLst>
              </p14:cNvPr>
              <p14:cNvContentPartPr/>
              <p14:nvPr/>
            </p14:nvContentPartPr>
            <p14:xfrm>
              <a:off x="1082141" y="3288638"/>
              <a:ext cx="7435080" cy="196560"/>
            </p14:xfrm>
          </p:contentPart>
        </mc:Choice>
        <mc:Fallback>
          <p:pic>
            <p:nvPicPr>
              <p:cNvPr id="28" name="Ink 27">
                <a:extLst>
                  <a:ext uri="{FF2B5EF4-FFF2-40B4-BE49-F238E27FC236}">
                    <a16:creationId xmlns:a16="http://schemas.microsoft.com/office/drawing/2014/main" id="{F33835E7-811B-4CA6-9944-E6D0EAE6CC7C}"/>
                  </a:ext>
                </a:extLst>
              </p:cNvPr>
              <p:cNvPicPr/>
              <p:nvPr/>
            </p:nvPicPr>
            <p:blipFill>
              <a:blip r:embed="rId42"/>
              <a:stretch>
                <a:fillRect/>
              </a:stretch>
            </p:blipFill>
            <p:spPr>
              <a:xfrm>
                <a:off x="1073501" y="3279638"/>
                <a:ext cx="745272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9" name="Ink 28">
                <a:extLst>
                  <a:ext uri="{FF2B5EF4-FFF2-40B4-BE49-F238E27FC236}">
                    <a16:creationId xmlns:a16="http://schemas.microsoft.com/office/drawing/2014/main" id="{77B44F4B-1AFD-4760-A838-C509B91F15DB}"/>
                  </a:ext>
                </a:extLst>
              </p14:cNvPr>
              <p14:cNvContentPartPr/>
              <p14:nvPr/>
            </p14:nvContentPartPr>
            <p14:xfrm>
              <a:off x="5009741" y="3886598"/>
              <a:ext cx="1750320" cy="45360"/>
            </p14:xfrm>
          </p:contentPart>
        </mc:Choice>
        <mc:Fallback>
          <p:pic>
            <p:nvPicPr>
              <p:cNvPr id="29" name="Ink 28">
                <a:extLst>
                  <a:ext uri="{FF2B5EF4-FFF2-40B4-BE49-F238E27FC236}">
                    <a16:creationId xmlns:a16="http://schemas.microsoft.com/office/drawing/2014/main" id="{77B44F4B-1AFD-4760-A838-C509B91F15DB}"/>
                  </a:ext>
                </a:extLst>
              </p:cNvPr>
              <p:cNvPicPr/>
              <p:nvPr/>
            </p:nvPicPr>
            <p:blipFill>
              <a:blip r:embed="rId44"/>
              <a:stretch>
                <a:fillRect/>
              </a:stretch>
            </p:blipFill>
            <p:spPr>
              <a:xfrm>
                <a:off x="5000741" y="3877598"/>
                <a:ext cx="176796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0" name="Ink 29">
                <a:extLst>
                  <a:ext uri="{FF2B5EF4-FFF2-40B4-BE49-F238E27FC236}">
                    <a16:creationId xmlns:a16="http://schemas.microsoft.com/office/drawing/2014/main" id="{047CA43B-5A38-45F6-A214-5ED10C6805A4}"/>
                  </a:ext>
                </a:extLst>
              </p14:cNvPr>
              <p14:cNvContentPartPr/>
              <p14:nvPr/>
            </p14:nvContentPartPr>
            <p14:xfrm>
              <a:off x="7455221" y="4646558"/>
              <a:ext cx="1558080" cy="52920"/>
            </p14:xfrm>
          </p:contentPart>
        </mc:Choice>
        <mc:Fallback>
          <p:pic>
            <p:nvPicPr>
              <p:cNvPr id="30" name="Ink 29">
                <a:extLst>
                  <a:ext uri="{FF2B5EF4-FFF2-40B4-BE49-F238E27FC236}">
                    <a16:creationId xmlns:a16="http://schemas.microsoft.com/office/drawing/2014/main" id="{047CA43B-5A38-45F6-A214-5ED10C6805A4}"/>
                  </a:ext>
                </a:extLst>
              </p:cNvPr>
              <p:cNvPicPr/>
              <p:nvPr/>
            </p:nvPicPr>
            <p:blipFill>
              <a:blip r:embed="rId46"/>
              <a:stretch>
                <a:fillRect/>
              </a:stretch>
            </p:blipFill>
            <p:spPr>
              <a:xfrm>
                <a:off x="7446221" y="4637918"/>
                <a:ext cx="1575720" cy="7056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1" name="Ink 30">
                <a:extLst>
                  <a:ext uri="{FF2B5EF4-FFF2-40B4-BE49-F238E27FC236}">
                    <a16:creationId xmlns:a16="http://schemas.microsoft.com/office/drawing/2014/main" id="{46162C60-2665-49F4-898D-5082F4A1ECCC}"/>
                  </a:ext>
                </a:extLst>
              </p14:cNvPr>
              <p14:cNvContentPartPr/>
              <p14:nvPr/>
            </p14:nvContentPartPr>
            <p14:xfrm>
              <a:off x="1156301" y="4996478"/>
              <a:ext cx="1615680" cy="94680"/>
            </p14:xfrm>
          </p:contentPart>
        </mc:Choice>
        <mc:Fallback>
          <p:pic>
            <p:nvPicPr>
              <p:cNvPr id="31" name="Ink 30">
                <a:extLst>
                  <a:ext uri="{FF2B5EF4-FFF2-40B4-BE49-F238E27FC236}">
                    <a16:creationId xmlns:a16="http://schemas.microsoft.com/office/drawing/2014/main" id="{46162C60-2665-49F4-898D-5082F4A1ECCC}"/>
                  </a:ext>
                </a:extLst>
              </p:cNvPr>
              <p:cNvPicPr/>
              <p:nvPr/>
            </p:nvPicPr>
            <p:blipFill>
              <a:blip r:embed="rId48"/>
              <a:stretch>
                <a:fillRect/>
              </a:stretch>
            </p:blipFill>
            <p:spPr>
              <a:xfrm>
                <a:off x="1147661" y="4987838"/>
                <a:ext cx="1633320" cy="112320"/>
              </a:xfrm>
              <a:prstGeom prst="rect">
                <a:avLst/>
              </a:prstGeom>
            </p:spPr>
          </p:pic>
        </mc:Fallback>
      </mc:AlternateContent>
      <p:grpSp>
        <p:nvGrpSpPr>
          <p:cNvPr id="34" name="Group 33">
            <a:extLst>
              <a:ext uri="{FF2B5EF4-FFF2-40B4-BE49-F238E27FC236}">
                <a16:creationId xmlns:a16="http://schemas.microsoft.com/office/drawing/2014/main" id="{68C37DCE-AB63-4808-998F-3965592A0AAA}"/>
              </a:ext>
            </a:extLst>
          </p:cNvPr>
          <p:cNvGrpSpPr/>
          <p:nvPr/>
        </p:nvGrpSpPr>
        <p:grpSpPr>
          <a:xfrm>
            <a:off x="4075901" y="4896758"/>
            <a:ext cx="1303560" cy="40320"/>
            <a:chOff x="4075901" y="4896758"/>
            <a:chExt cx="1303560" cy="40320"/>
          </a:xfrm>
        </p:grpSpPr>
        <mc:AlternateContent xmlns:mc="http://schemas.openxmlformats.org/markup-compatibility/2006">
          <mc:Choice xmlns:p14="http://schemas.microsoft.com/office/powerpoint/2010/main" Requires="p14">
            <p:contentPart p14:bwMode="auto" r:id="rId49">
              <p14:nvContentPartPr>
                <p14:cNvPr id="32" name="Ink 31">
                  <a:extLst>
                    <a:ext uri="{FF2B5EF4-FFF2-40B4-BE49-F238E27FC236}">
                      <a16:creationId xmlns:a16="http://schemas.microsoft.com/office/drawing/2014/main" id="{C5905B8F-EC1E-498B-B7C3-D3156BFA70B6}"/>
                    </a:ext>
                  </a:extLst>
                </p14:cNvPr>
                <p14:cNvContentPartPr/>
                <p14:nvPr/>
              </p14:nvContentPartPr>
              <p14:xfrm>
                <a:off x="4075901" y="4910078"/>
                <a:ext cx="416160" cy="16920"/>
              </p14:xfrm>
            </p:contentPart>
          </mc:Choice>
          <mc:Fallback>
            <p:pic>
              <p:nvPicPr>
                <p:cNvPr id="32" name="Ink 31">
                  <a:extLst>
                    <a:ext uri="{FF2B5EF4-FFF2-40B4-BE49-F238E27FC236}">
                      <a16:creationId xmlns:a16="http://schemas.microsoft.com/office/drawing/2014/main" id="{C5905B8F-EC1E-498B-B7C3-D3156BFA70B6}"/>
                    </a:ext>
                  </a:extLst>
                </p:cNvPr>
                <p:cNvPicPr/>
                <p:nvPr/>
              </p:nvPicPr>
              <p:blipFill>
                <a:blip r:embed="rId50"/>
                <a:stretch>
                  <a:fillRect/>
                </a:stretch>
              </p:blipFill>
              <p:spPr>
                <a:xfrm>
                  <a:off x="4067261" y="4901078"/>
                  <a:ext cx="43380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3" name="Ink 32">
                  <a:extLst>
                    <a:ext uri="{FF2B5EF4-FFF2-40B4-BE49-F238E27FC236}">
                      <a16:creationId xmlns:a16="http://schemas.microsoft.com/office/drawing/2014/main" id="{517BDCAF-EABB-43C0-A559-28D92DFA864A}"/>
                    </a:ext>
                  </a:extLst>
                </p14:cNvPr>
                <p14:cNvContentPartPr/>
                <p14:nvPr/>
              </p14:nvContentPartPr>
              <p14:xfrm>
                <a:off x="4739741" y="4896758"/>
                <a:ext cx="639720" cy="40320"/>
              </p14:xfrm>
            </p:contentPart>
          </mc:Choice>
          <mc:Fallback>
            <p:pic>
              <p:nvPicPr>
                <p:cNvPr id="33" name="Ink 32">
                  <a:extLst>
                    <a:ext uri="{FF2B5EF4-FFF2-40B4-BE49-F238E27FC236}">
                      <a16:creationId xmlns:a16="http://schemas.microsoft.com/office/drawing/2014/main" id="{517BDCAF-EABB-43C0-A559-28D92DFA864A}"/>
                    </a:ext>
                  </a:extLst>
                </p:cNvPr>
                <p:cNvPicPr/>
                <p:nvPr/>
              </p:nvPicPr>
              <p:blipFill>
                <a:blip r:embed="rId52"/>
                <a:stretch>
                  <a:fillRect/>
                </a:stretch>
              </p:blipFill>
              <p:spPr>
                <a:xfrm>
                  <a:off x="4731101" y="4888118"/>
                  <a:ext cx="657360" cy="57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3">
            <p14:nvContentPartPr>
              <p14:cNvPr id="35" name="Ink 34">
                <a:extLst>
                  <a:ext uri="{FF2B5EF4-FFF2-40B4-BE49-F238E27FC236}">
                    <a16:creationId xmlns:a16="http://schemas.microsoft.com/office/drawing/2014/main" id="{02E50F2A-2D1D-4347-8F46-B0663A6AA683}"/>
                  </a:ext>
                </a:extLst>
              </p14:cNvPr>
              <p14:cNvContentPartPr/>
              <p14:nvPr/>
            </p14:nvContentPartPr>
            <p14:xfrm>
              <a:off x="10011221" y="4860758"/>
              <a:ext cx="732960" cy="51120"/>
            </p14:xfrm>
          </p:contentPart>
        </mc:Choice>
        <mc:Fallback>
          <p:pic>
            <p:nvPicPr>
              <p:cNvPr id="35" name="Ink 34">
                <a:extLst>
                  <a:ext uri="{FF2B5EF4-FFF2-40B4-BE49-F238E27FC236}">
                    <a16:creationId xmlns:a16="http://schemas.microsoft.com/office/drawing/2014/main" id="{02E50F2A-2D1D-4347-8F46-B0663A6AA683}"/>
                  </a:ext>
                </a:extLst>
              </p:cNvPr>
              <p:cNvPicPr/>
              <p:nvPr/>
            </p:nvPicPr>
            <p:blipFill>
              <a:blip r:embed="rId54"/>
              <a:stretch>
                <a:fillRect/>
              </a:stretch>
            </p:blipFill>
            <p:spPr>
              <a:xfrm>
                <a:off x="10002221" y="4852118"/>
                <a:ext cx="750600" cy="68760"/>
              </a:xfrm>
              <a:prstGeom prst="rect">
                <a:avLst/>
              </a:prstGeom>
            </p:spPr>
          </p:pic>
        </mc:Fallback>
      </mc:AlternateContent>
    </p:spTree>
    <p:extLst>
      <p:ext uri="{BB962C8B-B14F-4D97-AF65-F5344CB8AC3E}">
        <p14:creationId xmlns:p14="http://schemas.microsoft.com/office/powerpoint/2010/main" val="682581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182DBD6-F576-4673-A1A8-13F1B185C092}"/>
              </a:ext>
            </a:extLst>
          </p:cNvPr>
          <p:cNvSpPr txBox="1"/>
          <p:nvPr/>
        </p:nvSpPr>
        <p:spPr>
          <a:xfrm>
            <a:off x="3895725" y="386834"/>
            <a:ext cx="6096000" cy="369332"/>
          </a:xfrm>
          <a:prstGeom prst="rect">
            <a:avLst/>
          </a:prstGeom>
          <a:noFill/>
        </p:spPr>
        <p:txBody>
          <a:bodyPr wrap="square">
            <a:spAutoFit/>
          </a:bodyPr>
          <a:lstStyle/>
          <a:p>
            <a:pPr algn="l"/>
            <a:r>
              <a:rPr lang="en-IN" b="1" i="0" dirty="0">
                <a:solidFill>
                  <a:srgbClr val="313B77"/>
                </a:solidFill>
                <a:effectLst/>
                <a:latin typeface="Raleway" pitchFamily="2" charset="0"/>
              </a:rPr>
              <a:t>Reactive Streams API</a:t>
            </a:r>
          </a:p>
        </p:txBody>
      </p:sp>
      <p:sp>
        <p:nvSpPr>
          <p:cNvPr id="11" name="TextBox 10">
            <a:extLst>
              <a:ext uri="{FF2B5EF4-FFF2-40B4-BE49-F238E27FC236}">
                <a16:creationId xmlns:a16="http://schemas.microsoft.com/office/drawing/2014/main" id="{536B5CFF-1C5D-4C26-923D-9E17B46FF9F1}"/>
              </a:ext>
            </a:extLst>
          </p:cNvPr>
          <p:cNvSpPr txBox="1"/>
          <p:nvPr/>
        </p:nvSpPr>
        <p:spPr>
          <a:xfrm>
            <a:off x="695325" y="1103749"/>
            <a:ext cx="9296400" cy="1477328"/>
          </a:xfrm>
          <a:prstGeom prst="rect">
            <a:avLst/>
          </a:prstGeom>
          <a:noFill/>
        </p:spPr>
        <p:txBody>
          <a:bodyPr wrap="square">
            <a:spAutoFit/>
          </a:bodyPr>
          <a:lstStyle/>
          <a:p>
            <a:r>
              <a:rPr lang="en-IN" dirty="0"/>
              <a:t>Reactive Streams is a small spec (also adopted in Java 9) that defines the interaction between asynchronous components with back pressure. For example, a data repository (acting as a Publisher) can produce data that an HTTP server (acting as a Subscriber) can then write to the response. The main purpose of Reactive Streams is to let the subscriber control how quickly or how slowly the publisher produces data.</a:t>
            </a:r>
          </a:p>
        </p:txBody>
      </p:sp>
      <p:sp>
        <p:nvSpPr>
          <p:cNvPr id="15" name="TextBox 14">
            <a:extLst>
              <a:ext uri="{FF2B5EF4-FFF2-40B4-BE49-F238E27FC236}">
                <a16:creationId xmlns:a16="http://schemas.microsoft.com/office/drawing/2014/main" id="{E451C850-5370-4B04-9AA2-861D6D4F27F5}"/>
              </a:ext>
            </a:extLst>
          </p:cNvPr>
          <p:cNvSpPr txBox="1"/>
          <p:nvPr/>
        </p:nvSpPr>
        <p:spPr>
          <a:xfrm>
            <a:off x="695325" y="2760613"/>
            <a:ext cx="9296400" cy="1477328"/>
          </a:xfrm>
          <a:prstGeom prst="rect">
            <a:avLst/>
          </a:prstGeom>
          <a:noFill/>
        </p:spPr>
        <p:txBody>
          <a:bodyPr wrap="square">
            <a:spAutoFit/>
          </a:bodyPr>
          <a:lstStyle/>
          <a:p>
            <a:r>
              <a:rPr lang="en-US" dirty="0"/>
              <a:t>Project Reactor is the reactive library of choice for Spring Data R2DBC. It provides the Mono and Flux API types to work on data sequences of 0..1 (Mono) and 0..N (Flux) through a rich set of operators aligned with the </a:t>
            </a:r>
            <a:r>
              <a:rPr lang="en-US" dirty="0" err="1"/>
              <a:t>ReactiveX</a:t>
            </a:r>
            <a:r>
              <a:rPr lang="en-US" dirty="0"/>
              <a:t> vocabulary of operators. Reactor is a Reactive Streams library, and, therefore, all of its operators support non-blocking back pressure. Reactor has a strong focus on server-side Java. It is developed in close collaboration with Spring.</a:t>
            </a:r>
            <a:endParaRPr lang="en-IN"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84740BE1-6F7D-456A-9AB3-76CBF3B5BE8F}"/>
                  </a:ext>
                </a:extLst>
              </p14:cNvPr>
              <p14:cNvContentPartPr/>
              <p14:nvPr/>
            </p14:nvContentPartPr>
            <p14:xfrm>
              <a:off x="6581501" y="-117682"/>
              <a:ext cx="1362240" cy="823680"/>
            </p14:xfrm>
          </p:contentPart>
        </mc:Choice>
        <mc:Fallback>
          <p:pic>
            <p:nvPicPr>
              <p:cNvPr id="2" name="Ink 1">
                <a:extLst>
                  <a:ext uri="{FF2B5EF4-FFF2-40B4-BE49-F238E27FC236}">
                    <a16:creationId xmlns:a16="http://schemas.microsoft.com/office/drawing/2014/main" id="{84740BE1-6F7D-456A-9AB3-76CBF3B5BE8F}"/>
                  </a:ext>
                </a:extLst>
              </p:cNvPr>
              <p:cNvPicPr/>
              <p:nvPr/>
            </p:nvPicPr>
            <p:blipFill>
              <a:blip r:embed="rId3"/>
              <a:stretch>
                <a:fillRect/>
              </a:stretch>
            </p:blipFill>
            <p:spPr>
              <a:xfrm>
                <a:off x="6572501" y="-126682"/>
                <a:ext cx="1379880" cy="8413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1BEE4040-D209-4FA3-8DB2-6E1F9328FD9A}"/>
                  </a:ext>
                </a:extLst>
              </p14:cNvPr>
              <p14:cNvContentPartPr/>
              <p14:nvPr/>
            </p14:nvContentPartPr>
            <p14:xfrm>
              <a:off x="5914061" y="570278"/>
              <a:ext cx="1499760" cy="265680"/>
            </p14:xfrm>
          </p:contentPart>
        </mc:Choice>
        <mc:Fallback>
          <p:pic>
            <p:nvPicPr>
              <p:cNvPr id="3" name="Ink 2">
                <a:extLst>
                  <a:ext uri="{FF2B5EF4-FFF2-40B4-BE49-F238E27FC236}">
                    <a16:creationId xmlns:a16="http://schemas.microsoft.com/office/drawing/2014/main" id="{1BEE4040-D209-4FA3-8DB2-6E1F9328FD9A}"/>
                  </a:ext>
                </a:extLst>
              </p:cNvPr>
              <p:cNvPicPr/>
              <p:nvPr/>
            </p:nvPicPr>
            <p:blipFill>
              <a:blip r:embed="rId5"/>
              <a:stretch>
                <a:fillRect/>
              </a:stretch>
            </p:blipFill>
            <p:spPr>
              <a:xfrm>
                <a:off x="5905061" y="561278"/>
                <a:ext cx="151740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7" name="Ink 16">
                <a:extLst>
                  <a:ext uri="{FF2B5EF4-FFF2-40B4-BE49-F238E27FC236}">
                    <a16:creationId xmlns:a16="http://schemas.microsoft.com/office/drawing/2014/main" id="{28F0C8B9-299A-47C2-B75B-E005347705AD}"/>
                  </a:ext>
                </a:extLst>
              </p14:cNvPr>
              <p14:cNvContentPartPr/>
              <p14:nvPr/>
            </p14:nvContentPartPr>
            <p14:xfrm>
              <a:off x="10177426" y="3191278"/>
              <a:ext cx="779760" cy="711360"/>
            </p14:xfrm>
          </p:contentPart>
        </mc:Choice>
        <mc:Fallback>
          <p:pic>
            <p:nvPicPr>
              <p:cNvPr id="17" name="Ink 16">
                <a:extLst>
                  <a:ext uri="{FF2B5EF4-FFF2-40B4-BE49-F238E27FC236}">
                    <a16:creationId xmlns:a16="http://schemas.microsoft.com/office/drawing/2014/main" id="{28F0C8B9-299A-47C2-B75B-E005347705AD}"/>
                  </a:ext>
                </a:extLst>
              </p:cNvPr>
              <p:cNvPicPr/>
              <p:nvPr/>
            </p:nvPicPr>
            <p:blipFill>
              <a:blip r:embed="rId7"/>
              <a:stretch>
                <a:fillRect/>
              </a:stretch>
            </p:blipFill>
            <p:spPr>
              <a:xfrm>
                <a:off x="10168426" y="3182278"/>
                <a:ext cx="797400" cy="729000"/>
              </a:xfrm>
              <a:prstGeom prst="rect">
                <a:avLst/>
              </a:prstGeom>
            </p:spPr>
          </p:pic>
        </mc:Fallback>
      </mc:AlternateContent>
      <p:grpSp>
        <p:nvGrpSpPr>
          <p:cNvPr id="25" name="Group 24">
            <a:extLst>
              <a:ext uri="{FF2B5EF4-FFF2-40B4-BE49-F238E27FC236}">
                <a16:creationId xmlns:a16="http://schemas.microsoft.com/office/drawing/2014/main" id="{1A3669E4-B6DE-42BD-8148-3028B68577B3}"/>
              </a:ext>
            </a:extLst>
          </p:cNvPr>
          <p:cNvGrpSpPr/>
          <p:nvPr/>
        </p:nvGrpSpPr>
        <p:grpSpPr>
          <a:xfrm>
            <a:off x="10840546" y="2329078"/>
            <a:ext cx="1500840" cy="496800"/>
            <a:chOff x="10840546" y="2329078"/>
            <a:chExt cx="1500840" cy="496800"/>
          </a:xfrm>
        </p:grpSpPr>
        <mc:AlternateContent xmlns:mc="http://schemas.openxmlformats.org/markup-compatibility/2006">
          <mc:Choice xmlns:p14="http://schemas.microsoft.com/office/powerpoint/2010/main" Requires="p14">
            <p:contentPart p14:bwMode="auto" r:id="rId8">
              <p14:nvContentPartPr>
                <p14:cNvPr id="19" name="Ink 18">
                  <a:extLst>
                    <a:ext uri="{FF2B5EF4-FFF2-40B4-BE49-F238E27FC236}">
                      <a16:creationId xmlns:a16="http://schemas.microsoft.com/office/drawing/2014/main" id="{7C23EAE8-14FB-46B9-9937-6E2192C32072}"/>
                    </a:ext>
                  </a:extLst>
                </p14:cNvPr>
                <p14:cNvContentPartPr/>
                <p14:nvPr/>
              </p14:nvContentPartPr>
              <p14:xfrm>
                <a:off x="10874386" y="2353918"/>
                <a:ext cx="75600" cy="471960"/>
              </p14:xfrm>
            </p:contentPart>
          </mc:Choice>
          <mc:Fallback>
            <p:pic>
              <p:nvPicPr>
                <p:cNvPr id="19" name="Ink 18">
                  <a:extLst>
                    <a:ext uri="{FF2B5EF4-FFF2-40B4-BE49-F238E27FC236}">
                      <a16:creationId xmlns:a16="http://schemas.microsoft.com/office/drawing/2014/main" id="{7C23EAE8-14FB-46B9-9937-6E2192C32072}"/>
                    </a:ext>
                  </a:extLst>
                </p:cNvPr>
                <p:cNvPicPr/>
                <p:nvPr/>
              </p:nvPicPr>
              <p:blipFill>
                <a:blip r:embed="rId9"/>
                <a:stretch>
                  <a:fillRect/>
                </a:stretch>
              </p:blipFill>
              <p:spPr>
                <a:xfrm>
                  <a:off x="10865386" y="2344918"/>
                  <a:ext cx="93240" cy="489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0" name="Ink 19">
                  <a:extLst>
                    <a:ext uri="{FF2B5EF4-FFF2-40B4-BE49-F238E27FC236}">
                      <a16:creationId xmlns:a16="http://schemas.microsoft.com/office/drawing/2014/main" id="{BA8CCB11-CD8C-46D6-840A-AE6EE27B6008}"/>
                    </a:ext>
                  </a:extLst>
                </p14:cNvPr>
                <p14:cNvContentPartPr/>
                <p14:nvPr/>
              </p14:nvContentPartPr>
              <p14:xfrm>
                <a:off x="10840546" y="2386678"/>
                <a:ext cx="133920" cy="233280"/>
              </p14:xfrm>
            </p:contentPart>
          </mc:Choice>
          <mc:Fallback>
            <p:pic>
              <p:nvPicPr>
                <p:cNvPr id="20" name="Ink 19">
                  <a:extLst>
                    <a:ext uri="{FF2B5EF4-FFF2-40B4-BE49-F238E27FC236}">
                      <a16:creationId xmlns:a16="http://schemas.microsoft.com/office/drawing/2014/main" id="{BA8CCB11-CD8C-46D6-840A-AE6EE27B6008}"/>
                    </a:ext>
                  </a:extLst>
                </p:cNvPr>
                <p:cNvPicPr/>
                <p:nvPr/>
              </p:nvPicPr>
              <p:blipFill>
                <a:blip r:embed="rId11"/>
                <a:stretch>
                  <a:fillRect/>
                </a:stretch>
              </p:blipFill>
              <p:spPr>
                <a:xfrm>
                  <a:off x="10831906" y="2378038"/>
                  <a:ext cx="15156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2" name="Ink 21">
                  <a:extLst>
                    <a:ext uri="{FF2B5EF4-FFF2-40B4-BE49-F238E27FC236}">
                      <a16:creationId xmlns:a16="http://schemas.microsoft.com/office/drawing/2014/main" id="{D626CE46-DC0F-49CF-A56B-C242FAF4D2C9}"/>
                    </a:ext>
                  </a:extLst>
                </p14:cNvPr>
                <p14:cNvContentPartPr/>
                <p14:nvPr/>
              </p14:nvContentPartPr>
              <p14:xfrm>
                <a:off x="11042506" y="2329078"/>
                <a:ext cx="517320" cy="334440"/>
              </p14:xfrm>
            </p:contentPart>
          </mc:Choice>
          <mc:Fallback>
            <p:pic>
              <p:nvPicPr>
                <p:cNvPr id="22" name="Ink 21">
                  <a:extLst>
                    <a:ext uri="{FF2B5EF4-FFF2-40B4-BE49-F238E27FC236}">
                      <a16:creationId xmlns:a16="http://schemas.microsoft.com/office/drawing/2014/main" id="{D626CE46-DC0F-49CF-A56B-C242FAF4D2C9}"/>
                    </a:ext>
                  </a:extLst>
                </p:cNvPr>
                <p:cNvPicPr/>
                <p:nvPr/>
              </p:nvPicPr>
              <p:blipFill>
                <a:blip r:embed="rId13"/>
                <a:stretch>
                  <a:fillRect/>
                </a:stretch>
              </p:blipFill>
              <p:spPr>
                <a:xfrm>
                  <a:off x="11033866" y="2320438"/>
                  <a:ext cx="534960" cy="3520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3" name="Ink 22">
                  <a:extLst>
                    <a:ext uri="{FF2B5EF4-FFF2-40B4-BE49-F238E27FC236}">
                      <a16:creationId xmlns:a16="http://schemas.microsoft.com/office/drawing/2014/main" id="{A42F4E84-A5F3-461E-8662-19952E6BA1A8}"/>
                    </a:ext>
                  </a:extLst>
                </p14:cNvPr>
                <p14:cNvContentPartPr/>
                <p14:nvPr/>
              </p14:nvContentPartPr>
              <p14:xfrm>
                <a:off x="11536786" y="2467318"/>
                <a:ext cx="119520" cy="155520"/>
              </p14:xfrm>
            </p:contentPart>
          </mc:Choice>
          <mc:Fallback>
            <p:pic>
              <p:nvPicPr>
                <p:cNvPr id="23" name="Ink 22">
                  <a:extLst>
                    <a:ext uri="{FF2B5EF4-FFF2-40B4-BE49-F238E27FC236}">
                      <a16:creationId xmlns:a16="http://schemas.microsoft.com/office/drawing/2014/main" id="{A42F4E84-A5F3-461E-8662-19952E6BA1A8}"/>
                    </a:ext>
                  </a:extLst>
                </p:cNvPr>
                <p:cNvPicPr/>
                <p:nvPr/>
              </p:nvPicPr>
              <p:blipFill>
                <a:blip r:embed="rId15"/>
                <a:stretch>
                  <a:fillRect/>
                </a:stretch>
              </p:blipFill>
              <p:spPr>
                <a:xfrm>
                  <a:off x="11527786" y="2458678"/>
                  <a:ext cx="13716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4" name="Ink 23">
                  <a:extLst>
                    <a:ext uri="{FF2B5EF4-FFF2-40B4-BE49-F238E27FC236}">
                      <a16:creationId xmlns:a16="http://schemas.microsoft.com/office/drawing/2014/main" id="{C121E8CA-5D36-40F4-B8C8-7130CCA2FF30}"/>
                    </a:ext>
                  </a:extLst>
                </p14:cNvPr>
                <p14:cNvContentPartPr/>
                <p14:nvPr/>
              </p14:nvContentPartPr>
              <p14:xfrm>
                <a:off x="11596186" y="2357878"/>
                <a:ext cx="745200" cy="340920"/>
              </p14:xfrm>
            </p:contentPart>
          </mc:Choice>
          <mc:Fallback>
            <p:pic>
              <p:nvPicPr>
                <p:cNvPr id="24" name="Ink 23">
                  <a:extLst>
                    <a:ext uri="{FF2B5EF4-FFF2-40B4-BE49-F238E27FC236}">
                      <a16:creationId xmlns:a16="http://schemas.microsoft.com/office/drawing/2014/main" id="{C121E8CA-5D36-40F4-B8C8-7130CCA2FF30}"/>
                    </a:ext>
                  </a:extLst>
                </p:cNvPr>
                <p:cNvPicPr/>
                <p:nvPr/>
              </p:nvPicPr>
              <p:blipFill>
                <a:blip r:embed="rId17"/>
                <a:stretch>
                  <a:fillRect/>
                </a:stretch>
              </p:blipFill>
              <p:spPr>
                <a:xfrm>
                  <a:off x="11587546" y="2349238"/>
                  <a:ext cx="762840" cy="358560"/>
                </a:xfrm>
                <a:prstGeom prst="rect">
                  <a:avLst/>
                </a:prstGeom>
              </p:spPr>
            </p:pic>
          </mc:Fallback>
        </mc:AlternateContent>
      </p:grpSp>
      <p:grpSp>
        <p:nvGrpSpPr>
          <p:cNvPr id="42" name="Group 41">
            <a:extLst>
              <a:ext uri="{FF2B5EF4-FFF2-40B4-BE49-F238E27FC236}">
                <a16:creationId xmlns:a16="http://schemas.microsoft.com/office/drawing/2014/main" id="{662908D0-C033-4BCD-8F27-49E7BD58CA82}"/>
              </a:ext>
            </a:extLst>
          </p:cNvPr>
          <p:cNvGrpSpPr/>
          <p:nvPr/>
        </p:nvGrpSpPr>
        <p:grpSpPr>
          <a:xfrm>
            <a:off x="6512626" y="1947838"/>
            <a:ext cx="652680" cy="17640"/>
            <a:chOff x="6512626" y="1947838"/>
            <a:chExt cx="652680" cy="17640"/>
          </a:xfrm>
        </p:grpSpPr>
        <mc:AlternateContent xmlns:mc="http://schemas.openxmlformats.org/markup-compatibility/2006">
          <mc:Choice xmlns:p14="http://schemas.microsoft.com/office/powerpoint/2010/main" Requires="p14">
            <p:contentPart p14:bwMode="auto" r:id="rId18">
              <p14:nvContentPartPr>
                <p14:cNvPr id="40" name="Ink 39">
                  <a:extLst>
                    <a:ext uri="{FF2B5EF4-FFF2-40B4-BE49-F238E27FC236}">
                      <a16:creationId xmlns:a16="http://schemas.microsoft.com/office/drawing/2014/main" id="{1DEA0D7D-B8FB-4944-9ABD-926E9855DD2D}"/>
                    </a:ext>
                  </a:extLst>
                </p14:cNvPr>
                <p14:cNvContentPartPr/>
                <p14:nvPr/>
              </p14:nvContentPartPr>
              <p14:xfrm>
                <a:off x="6512626" y="1958638"/>
                <a:ext cx="44640" cy="1800"/>
              </p14:xfrm>
            </p:contentPart>
          </mc:Choice>
          <mc:Fallback>
            <p:pic>
              <p:nvPicPr>
                <p:cNvPr id="40" name="Ink 39">
                  <a:extLst>
                    <a:ext uri="{FF2B5EF4-FFF2-40B4-BE49-F238E27FC236}">
                      <a16:creationId xmlns:a16="http://schemas.microsoft.com/office/drawing/2014/main" id="{1DEA0D7D-B8FB-4944-9ABD-926E9855DD2D}"/>
                    </a:ext>
                  </a:extLst>
                </p:cNvPr>
                <p:cNvPicPr/>
                <p:nvPr/>
              </p:nvPicPr>
              <p:blipFill>
                <a:blip r:embed="rId19"/>
                <a:stretch>
                  <a:fillRect/>
                </a:stretch>
              </p:blipFill>
              <p:spPr>
                <a:xfrm>
                  <a:off x="6503626" y="1949638"/>
                  <a:ext cx="6228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41" name="Ink 40">
                  <a:extLst>
                    <a:ext uri="{FF2B5EF4-FFF2-40B4-BE49-F238E27FC236}">
                      <a16:creationId xmlns:a16="http://schemas.microsoft.com/office/drawing/2014/main" id="{B01EB7A3-F733-46C8-9CB7-7F0E30454205}"/>
                    </a:ext>
                  </a:extLst>
                </p14:cNvPr>
                <p14:cNvContentPartPr/>
                <p14:nvPr/>
              </p14:nvContentPartPr>
              <p14:xfrm>
                <a:off x="6519106" y="1947838"/>
                <a:ext cx="646200" cy="17640"/>
              </p14:xfrm>
            </p:contentPart>
          </mc:Choice>
          <mc:Fallback>
            <p:pic>
              <p:nvPicPr>
                <p:cNvPr id="41" name="Ink 40">
                  <a:extLst>
                    <a:ext uri="{FF2B5EF4-FFF2-40B4-BE49-F238E27FC236}">
                      <a16:creationId xmlns:a16="http://schemas.microsoft.com/office/drawing/2014/main" id="{B01EB7A3-F733-46C8-9CB7-7F0E30454205}"/>
                    </a:ext>
                  </a:extLst>
                </p:cNvPr>
                <p:cNvPicPr/>
                <p:nvPr/>
              </p:nvPicPr>
              <p:blipFill>
                <a:blip r:embed="rId21"/>
                <a:stretch>
                  <a:fillRect/>
                </a:stretch>
              </p:blipFill>
              <p:spPr>
                <a:xfrm>
                  <a:off x="6510466" y="1939198"/>
                  <a:ext cx="663840" cy="35280"/>
                </a:xfrm>
                <a:prstGeom prst="rect">
                  <a:avLst/>
                </a:prstGeom>
              </p:spPr>
            </p:pic>
          </mc:Fallback>
        </mc:AlternateContent>
      </p:grpSp>
      <p:grpSp>
        <p:nvGrpSpPr>
          <p:cNvPr id="48" name="Group 47">
            <a:extLst>
              <a:ext uri="{FF2B5EF4-FFF2-40B4-BE49-F238E27FC236}">
                <a16:creationId xmlns:a16="http://schemas.microsoft.com/office/drawing/2014/main" id="{D75E2A6A-DE4E-4C23-91E8-B5615C8C479E}"/>
              </a:ext>
            </a:extLst>
          </p:cNvPr>
          <p:cNvGrpSpPr/>
          <p:nvPr/>
        </p:nvGrpSpPr>
        <p:grpSpPr>
          <a:xfrm>
            <a:off x="7084666" y="3439605"/>
            <a:ext cx="4965120" cy="2135160"/>
            <a:chOff x="7084666" y="3439605"/>
            <a:chExt cx="4965120" cy="2135160"/>
          </a:xfrm>
        </p:grpSpPr>
        <mc:AlternateContent xmlns:mc="http://schemas.openxmlformats.org/markup-compatibility/2006">
          <mc:Choice xmlns:p14="http://schemas.microsoft.com/office/powerpoint/2010/main" Requires="p14">
            <p:contentPart p14:bwMode="auto" r:id="rId22">
              <p14:nvContentPartPr>
                <p14:cNvPr id="4" name="Ink 3">
                  <a:extLst>
                    <a:ext uri="{FF2B5EF4-FFF2-40B4-BE49-F238E27FC236}">
                      <a16:creationId xmlns:a16="http://schemas.microsoft.com/office/drawing/2014/main" id="{4AEB93D0-3B3E-4509-AAA6-65C80A304573}"/>
                    </a:ext>
                  </a:extLst>
                </p14:cNvPr>
                <p14:cNvContentPartPr/>
                <p14:nvPr/>
              </p14:nvContentPartPr>
              <p14:xfrm>
                <a:off x="10815706" y="4429245"/>
                <a:ext cx="61560" cy="1118880"/>
              </p14:xfrm>
            </p:contentPart>
          </mc:Choice>
          <mc:Fallback>
            <p:pic>
              <p:nvPicPr>
                <p:cNvPr id="4" name="Ink 3">
                  <a:extLst>
                    <a:ext uri="{FF2B5EF4-FFF2-40B4-BE49-F238E27FC236}">
                      <a16:creationId xmlns:a16="http://schemas.microsoft.com/office/drawing/2014/main" id="{4AEB93D0-3B3E-4509-AAA6-65C80A304573}"/>
                    </a:ext>
                  </a:extLst>
                </p:cNvPr>
                <p:cNvPicPr/>
                <p:nvPr/>
              </p:nvPicPr>
              <p:blipFill>
                <a:blip r:embed="rId23"/>
                <a:stretch>
                  <a:fillRect/>
                </a:stretch>
              </p:blipFill>
              <p:spPr>
                <a:xfrm>
                  <a:off x="10807066" y="4420605"/>
                  <a:ext cx="79200" cy="11365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6" name="Ink 5">
                  <a:extLst>
                    <a:ext uri="{FF2B5EF4-FFF2-40B4-BE49-F238E27FC236}">
                      <a16:creationId xmlns:a16="http://schemas.microsoft.com/office/drawing/2014/main" id="{2A6B348B-23AE-4810-945F-FB66E3938D65}"/>
                    </a:ext>
                  </a:extLst>
                </p14:cNvPr>
                <p14:cNvContentPartPr/>
                <p14:nvPr/>
              </p14:nvContentPartPr>
              <p14:xfrm>
                <a:off x="10739026" y="4301805"/>
                <a:ext cx="877680" cy="1272960"/>
              </p14:xfrm>
            </p:contentPart>
          </mc:Choice>
          <mc:Fallback>
            <p:pic>
              <p:nvPicPr>
                <p:cNvPr id="6" name="Ink 5">
                  <a:extLst>
                    <a:ext uri="{FF2B5EF4-FFF2-40B4-BE49-F238E27FC236}">
                      <a16:creationId xmlns:a16="http://schemas.microsoft.com/office/drawing/2014/main" id="{2A6B348B-23AE-4810-945F-FB66E3938D65}"/>
                    </a:ext>
                  </a:extLst>
                </p:cNvPr>
                <p:cNvPicPr/>
                <p:nvPr/>
              </p:nvPicPr>
              <p:blipFill>
                <a:blip r:embed="rId25"/>
                <a:stretch>
                  <a:fillRect/>
                </a:stretch>
              </p:blipFill>
              <p:spPr>
                <a:xfrm>
                  <a:off x="10730386" y="4293165"/>
                  <a:ext cx="895320" cy="12906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7" name="Ink 6">
                  <a:extLst>
                    <a:ext uri="{FF2B5EF4-FFF2-40B4-BE49-F238E27FC236}">
                      <a16:creationId xmlns:a16="http://schemas.microsoft.com/office/drawing/2014/main" id="{0F6016B3-16D1-4D86-9B86-90A141A3C139}"/>
                    </a:ext>
                  </a:extLst>
                </p14:cNvPr>
                <p14:cNvContentPartPr/>
                <p14:nvPr/>
              </p14:nvContentPartPr>
              <p14:xfrm>
                <a:off x="10937026" y="4354365"/>
                <a:ext cx="21240" cy="48960"/>
              </p14:xfrm>
            </p:contentPart>
          </mc:Choice>
          <mc:Fallback>
            <p:pic>
              <p:nvPicPr>
                <p:cNvPr id="7" name="Ink 6">
                  <a:extLst>
                    <a:ext uri="{FF2B5EF4-FFF2-40B4-BE49-F238E27FC236}">
                      <a16:creationId xmlns:a16="http://schemas.microsoft.com/office/drawing/2014/main" id="{0F6016B3-16D1-4D86-9B86-90A141A3C139}"/>
                    </a:ext>
                  </a:extLst>
                </p:cNvPr>
                <p:cNvPicPr/>
                <p:nvPr/>
              </p:nvPicPr>
              <p:blipFill>
                <a:blip r:embed="rId27"/>
                <a:stretch>
                  <a:fillRect/>
                </a:stretch>
              </p:blipFill>
              <p:spPr>
                <a:xfrm>
                  <a:off x="10928026" y="4345365"/>
                  <a:ext cx="3888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8" name="Ink 7">
                  <a:extLst>
                    <a:ext uri="{FF2B5EF4-FFF2-40B4-BE49-F238E27FC236}">
                      <a16:creationId xmlns:a16="http://schemas.microsoft.com/office/drawing/2014/main" id="{BA83D846-8A00-470F-A6E6-F66E75C4A347}"/>
                    </a:ext>
                  </a:extLst>
                </p14:cNvPr>
                <p14:cNvContentPartPr/>
                <p14:nvPr/>
              </p14:nvContentPartPr>
              <p14:xfrm>
                <a:off x="10964386" y="3726525"/>
                <a:ext cx="148680" cy="597600"/>
              </p14:xfrm>
            </p:contentPart>
          </mc:Choice>
          <mc:Fallback>
            <p:pic>
              <p:nvPicPr>
                <p:cNvPr id="8" name="Ink 7">
                  <a:extLst>
                    <a:ext uri="{FF2B5EF4-FFF2-40B4-BE49-F238E27FC236}">
                      <a16:creationId xmlns:a16="http://schemas.microsoft.com/office/drawing/2014/main" id="{BA83D846-8A00-470F-A6E6-F66E75C4A347}"/>
                    </a:ext>
                  </a:extLst>
                </p:cNvPr>
                <p:cNvPicPr/>
                <p:nvPr/>
              </p:nvPicPr>
              <p:blipFill>
                <a:blip r:embed="rId29"/>
                <a:stretch>
                  <a:fillRect/>
                </a:stretch>
              </p:blipFill>
              <p:spPr>
                <a:xfrm>
                  <a:off x="10955386" y="3717885"/>
                  <a:ext cx="166320" cy="6152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9" name="Ink 8">
                  <a:extLst>
                    <a:ext uri="{FF2B5EF4-FFF2-40B4-BE49-F238E27FC236}">
                      <a16:creationId xmlns:a16="http://schemas.microsoft.com/office/drawing/2014/main" id="{0B96E0FD-81F6-4A49-B632-6A6938F8CE57}"/>
                    </a:ext>
                  </a:extLst>
                </p14:cNvPr>
                <p14:cNvContentPartPr/>
                <p14:nvPr/>
              </p14:nvContentPartPr>
              <p14:xfrm>
                <a:off x="10385146" y="3439605"/>
                <a:ext cx="704160" cy="423000"/>
              </p14:xfrm>
            </p:contentPart>
          </mc:Choice>
          <mc:Fallback>
            <p:pic>
              <p:nvPicPr>
                <p:cNvPr id="9" name="Ink 8">
                  <a:extLst>
                    <a:ext uri="{FF2B5EF4-FFF2-40B4-BE49-F238E27FC236}">
                      <a16:creationId xmlns:a16="http://schemas.microsoft.com/office/drawing/2014/main" id="{0B96E0FD-81F6-4A49-B632-6A6938F8CE57}"/>
                    </a:ext>
                  </a:extLst>
                </p:cNvPr>
                <p:cNvPicPr/>
                <p:nvPr/>
              </p:nvPicPr>
              <p:blipFill>
                <a:blip r:embed="rId31"/>
                <a:stretch>
                  <a:fillRect/>
                </a:stretch>
              </p:blipFill>
              <p:spPr>
                <a:xfrm>
                  <a:off x="10376146" y="3430965"/>
                  <a:ext cx="721800" cy="4406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2" name="Ink 11">
                  <a:extLst>
                    <a:ext uri="{FF2B5EF4-FFF2-40B4-BE49-F238E27FC236}">
                      <a16:creationId xmlns:a16="http://schemas.microsoft.com/office/drawing/2014/main" id="{EFEBF221-9258-472E-8F54-30773941D2C0}"/>
                    </a:ext>
                  </a:extLst>
                </p14:cNvPr>
                <p14:cNvContentPartPr/>
                <p14:nvPr/>
              </p14:nvContentPartPr>
              <p14:xfrm>
                <a:off x="11039266" y="3444645"/>
                <a:ext cx="302760" cy="363960"/>
              </p14:xfrm>
            </p:contentPart>
          </mc:Choice>
          <mc:Fallback>
            <p:pic>
              <p:nvPicPr>
                <p:cNvPr id="12" name="Ink 11">
                  <a:extLst>
                    <a:ext uri="{FF2B5EF4-FFF2-40B4-BE49-F238E27FC236}">
                      <a16:creationId xmlns:a16="http://schemas.microsoft.com/office/drawing/2014/main" id="{EFEBF221-9258-472E-8F54-30773941D2C0}"/>
                    </a:ext>
                  </a:extLst>
                </p:cNvPr>
                <p:cNvPicPr/>
                <p:nvPr/>
              </p:nvPicPr>
              <p:blipFill>
                <a:blip r:embed="rId33"/>
                <a:stretch>
                  <a:fillRect/>
                </a:stretch>
              </p:blipFill>
              <p:spPr>
                <a:xfrm>
                  <a:off x="11030626" y="3435645"/>
                  <a:ext cx="320400" cy="3816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3" name="Ink 12">
                  <a:extLst>
                    <a:ext uri="{FF2B5EF4-FFF2-40B4-BE49-F238E27FC236}">
                      <a16:creationId xmlns:a16="http://schemas.microsoft.com/office/drawing/2014/main" id="{32A9124F-B8FA-40BF-953A-D44AB25F4C55}"/>
                    </a:ext>
                  </a:extLst>
                </p14:cNvPr>
                <p14:cNvContentPartPr/>
                <p14:nvPr/>
              </p14:nvContentPartPr>
              <p14:xfrm>
                <a:off x="10860346" y="3460485"/>
                <a:ext cx="321480" cy="56520"/>
              </p14:xfrm>
            </p:contentPart>
          </mc:Choice>
          <mc:Fallback>
            <p:pic>
              <p:nvPicPr>
                <p:cNvPr id="13" name="Ink 12">
                  <a:extLst>
                    <a:ext uri="{FF2B5EF4-FFF2-40B4-BE49-F238E27FC236}">
                      <a16:creationId xmlns:a16="http://schemas.microsoft.com/office/drawing/2014/main" id="{32A9124F-B8FA-40BF-953A-D44AB25F4C55}"/>
                    </a:ext>
                  </a:extLst>
                </p:cNvPr>
                <p:cNvPicPr/>
                <p:nvPr/>
              </p:nvPicPr>
              <p:blipFill>
                <a:blip r:embed="rId35"/>
                <a:stretch>
                  <a:fillRect/>
                </a:stretch>
              </p:blipFill>
              <p:spPr>
                <a:xfrm>
                  <a:off x="10851346" y="3451845"/>
                  <a:ext cx="33912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4" name="Ink 13">
                  <a:extLst>
                    <a:ext uri="{FF2B5EF4-FFF2-40B4-BE49-F238E27FC236}">
                      <a16:creationId xmlns:a16="http://schemas.microsoft.com/office/drawing/2014/main" id="{3B8E531C-60B7-4A58-AA33-5F354AE83329}"/>
                    </a:ext>
                  </a:extLst>
                </p14:cNvPr>
                <p14:cNvContentPartPr/>
                <p14:nvPr/>
              </p14:nvContentPartPr>
              <p14:xfrm>
                <a:off x="11466586" y="3480285"/>
                <a:ext cx="583200" cy="687600"/>
              </p14:xfrm>
            </p:contentPart>
          </mc:Choice>
          <mc:Fallback>
            <p:pic>
              <p:nvPicPr>
                <p:cNvPr id="14" name="Ink 13">
                  <a:extLst>
                    <a:ext uri="{FF2B5EF4-FFF2-40B4-BE49-F238E27FC236}">
                      <a16:creationId xmlns:a16="http://schemas.microsoft.com/office/drawing/2014/main" id="{3B8E531C-60B7-4A58-AA33-5F354AE83329}"/>
                    </a:ext>
                  </a:extLst>
                </p:cNvPr>
                <p:cNvPicPr/>
                <p:nvPr/>
              </p:nvPicPr>
              <p:blipFill>
                <a:blip r:embed="rId37"/>
                <a:stretch>
                  <a:fillRect/>
                </a:stretch>
              </p:blipFill>
              <p:spPr>
                <a:xfrm>
                  <a:off x="11457586" y="3471285"/>
                  <a:ext cx="600840" cy="7052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6" name="Ink 25">
                  <a:extLst>
                    <a:ext uri="{FF2B5EF4-FFF2-40B4-BE49-F238E27FC236}">
                      <a16:creationId xmlns:a16="http://schemas.microsoft.com/office/drawing/2014/main" id="{8F378697-C09A-4789-A26A-3BA432C194C4}"/>
                    </a:ext>
                  </a:extLst>
                </p14:cNvPr>
                <p14:cNvContentPartPr/>
                <p14:nvPr/>
              </p14:nvContentPartPr>
              <p14:xfrm>
                <a:off x="8632666" y="4395118"/>
                <a:ext cx="40680" cy="929880"/>
              </p14:xfrm>
            </p:contentPart>
          </mc:Choice>
          <mc:Fallback>
            <p:pic>
              <p:nvPicPr>
                <p:cNvPr id="26" name="Ink 25">
                  <a:extLst>
                    <a:ext uri="{FF2B5EF4-FFF2-40B4-BE49-F238E27FC236}">
                      <a16:creationId xmlns:a16="http://schemas.microsoft.com/office/drawing/2014/main" id="{8F378697-C09A-4789-A26A-3BA432C194C4}"/>
                    </a:ext>
                  </a:extLst>
                </p:cNvPr>
                <p:cNvPicPr/>
                <p:nvPr/>
              </p:nvPicPr>
              <p:blipFill>
                <a:blip r:embed="rId39"/>
                <a:stretch>
                  <a:fillRect/>
                </a:stretch>
              </p:blipFill>
              <p:spPr>
                <a:xfrm>
                  <a:off x="8624026" y="4386118"/>
                  <a:ext cx="58320" cy="9475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7" name="Ink 26">
                  <a:extLst>
                    <a:ext uri="{FF2B5EF4-FFF2-40B4-BE49-F238E27FC236}">
                      <a16:creationId xmlns:a16="http://schemas.microsoft.com/office/drawing/2014/main" id="{A6E97D3E-1C49-49DF-8138-2974E35CC78C}"/>
                    </a:ext>
                  </a:extLst>
                </p14:cNvPr>
                <p14:cNvContentPartPr/>
                <p14:nvPr/>
              </p14:nvContentPartPr>
              <p14:xfrm>
                <a:off x="8609986" y="4393678"/>
                <a:ext cx="636840" cy="1024920"/>
              </p14:xfrm>
            </p:contentPart>
          </mc:Choice>
          <mc:Fallback>
            <p:pic>
              <p:nvPicPr>
                <p:cNvPr id="27" name="Ink 26">
                  <a:extLst>
                    <a:ext uri="{FF2B5EF4-FFF2-40B4-BE49-F238E27FC236}">
                      <a16:creationId xmlns:a16="http://schemas.microsoft.com/office/drawing/2014/main" id="{A6E97D3E-1C49-49DF-8138-2974E35CC78C}"/>
                    </a:ext>
                  </a:extLst>
                </p:cNvPr>
                <p:cNvPicPr/>
                <p:nvPr/>
              </p:nvPicPr>
              <p:blipFill>
                <a:blip r:embed="rId41"/>
                <a:stretch>
                  <a:fillRect/>
                </a:stretch>
              </p:blipFill>
              <p:spPr>
                <a:xfrm>
                  <a:off x="8600986" y="4385038"/>
                  <a:ext cx="654480" cy="10425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8" name="Ink 27">
                  <a:extLst>
                    <a:ext uri="{FF2B5EF4-FFF2-40B4-BE49-F238E27FC236}">
                      <a16:creationId xmlns:a16="http://schemas.microsoft.com/office/drawing/2014/main" id="{D39FD4D2-FB74-4071-AC70-6343886F9CBA}"/>
                    </a:ext>
                  </a:extLst>
                </p14:cNvPr>
                <p14:cNvContentPartPr/>
                <p14:nvPr/>
              </p14:nvContentPartPr>
              <p14:xfrm>
                <a:off x="8816986" y="4005598"/>
                <a:ext cx="287280" cy="599040"/>
              </p14:xfrm>
            </p:contentPart>
          </mc:Choice>
          <mc:Fallback>
            <p:pic>
              <p:nvPicPr>
                <p:cNvPr id="28" name="Ink 27">
                  <a:extLst>
                    <a:ext uri="{FF2B5EF4-FFF2-40B4-BE49-F238E27FC236}">
                      <a16:creationId xmlns:a16="http://schemas.microsoft.com/office/drawing/2014/main" id="{D39FD4D2-FB74-4071-AC70-6343886F9CBA}"/>
                    </a:ext>
                  </a:extLst>
                </p:cNvPr>
                <p:cNvPicPr/>
                <p:nvPr/>
              </p:nvPicPr>
              <p:blipFill>
                <a:blip r:embed="rId43"/>
                <a:stretch>
                  <a:fillRect/>
                </a:stretch>
              </p:blipFill>
              <p:spPr>
                <a:xfrm>
                  <a:off x="8807986" y="3996598"/>
                  <a:ext cx="304920" cy="6166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9" name="Ink 28">
                  <a:extLst>
                    <a:ext uri="{FF2B5EF4-FFF2-40B4-BE49-F238E27FC236}">
                      <a16:creationId xmlns:a16="http://schemas.microsoft.com/office/drawing/2014/main" id="{ACB9CC3A-A40B-4889-A64F-029983547087}"/>
                    </a:ext>
                  </a:extLst>
                </p14:cNvPr>
                <p14:cNvContentPartPr/>
                <p14:nvPr/>
              </p14:nvContentPartPr>
              <p14:xfrm>
                <a:off x="8979346" y="3900478"/>
                <a:ext cx="237240" cy="499680"/>
              </p14:xfrm>
            </p:contentPart>
          </mc:Choice>
          <mc:Fallback>
            <p:pic>
              <p:nvPicPr>
                <p:cNvPr id="29" name="Ink 28">
                  <a:extLst>
                    <a:ext uri="{FF2B5EF4-FFF2-40B4-BE49-F238E27FC236}">
                      <a16:creationId xmlns:a16="http://schemas.microsoft.com/office/drawing/2014/main" id="{ACB9CC3A-A40B-4889-A64F-029983547087}"/>
                    </a:ext>
                  </a:extLst>
                </p:cNvPr>
                <p:cNvPicPr/>
                <p:nvPr/>
              </p:nvPicPr>
              <p:blipFill>
                <a:blip r:embed="rId45"/>
                <a:stretch>
                  <a:fillRect/>
                </a:stretch>
              </p:blipFill>
              <p:spPr>
                <a:xfrm>
                  <a:off x="8970706" y="3891838"/>
                  <a:ext cx="254880" cy="5173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0" name="Ink 29">
                  <a:extLst>
                    <a:ext uri="{FF2B5EF4-FFF2-40B4-BE49-F238E27FC236}">
                      <a16:creationId xmlns:a16="http://schemas.microsoft.com/office/drawing/2014/main" id="{FD1FBFC6-3BA4-47AE-9872-D449AC995E20}"/>
                    </a:ext>
                  </a:extLst>
                </p14:cNvPr>
                <p14:cNvContentPartPr/>
                <p14:nvPr/>
              </p14:nvContentPartPr>
              <p14:xfrm>
                <a:off x="9194626" y="4139518"/>
                <a:ext cx="646200" cy="257400"/>
              </p14:xfrm>
            </p:contentPart>
          </mc:Choice>
          <mc:Fallback>
            <p:pic>
              <p:nvPicPr>
                <p:cNvPr id="30" name="Ink 29">
                  <a:extLst>
                    <a:ext uri="{FF2B5EF4-FFF2-40B4-BE49-F238E27FC236}">
                      <a16:creationId xmlns:a16="http://schemas.microsoft.com/office/drawing/2014/main" id="{FD1FBFC6-3BA4-47AE-9872-D449AC995E20}"/>
                    </a:ext>
                  </a:extLst>
                </p:cNvPr>
                <p:cNvPicPr/>
                <p:nvPr/>
              </p:nvPicPr>
              <p:blipFill>
                <a:blip r:embed="rId47"/>
                <a:stretch>
                  <a:fillRect/>
                </a:stretch>
              </p:blipFill>
              <p:spPr>
                <a:xfrm>
                  <a:off x="9185986" y="4130518"/>
                  <a:ext cx="663840"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2" name="Ink 31">
                  <a:extLst>
                    <a:ext uri="{FF2B5EF4-FFF2-40B4-BE49-F238E27FC236}">
                      <a16:creationId xmlns:a16="http://schemas.microsoft.com/office/drawing/2014/main" id="{045A7BF1-A88F-4025-9DD8-65C2D3D2759D}"/>
                    </a:ext>
                  </a:extLst>
                </p14:cNvPr>
                <p14:cNvContentPartPr/>
                <p14:nvPr/>
              </p14:nvContentPartPr>
              <p14:xfrm>
                <a:off x="9309106" y="4914958"/>
                <a:ext cx="1689120" cy="57960"/>
              </p14:xfrm>
            </p:contentPart>
          </mc:Choice>
          <mc:Fallback>
            <p:pic>
              <p:nvPicPr>
                <p:cNvPr id="32" name="Ink 31">
                  <a:extLst>
                    <a:ext uri="{FF2B5EF4-FFF2-40B4-BE49-F238E27FC236}">
                      <a16:creationId xmlns:a16="http://schemas.microsoft.com/office/drawing/2014/main" id="{045A7BF1-A88F-4025-9DD8-65C2D3D2759D}"/>
                    </a:ext>
                  </a:extLst>
                </p:cNvPr>
                <p:cNvPicPr/>
                <p:nvPr/>
              </p:nvPicPr>
              <p:blipFill>
                <a:blip r:embed="rId49"/>
                <a:stretch>
                  <a:fillRect/>
                </a:stretch>
              </p:blipFill>
              <p:spPr>
                <a:xfrm>
                  <a:off x="9300106" y="4906318"/>
                  <a:ext cx="170676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3" name="Ink 32">
                  <a:extLst>
                    <a:ext uri="{FF2B5EF4-FFF2-40B4-BE49-F238E27FC236}">
                      <a16:creationId xmlns:a16="http://schemas.microsoft.com/office/drawing/2014/main" id="{BEF1A581-6710-4A32-8F9C-C2EA1E96B3D8}"/>
                    </a:ext>
                  </a:extLst>
                </p14:cNvPr>
                <p14:cNvContentPartPr/>
                <p14:nvPr/>
              </p14:nvContentPartPr>
              <p14:xfrm>
                <a:off x="9523666" y="4776358"/>
                <a:ext cx="172800" cy="274320"/>
              </p14:xfrm>
            </p:contentPart>
          </mc:Choice>
          <mc:Fallback>
            <p:pic>
              <p:nvPicPr>
                <p:cNvPr id="33" name="Ink 32">
                  <a:extLst>
                    <a:ext uri="{FF2B5EF4-FFF2-40B4-BE49-F238E27FC236}">
                      <a16:creationId xmlns:a16="http://schemas.microsoft.com/office/drawing/2014/main" id="{BEF1A581-6710-4A32-8F9C-C2EA1E96B3D8}"/>
                    </a:ext>
                  </a:extLst>
                </p:cNvPr>
                <p:cNvPicPr/>
                <p:nvPr/>
              </p:nvPicPr>
              <p:blipFill>
                <a:blip r:embed="rId51"/>
                <a:stretch>
                  <a:fillRect/>
                </a:stretch>
              </p:blipFill>
              <p:spPr>
                <a:xfrm>
                  <a:off x="9515026" y="4767358"/>
                  <a:ext cx="19044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4" name="Ink 33">
                  <a:extLst>
                    <a:ext uri="{FF2B5EF4-FFF2-40B4-BE49-F238E27FC236}">
                      <a16:creationId xmlns:a16="http://schemas.microsoft.com/office/drawing/2014/main" id="{3B0DD8AA-5F9C-4E58-8453-C90DE2D3C9C5}"/>
                    </a:ext>
                  </a:extLst>
                </p14:cNvPr>
                <p14:cNvContentPartPr/>
                <p14:nvPr/>
              </p14:nvContentPartPr>
              <p14:xfrm>
                <a:off x="9634906" y="4758358"/>
                <a:ext cx="21960" cy="77760"/>
              </p14:xfrm>
            </p:contentPart>
          </mc:Choice>
          <mc:Fallback>
            <p:pic>
              <p:nvPicPr>
                <p:cNvPr id="34" name="Ink 33">
                  <a:extLst>
                    <a:ext uri="{FF2B5EF4-FFF2-40B4-BE49-F238E27FC236}">
                      <a16:creationId xmlns:a16="http://schemas.microsoft.com/office/drawing/2014/main" id="{3B0DD8AA-5F9C-4E58-8453-C90DE2D3C9C5}"/>
                    </a:ext>
                  </a:extLst>
                </p:cNvPr>
                <p:cNvPicPr/>
                <p:nvPr/>
              </p:nvPicPr>
              <p:blipFill>
                <a:blip r:embed="rId53"/>
                <a:stretch>
                  <a:fillRect/>
                </a:stretch>
              </p:blipFill>
              <p:spPr>
                <a:xfrm>
                  <a:off x="9626266" y="4749358"/>
                  <a:ext cx="3960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Ink 34">
                  <a:extLst>
                    <a:ext uri="{FF2B5EF4-FFF2-40B4-BE49-F238E27FC236}">
                      <a16:creationId xmlns:a16="http://schemas.microsoft.com/office/drawing/2014/main" id="{FE30F2C9-D650-4FB7-9AE7-3BCD411B6033}"/>
                    </a:ext>
                  </a:extLst>
                </p14:cNvPr>
                <p14:cNvContentPartPr/>
                <p14:nvPr/>
              </p14:nvContentPartPr>
              <p14:xfrm>
                <a:off x="9583786" y="4900198"/>
                <a:ext cx="35640" cy="465120"/>
              </p14:xfrm>
            </p:contentPart>
          </mc:Choice>
          <mc:Fallback>
            <p:pic>
              <p:nvPicPr>
                <p:cNvPr id="35" name="Ink 34">
                  <a:extLst>
                    <a:ext uri="{FF2B5EF4-FFF2-40B4-BE49-F238E27FC236}">
                      <a16:creationId xmlns:a16="http://schemas.microsoft.com/office/drawing/2014/main" id="{FE30F2C9-D650-4FB7-9AE7-3BCD411B6033}"/>
                    </a:ext>
                  </a:extLst>
                </p:cNvPr>
                <p:cNvPicPr/>
                <p:nvPr/>
              </p:nvPicPr>
              <p:blipFill>
                <a:blip r:embed="rId55"/>
                <a:stretch>
                  <a:fillRect/>
                </a:stretch>
              </p:blipFill>
              <p:spPr>
                <a:xfrm>
                  <a:off x="9575146" y="4891198"/>
                  <a:ext cx="53280" cy="4827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6" name="Ink 35">
                  <a:extLst>
                    <a:ext uri="{FF2B5EF4-FFF2-40B4-BE49-F238E27FC236}">
                      <a16:creationId xmlns:a16="http://schemas.microsoft.com/office/drawing/2014/main" id="{ECCEE4E7-5C26-412F-8A73-1F3F2F920A16}"/>
                    </a:ext>
                  </a:extLst>
                </p14:cNvPr>
                <p14:cNvContentPartPr/>
                <p14:nvPr/>
              </p14:nvContentPartPr>
              <p14:xfrm>
                <a:off x="9387586" y="4694998"/>
                <a:ext cx="887040" cy="830520"/>
              </p14:xfrm>
            </p:contentPart>
          </mc:Choice>
          <mc:Fallback>
            <p:pic>
              <p:nvPicPr>
                <p:cNvPr id="36" name="Ink 35">
                  <a:extLst>
                    <a:ext uri="{FF2B5EF4-FFF2-40B4-BE49-F238E27FC236}">
                      <a16:creationId xmlns:a16="http://schemas.microsoft.com/office/drawing/2014/main" id="{ECCEE4E7-5C26-412F-8A73-1F3F2F920A16}"/>
                    </a:ext>
                  </a:extLst>
                </p:cNvPr>
                <p:cNvPicPr/>
                <p:nvPr/>
              </p:nvPicPr>
              <p:blipFill>
                <a:blip r:embed="rId57"/>
                <a:stretch>
                  <a:fillRect/>
                </a:stretch>
              </p:blipFill>
              <p:spPr>
                <a:xfrm>
                  <a:off x="9378946" y="4686358"/>
                  <a:ext cx="904680" cy="8481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8" name="Ink 37">
                  <a:extLst>
                    <a:ext uri="{FF2B5EF4-FFF2-40B4-BE49-F238E27FC236}">
                      <a16:creationId xmlns:a16="http://schemas.microsoft.com/office/drawing/2014/main" id="{D9781FB7-1207-44BC-9FEE-4587168F313C}"/>
                    </a:ext>
                  </a:extLst>
                </p14:cNvPr>
                <p14:cNvContentPartPr/>
                <p14:nvPr/>
              </p14:nvContentPartPr>
              <p14:xfrm>
                <a:off x="8977186" y="4867078"/>
                <a:ext cx="658080" cy="133920"/>
              </p14:xfrm>
            </p:contentPart>
          </mc:Choice>
          <mc:Fallback>
            <p:pic>
              <p:nvPicPr>
                <p:cNvPr id="38" name="Ink 37">
                  <a:extLst>
                    <a:ext uri="{FF2B5EF4-FFF2-40B4-BE49-F238E27FC236}">
                      <a16:creationId xmlns:a16="http://schemas.microsoft.com/office/drawing/2014/main" id="{D9781FB7-1207-44BC-9FEE-4587168F313C}"/>
                    </a:ext>
                  </a:extLst>
                </p:cNvPr>
                <p:cNvPicPr/>
                <p:nvPr/>
              </p:nvPicPr>
              <p:blipFill>
                <a:blip r:embed="rId59"/>
                <a:stretch>
                  <a:fillRect/>
                </a:stretch>
              </p:blipFill>
              <p:spPr>
                <a:xfrm>
                  <a:off x="8968546" y="4858078"/>
                  <a:ext cx="67572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3" name="Ink 42">
                  <a:extLst>
                    <a:ext uri="{FF2B5EF4-FFF2-40B4-BE49-F238E27FC236}">
                      <a16:creationId xmlns:a16="http://schemas.microsoft.com/office/drawing/2014/main" id="{E5AC5B5F-33F2-44C3-80EC-B08F5538E60F}"/>
                    </a:ext>
                  </a:extLst>
                </p14:cNvPr>
                <p14:cNvContentPartPr/>
                <p14:nvPr/>
              </p14:nvContentPartPr>
              <p14:xfrm>
                <a:off x="7609186" y="4865638"/>
                <a:ext cx="979560" cy="211320"/>
              </p14:xfrm>
            </p:contentPart>
          </mc:Choice>
          <mc:Fallback>
            <p:pic>
              <p:nvPicPr>
                <p:cNvPr id="43" name="Ink 42">
                  <a:extLst>
                    <a:ext uri="{FF2B5EF4-FFF2-40B4-BE49-F238E27FC236}">
                      <a16:creationId xmlns:a16="http://schemas.microsoft.com/office/drawing/2014/main" id="{E5AC5B5F-33F2-44C3-80EC-B08F5538E60F}"/>
                    </a:ext>
                  </a:extLst>
                </p:cNvPr>
                <p:cNvPicPr/>
                <p:nvPr/>
              </p:nvPicPr>
              <p:blipFill>
                <a:blip r:embed="rId61"/>
                <a:stretch>
                  <a:fillRect/>
                </a:stretch>
              </p:blipFill>
              <p:spPr>
                <a:xfrm>
                  <a:off x="7600546" y="4856638"/>
                  <a:ext cx="99720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4" name="Ink 43">
                  <a:extLst>
                    <a:ext uri="{FF2B5EF4-FFF2-40B4-BE49-F238E27FC236}">
                      <a16:creationId xmlns:a16="http://schemas.microsoft.com/office/drawing/2014/main" id="{9534BF46-43AE-4EB7-9E5F-39304A3845A8}"/>
                    </a:ext>
                  </a:extLst>
                </p14:cNvPr>
                <p14:cNvContentPartPr/>
                <p14:nvPr/>
              </p14:nvContentPartPr>
              <p14:xfrm>
                <a:off x="7394986" y="4746118"/>
                <a:ext cx="438120" cy="392400"/>
              </p14:xfrm>
            </p:contentPart>
          </mc:Choice>
          <mc:Fallback>
            <p:pic>
              <p:nvPicPr>
                <p:cNvPr id="44" name="Ink 43">
                  <a:extLst>
                    <a:ext uri="{FF2B5EF4-FFF2-40B4-BE49-F238E27FC236}">
                      <a16:creationId xmlns:a16="http://schemas.microsoft.com/office/drawing/2014/main" id="{9534BF46-43AE-4EB7-9E5F-39304A3845A8}"/>
                    </a:ext>
                  </a:extLst>
                </p:cNvPr>
                <p:cNvPicPr/>
                <p:nvPr/>
              </p:nvPicPr>
              <p:blipFill>
                <a:blip r:embed="rId63"/>
                <a:stretch>
                  <a:fillRect/>
                </a:stretch>
              </p:blipFill>
              <p:spPr>
                <a:xfrm>
                  <a:off x="7386346" y="4737118"/>
                  <a:ext cx="455760" cy="4100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5" name="Ink 44">
                  <a:extLst>
                    <a:ext uri="{FF2B5EF4-FFF2-40B4-BE49-F238E27FC236}">
                      <a16:creationId xmlns:a16="http://schemas.microsoft.com/office/drawing/2014/main" id="{4BE7DEC4-CBFF-49E2-9CFF-2D146C79775C}"/>
                    </a:ext>
                  </a:extLst>
                </p14:cNvPr>
                <p14:cNvContentPartPr/>
                <p14:nvPr/>
              </p14:nvContentPartPr>
              <p14:xfrm>
                <a:off x="7084666" y="4210078"/>
                <a:ext cx="497880" cy="295200"/>
              </p14:xfrm>
            </p:contentPart>
          </mc:Choice>
          <mc:Fallback>
            <p:pic>
              <p:nvPicPr>
                <p:cNvPr id="45" name="Ink 44">
                  <a:extLst>
                    <a:ext uri="{FF2B5EF4-FFF2-40B4-BE49-F238E27FC236}">
                      <a16:creationId xmlns:a16="http://schemas.microsoft.com/office/drawing/2014/main" id="{4BE7DEC4-CBFF-49E2-9CFF-2D146C79775C}"/>
                    </a:ext>
                  </a:extLst>
                </p:cNvPr>
                <p:cNvPicPr/>
                <p:nvPr/>
              </p:nvPicPr>
              <p:blipFill>
                <a:blip r:embed="rId65"/>
                <a:stretch>
                  <a:fillRect/>
                </a:stretch>
              </p:blipFill>
              <p:spPr>
                <a:xfrm>
                  <a:off x="7075666" y="4201078"/>
                  <a:ext cx="51552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6" name="Ink 45">
                  <a:extLst>
                    <a:ext uri="{FF2B5EF4-FFF2-40B4-BE49-F238E27FC236}">
                      <a16:creationId xmlns:a16="http://schemas.microsoft.com/office/drawing/2014/main" id="{11BA9809-9F6B-4881-A626-F7FBBEF70A24}"/>
                    </a:ext>
                  </a:extLst>
                </p14:cNvPr>
                <p14:cNvContentPartPr/>
                <p14:nvPr/>
              </p14:nvContentPartPr>
              <p14:xfrm>
                <a:off x="7611706" y="4415278"/>
                <a:ext cx="294480" cy="214200"/>
              </p14:xfrm>
            </p:contentPart>
          </mc:Choice>
          <mc:Fallback>
            <p:pic>
              <p:nvPicPr>
                <p:cNvPr id="46" name="Ink 45">
                  <a:extLst>
                    <a:ext uri="{FF2B5EF4-FFF2-40B4-BE49-F238E27FC236}">
                      <a16:creationId xmlns:a16="http://schemas.microsoft.com/office/drawing/2014/main" id="{11BA9809-9F6B-4881-A626-F7FBBEF70A24}"/>
                    </a:ext>
                  </a:extLst>
                </p:cNvPr>
                <p:cNvPicPr/>
                <p:nvPr/>
              </p:nvPicPr>
              <p:blipFill>
                <a:blip r:embed="rId67"/>
                <a:stretch>
                  <a:fillRect/>
                </a:stretch>
              </p:blipFill>
              <p:spPr>
                <a:xfrm>
                  <a:off x="7603066" y="4406638"/>
                  <a:ext cx="31212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7" name="Ink 46">
                  <a:extLst>
                    <a:ext uri="{FF2B5EF4-FFF2-40B4-BE49-F238E27FC236}">
                      <a16:creationId xmlns:a16="http://schemas.microsoft.com/office/drawing/2014/main" id="{8E28AE74-1498-4283-A40B-C4BC2D7B31BC}"/>
                    </a:ext>
                  </a:extLst>
                </p14:cNvPr>
                <p14:cNvContentPartPr/>
                <p14:nvPr/>
              </p14:nvContentPartPr>
              <p14:xfrm>
                <a:off x="7947946" y="4436878"/>
                <a:ext cx="149760" cy="331920"/>
              </p14:xfrm>
            </p:contentPart>
          </mc:Choice>
          <mc:Fallback>
            <p:pic>
              <p:nvPicPr>
                <p:cNvPr id="47" name="Ink 46">
                  <a:extLst>
                    <a:ext uri="{FF2B5EF4-FFF2-40B4-BE49-F238E27FC236}">
                      <a16:creationId xmlns:a16="http://schemas.microsoft.com/office/drawing/2014/main" id="{8E28AE74-1498-4283-A40B-C4BC2D7B31BC}"/>
                    </a:ext>
                  </a:extLst>
                </p:cNvPr>
                <p:cNvPicPr/>
                <p:nvPr/>
              </p:nvPicPr>
              <p:blipFill>
                <a:blip r:embed="rId69"/>
                <a:stretch>
                  <a:fillRect/>
                </a:stretch>
              </p:blipFill>
              <p:spPr>
                <a:xfrm>
                  <a:off x="7939306" y="4428238"/>
                  <a:ext cx="167400" cy="349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0">
            <p14:nvContentPartPr>
              <p14:cNvPr id="49" name="Ink 48">
                <a:extLst>
                  <a:ext uri="{FF2B5EF4-FFF2-40B4-BE49-F238E27FC236}">
                    <a16:creationId xmlns:a16="http://schemas.microsoft.com/office/drawing/2014/main" id="{77FB7C67-779C-4E01-8130-CE00DBE7ABCD}"/>
                  </a:ext>
                </a:extLst>
              </p14:cNvPr>
              <p14:cNvContentPartPr/>
              <p14:nvPr/>
            </p14:nvContentPartPr>
            <p14:xfrm>
              <a:off x="983746" y="3127558"/>
              <a:ext cx="975960" cy="64800"/>
            </p14:xfrm>
          </p:contentPart>
        </mc:Choice>
        <mc:Fallback>
          <p:pic>
            <p:nvPicPr>
              <p:cNvPr id="49" name="Ink 48">
                <a:extLst>
                  <a:ext uri="{FF2B5EF4-FFF2-40B4-BE49-F238E27FC236}">
                    <a16:creationId xmlns:a16="http://schemas.microsoft.com/office/drawing/2014/main" id="{77FB7C67-779C-4E01-8130-CE00DBE7ABCD}"/>
                  </a:ext>
                </a:extLst>
              </p:cNvPr>
              <p:cNvPicPr/>
              <p:nvPr/>
            </p:nvPicPr>
            <p:blipFill>
              <a:blip r:embed="rId71"/>
              <a:stretch>
                <a:fillRect/>
              </a:stretch>
            </p:blipFill>
            <p:spPr>
              <a:xfrm>
                <a:off x="974746" y="3118918"/>
                <a:ext cx="993600"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0" name="Ink 49">
                <a:extLst>
                  <a:ext uri="{FF2B5EF4-FFF2-40B4-BE49-F238E27FC236}">
                    <a16:creationId xmlns:a16="http://schemas.microsoft.com/office/drawing/2014/main" id="{45FEFEAD-0E97-4E39-A828-7F113160A54A}"/>
                  </a:ext>
                </a:extLst>
              </p14:cNvPr>
              <p14:cNvContentPartPr/>
              <p14:nvPr/>
            </p14:nvContentPartPr>
            <p14:xfrm>
              <a:off x="5351266" y="3069958"/>
              <a:ext cx="1822320" cy="24480"/>
            </p14:xfrm>
          </p:contentPart>
        </mc:Choice>
        <mc:Fallback>
          <p:pic>
            <p:nvPicPr>
              <p:cNvPr id="50" name="Ink 49">
                <a:extLst>
                  <a:ext uri="{FF2B5EF4-FFF2-40B4-BE49-F238E27FC236}">
                    <a16:creationId xmlns:a16="http://schemas.microsoft.com/office/drawing/2014/main" id="{45FEFEAD-0E97-4E39-A828-7F113160A54A}"/>
                  </a:ext>
                </a:extLst>
              </p:cNvPr>
              <p:cNvPicPr/>
              <p:nvPr/>
            </p:nvPicPr>
            <p:blipFill>
              <a:blip r:embed="rId73"/>
              <a:stretch>
                <a:fillRect/>
              </a:stretch>
            </p:blipFill>
            <p:spPr>
              <a:xfrm>
                <a:off x="5342266" y="3060958"/>
                <a:ext cx="1839960" cy="42120"/>
              </a:xfrm>
              <a:prstGeom prst="rect">
                <a:avLst/>
              </a:prstGeom>
            </p:spPr>
          </p:pic>
        </mc:Fallback>
      </mc:AlternateContent>
      <p:grpSp>
        <p:nvGrpSpPr>
          <p:cNvPr id="53" name="Group 52">
            <a:extLst>
              <a:ext uri="{FF2B5EF4-FFF2-40B4-BE49-F238E27FC236}">
                <a16:creationId xmlns:a16="http://schemas.microsoft.com/office/drawing/2014/main" id="{2CD5CA11-AED3-4F05-8AF9-186B7B284AB2}"/>
              </a:ext>
            </a:extLst>
          </p:cNvPr>
          <p:cNvGrpSpPr/>
          <p:nvPr/>
        </p:nvGrpSpPr>
        <p:grpSpPr>
          <a:xfrm>
            <a:off x="6652306" y="2413678"/>
            <a:ext cx="403920" cy="396360"/>
            <a:chOff x="6652306" y="2413678"/>
            <a:chExt cx="403920" cy="396360"/>
          </a:xfrm>
        </p:grpSpPr>
        <mc:AlternateContent xmlns:mc="http://schemas.openxmlformats.org/markup-compatibility/2006">
          <mc:Choice xmlns:p14="http://schemas.microsoft.com/office/powerpoint/2010/main" Requires="p14">
            <p:contentPart p14:bwMode="auto" r:id="rId74">
              <p14:nvContentPartPr>
                <p14:cNvPr id="51" name="Ink 50">
                  <a:extLst>
                    <a:ext uri="{FF2B5EF4-FFF2-40B4-BE49-F238E27FC236}">
                      <a16:creationId xmlns:a16="http://schemas.microsoft.com/office/drawing/2014/main" id="{D709E582-D8FB-4965-BCB7-D2DD5E2A005D}"/>
                    </a:ext>
                  </a:extLst>
                </p14:cNvPr>
                <p14:cNvContentPartPr/>
                <p14:nvPr/>
              </p14:nvContentPartPr>
              <p14:xfrm>
                <a:off x="6774346" y="2413678"/>
                <a:ext cx="33120" cy="388080"/>
              </p14:xfrm>
            </p:contentPart>
          </mc:Choice>
          <mc:Fallback>
            <p:pic>
              <p:nvPicPr>
                <p:cNvPr id="51" name="Ink 50">
                  <a:extLst>
                    <a:ext uri="{FF2B5EF4-FFF2-40B4-BE49-F238E27FC236}">
                      <a16:creationId xmlns:a16="http://schemas.microsoft.com/office/drawing/2014/main" id="{D709E582-D8FB-4965-BCB7-D2DD5E2A005D}"/>
                    </a:ext>
                  </a:extLst>
                </p:cNvPr>
                <p:cNvPicPr/>
                <p:nvPr/>
              </p:nvPicPr>
              <p:blipFill>
                <a:blip r:embed="rId75"/>
                <a:stretch>
                  <a:fillRect/>
                </a:stretch>
              </p:blipFill>
              <p:spPr>
                <a:xfrm>
                  <a:off x="6765706" y="2404678"/>
                  <a:ext cx="50760" cy="4057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2" name="Ink 51">
                  <a:extLst>
                    <a:ext uri="{FF2B5EF4-FFF2-40B4-BE49-F238E27FC236}">
                      <a16:creationId xmlns:a16="http://schemas.microsoft.com/office/drawing/2014/main" id="{3C1B3C9D-1FFC-4095-84AE-4F54FEB9014C}"/>
                    </a:ext>
                  </a:extLst>
                </p14:cNvPr>
                <p14:cNvContentPartPr/>
                <p14:nvPr/>
              </p14:nvContentPartPr>
              <p14:xfrm>
                <a:off x="6652306" y="2583958"/>
                <a:ext cx="403920" cy="226080"/>
              </p14:xfrm>
            </p:contentPart>
          </mc:Choice>
          <mc:Fallback>
            <p:pic>
              <p:nvPicPr>
                <p:cNvPr id="52" name="Ink 51">
                  <a:extLst>
                    <a:ext uri="{FF2B5EF4-FFF2-40B4-BE49-F238E27FC236}">
                      <a16:creationId xmlns:a16="http://schemas.microsoft.com/office/drawing/2014/main" id="{3C1B3C9D-1FFC-4095-84AE-4F54FEB9014C}"/>
                    </a:ext>
                  </a:extLst>
                </p:cNvPr>
                <p:cNvPicPr/>
                <p:nvPr/>
              </p:nvPicPr>
              <p:blipFill>
                <a:blip r:embed="rId77"/>
                <a:stretch>
                  <a:fillRect/>
                </a:stretch>
              </p:blipFill>
              <p:spPr>
                <a:xfrm>
                  <a:off x="6643306" y="2574958"/>
                  <a:ext cx="421560" cy="243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8">
            <p14:nvContentPartPr>
              <p14:cNvPr id="54" name="Ink 53">
                <a:extLst>
                  <a:ext uri="{FF2B5EF4-FFF2-40B4-BE49-F238E27FC236}">
                    <a16:creationId xmlns:a16="http://schemas.microsoft.com/office/drawing/2014/main" id="{22B37C94-B399-4E2E-A059-5F2F0754E4AE}"/>
                  </a:ext>
                </a:extLst>
              </p14:cNvPr>
              <p14:cNvContentPartPr/>
              <p14:nvPr/>
            </p14:nvContentPartPr>
            <p14:xfrm>
              <a:off x="8503066" y="2753518"/>
              <a:ext cx="1020600" cy="343800"/>
            </p14:xfrm>
          </p:contentPart>
        </mc:Choice>
        <mc:Fallback>
          <p:pic>
            <p:nvPicPr>
              <p:cNvPr id="54" name="Ink 53">
                <a:extLst>
                  <a:ext uri="{FF2B5EF4-FFF2-40B4-BE49-F238E27FC236}">
                    <a16:creationId xmlns:a16="http://schemas.microsoft.com/office/drawing/2014/main" id="{22B37C94-B399-4E2E-A059-5F2F0754E4AE}"/>
                  </a:ext>
                </a:extLst>
              </p:cNvPr>
              <p:cNvPicPr/>
              <p:nvPr/>
            </p:nvPicPr>
            <p:blipFill>
              <a:blip r:embed="rId79"/>
              <a:stretch>
                <a:fillRect/>
              </a:stretch>
            </p:blipFill>
            <p:spPr>
              <a:xfrm>
                <a:off x="8494066" y="2744518"/>
                <a:ext cx="1038240" cy="3614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5" name="Ink 54">
                <a:extLst>
                  <a:ext uri="{FF2B5EF4-FFF2-40B4-BE49-F238E27FC236}">
                    <a16:creationId xmlns:a16="http://schemas.microsoft.com/office/drawing/2014/main" id="{FFA6C531-D39F-4895-943E-98D8752614E8}"/>
                  </a:ext>
                </a:extLst>
              </p14:cNvPr>
              <p14:cNvContentPartPr/>
              <p14:nvPr/>
            </p14:nvContentPartPr>
            <p14:xfrm>
              <a:off x="478666" y="3026038"/>
              <a:ext cx="951840" cy="480960"/>
            </p14:xfrm>
          </p:contentPart>
        </mc:Choice>
        <mc:Fallback>
          <p:pic>
            <p:nvPicPr>
              <p:cNvPr id="55" name="Ink 54">
                <a:extLst>
                  <a:ext uri="{FF2B5EF4-FFF2-40B4-BE49-F238E27FC236}">
                    <a16:creationId xmlns:a16="http://schemas.microsoft.com/office/drawing/2014/main" id="{FFA6C531-D39F-4895-943E-98D8752614E8}"/>
                  </a:ext>
                </a:extLst>
              </p:cNvPr>
              <p:cNvPicPr/>
              <p:nvPr/>
            </p:nvPicPr>
            <p:blipFill>
              <a:blip r:embed="rId81"/>
              <a:stretch>
                <a:fillRect/>
              </a:stretch>
            </p:blipFill>
            <p:spPr>
              <a:xfrm>
                <a:off x="469666" y="3017038"/>
                <a:ext cx="969480" cy="4986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6" name="Ink 55">
                <a:extLst>
                  <a:ext uri="{FF2B5EF4-FFF2-40B4-BE49-F238E27FC236}">
                    <a16:creationId xmlns:a16="http://schemas.microsoft.com/office/drawing/2014/main" id="{EA0D45E5-9FF1-47C1-87E4-9EDBDC5C5998}"/>
                  </a:ext>
                </a:extLst>
              </p14:cNvPr>
              <p14:cNvContentPartPr/>
              <p14:nvPr/>
            </p14:nvContentPartPr>
            <p14:xfrm>
              <a:off x="1838746" y="2244118"/>
              <a:ext cx="669960" cy="516240"/>
            </p14:xfrm>
          </p:contentPart>
        </mc:Choice>
        <mc:Fallback>
          <p:pic>
            <p:nvPicPr>
              <p:cNvPr id="56" name="Ink 55">
                <a:extLst>
                  <a:ext uri="{FF2B5EF4-FFF2-40B4-BE49-F238E27FC236}">
                    <a16:creationId xmlns:a16="http://schemas.microsoft.com/office/drawing/2014/main" id="{EA0D45E5-9FF1-47C1-87E4-9EDBDC5C5998}"/>
                  </a:ext>
                </a:extLst>
              </p:cNvPr>
              <p:cNvPicPr/>
              <p:nvPr/>
            </p:nvPicPr>
            <p:blipFill>
              <a:blip r:embed="rId83"/>
              <a:stretch>
                <a:fillRect/>
              </a:stretch>
            </p:blipFill>
            <p:spPr>
              <a:xfrm>
                <a:off x="1830106" y="2235478"/>
                <a:ext cx="687600" cy="5338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7" name="Ink 56">
                <a:extLst>
                  <a:ext uri="{FF2B5EF4-FFF2-40B4-BE49-F238E27FC236}">
                    <a16:creationId xmlns:a16="http://schemas.microsoft.com/office/drawing/2014/main" id="{AEBDA688-E0B8-4100-B84E-B25A9425FFEA}"/>
                  </a:ext>
                </a:extLst>
              </p14:cNvPr>
              <p14:cNvContentPartPr/>
              <p14:nvPr/>
            </p14:nvContentPartPr>
            <p14:xfrm>
              <a:off x="9359866" y="2396758"/>
              <a:ext cx="389880" cy="252000"/>
            </p14:xfrm>
          </p:contentPart>
        </mc:Choice>
        <mc:Fallback>
          <p:pic>
            <p:nvPicPr>
              <p:cNvPr id="57" name="Ink 56">
                <a:extLst>
                  <a:ext uri="{FF2B5EF4-FFF2-40B4-BE49-F238E27FC236}">
                    <a16:creationId xmlns:a16="http://schemas.microsoft.com/office/drawing/2014/main" id="{AEBDA688-E0B8-4100-B84E-B25A9425FFEA}"/>
                  </a:ext>
                </a:extLst>
              </p:cNvPr>
              <p:cNvPicPr/>
              <p:nvPr/>
            </p:nvPicPr>
            <p:blipFill>
              <a:blip r:embed="rId85"/>
              <a:stretch>
                <a:fillRect/>
              </a:stretch>
            </p:blipFill>
            <p:spPr>
              <a:xfrm>
                <a:off x="9351226" y="2387758"/>
                <a:ext cx="40752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8" name="Ink 57">
                <a:extLst>
                  <a:ext uri="{FF2B5EF4-FFF2-40B4-BE49-F238E27FC236}">
                    <a16:creationId xmlns:a16="http://schemas.microsoft.com/office/drawing/2014/main" id="{17E1E7E0-E13A-4E4A-A019-4B5DC20DB502}"/>
                  </a:ext>
                </a:extLst>
              </p14:cNvPr>
              <p14:cNvContentPartPr/>
              <p14:nvPr/>
            </p14:nvContentPartPr>
            <p14:xfrm>
              <a:off x="915706" y="2428798"/>
              <a:ext cx="378000" cy="399240"/>
            </p14:xfrm>
          </p:contentPart>
        </mc:Choice>
        <mc:Fallback>
          <p:pic>
            <p:nvPicPr>
              <p:cNvPr id="58" name="Ink 57">
                <a:extLst>
                  <a:ext uri="{FF2B5EF4-FFF2-40B4-BE49-F238E27FC236}">
                    <a16:creationId xmlns:a16="http://schemas.microsoft.com/office/drawing/2014/main" id="{17E1E7E0-E13A-4E4A-A019-4B5DC20DB502}"/>
                  </a:ext>
                </a:extLst>
              </p:cNvPr>
              <p:cNvPicPr/>
              <p:nvPr/>
            </p:nvPicPr>
            <p:blipFill>
              <a:blip r:embed="rId87"/>
              <a:stretch>
                <a:fillRect/>
              </a:stretch>
            </p:blipFill>
            <p:spPr>
              <a:xfrm>
                <a:off x="907066" y="2420158"/>
                <a:ext cx="395640" cy="4168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9" name="Ink 58">
                <a:extLst>
                  <a:ext uri="{FF2B5EF4-FFF2-40B4-BE49-F238E27FC236}">
                    <a16:creationId xmlns:a16="http://schemas.microsoft.com/office/drawing/2014/main" id="{908A88CF-FA89-4534-8AD2-4CB6AE8D0E25}"/>
                  </a:ext>
                </a:extLst>
              </p14:cNvPr>
              <p14:cNvContentPartPr/>
              <p14:nvPr/>
            </p14:nvContentPartPr>
            <p14:xfrm>
              <a:off x="4799026" y="3355438"/>
              <a:ext cx="1389240" cy="52920"/>
            </p14:xfrm>
          </p:contentPart>
        </mc:Choice>
        <mc:Fallback>
          <p:pic>
            <p:nvPicPr>
              <p:cNvPr id="59" name="Ink 58">
                <a:extLst>
                  <a:ext uri="{FF2B5EF4-FFF2-40B4-BE49-F238E27FC236}">
                    <a16:creationId xmlns:a16="http://schemas.microsoft.com/office/drawing/2014/main" id="{908A88CF-FA89-4534-8AD2-4CB6AE8D0E25}"/>
                  </a:ext>
                </a:extLst>
              </p:cNvPr>
              <p:cNvPicPr/>
              <p:nvPr/>
            </p:nvPicPr>
            <p:blipFill>
              <a:blip r:embed="rId89"/>
              <a:stretch>
                <a:fillRect/>
              </a:stretch>
            </p:blipFill>
            <p:spPr>
              <a:xfrm>
                <a:off x="4790386" y="3346438"/>
                <a:ext cx="1406880" cy="705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0" name="Ink 59">
                <a:extLst>
                  <a:ext uri="{FF2B5EF4-FFF2-40B4-BE49-F238E27FC236}">
                    <a16:creationId xmlns:a16="http://schemas.microsoft.com/office/drawing/2014/main" id="{8B774D4D-FA4D-4879-AC5A-BC639C5707A4}"/>
                  </a:ext>
                </a:extLst>
              </p14:cNvPr>
              <p14:cNvContentPartPr/>
              <p14:nvPr/>
            </p14:nvContentPartPr>
            <p14:xfrm>
              <a:off x="6467266" y="3343198"/>
              <a:ext cx="911160" cy="19800"/>
            </p14:xfrm>
          </p:contentPart>
        </mc:Choice>
        <mc:Fallback>
          <p:pic>
            <p:nvPicPr>
              <p:cNvPr id="60" name="Ink 59">
                <a:extLst>
                  <a:ext uri="{FF2B5EF4-FFF2-40B4-BE49-F238E27FC236}">
                    <a16:creationId xmlns:a16="http://schemas.microsoft.com/office/drawing/2014/main" id="{8B774D4D-FA4D-4879-AC5A-BC639C5707A4}"/>
                  </a:ext>
                </a:extLst>
              </p:cNvPr>
              <p:cNvPicPr/>
              <p:nvPr/>
            </p:nvPicPr>
            <p:blipFill>
              <a:blip r:embed="rId91"/>
              <a:stretch>
                <a:fillRect/>
              </a:stretch>
            </p:blipFill>
            <p:spPr>
              <a:xfrm>
                <a:off x="6458266" y="3334558"/>
                <a:ext cx="928800" cy="37440"/>
              </a:xfrm>
              <a:prstGeom prst="rect">
                <a:avLst/>
              </a:prstGeom>
            </p:spPr>
          </p:pic>
        </mc:Fallback>
      </mc:AlternateContent>
    </p:spTree>
    <p:extLst>
      <p:ext uri="{BB962C8B-B14F-4D97-AF65-F5344CB8AC3E}">
        <p14:creationId xmlns:p14="http://schemas.microsoft.com/office/powerpoint/2010/main" val="3047962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306A6D-3481-4613-BE7D-726C15643A69}"/>
              </a:ext>
            </a:extLst>
          </p:cNvPr>
          <p:cNvSpPr txBox="1"/>
          <p:nvPr/>
        </p:nvSpPr>
        <p:spPr>
          <a:xfrm>
            <a:off x="623235" y="196053"/>
            <a:ext cx="11167712" cy="1323439"/>
          </a:xfrm>
          <a:prstGeom prst="rect">
            <a:avLst/>
          </a:prstGeom>
          <a:noFill/>
        </p:spPr>
        <p:txBody>
          <a:bodyPr wrap="square">
            <a:spAutoFit/>
          </a:bodyPr>
          <a:lstStyle/>
          <a:p>
            <a:r>
              <a:rPr lang="en-US" sz="2000" b="0" i="0" dirty="0">
                <a:solidFill>
                  <a:srgbClr val="000000"/>
                </a:solidFill>
                <a:effectLst/>
                <a:latin typeface="ProximaNova"/>
              </a:rPr>
              <a:t>Spring </a:t>
            </a:r>
            <a:r>
              <a:rPr lang="en-US" sz="2000" b="0" i="0" dirty="0" err="1">
                <a:solidFill>
                  <a:srgbClr val="000000"/>
                </a:solidFill>
                <a:effectLst/>
                <a:latin typeface="ProximaNova"/>
              </a:rPr>
              <a:t>WebFlux</a:t>
            </a:r>
            <a:r>
              <a:rPr lang="en-US" sz="2000" b="0" i="0" dirty="0">
                <a:solidFill>
                  <a:srgbClr val="000000"/>
                </a:solidFill>
                <a:effectLst/>
                <a:latin typeface="ProximaNova"/>
              </a:rPr>
              <a:t> supports the Reactive Stream API, which is a standardized tool for processing asynchronous streams with non-blocking backpressure. Backpressure is a way of dealing with a data stream that may be too large to be reliably processed. In other words, backpressure refers to the ability to request data when the consumer is ready to process them.</a:t>
            </a:r>
            <a:endParaRPr lang="en-IN" sz="2000" dirty="0"/>
          </a:p>
        </p:txBody>
      </p:sp>
      <p:sp>
        <p:nvSpPr>
          <p:cNvPr id="5" name="TextBox 4">
            <a:extLst>
              <a:ext uri="{FF2B5EF4-FFF2-40B4-BE49-F238E27FC236}">
                <a16:creationId xmlns:a16="http://schemas.microsoft.com/office/drawing/2014/main" id="{E51DEE5B-C2C2-4A39-ACF8-E2EB3022A27F}"/>
              </a:ext>
            </a:extLst>
          </p:cNvPr>
          <p:cNvSpPr txBox="1"/>
          <p:nvPr/>
        </p:nvSpPr>
        <p:spPr>
          <a:xfrm>
            <a:off x="623234" y="1522207"/>
            <a:ext cx="10715325" cy="707886"/>
          </a:xfrm>
          <a:prstGeom prst="rect">
            <a:avLst/>
          </a:prstGeom>
          <a:noFill/>
        </p:spPr>
        <p:txBody>
          <a:bodyPr wrap="square">
            <a:spAutoFit/>
          </a:bodyPr>
          <a:lstStyle/>
          <a:p>
            <a:r>
              <a:rPr lang="en-US" sz="2000" b="0" i="0" dirty="0">
                <a:solidFill>
                  <a:srgbClr val="000000"/>
                </a:solidFill>
                <a:effectLst/>
                <a:latin typeface="ProximaNova"/>
              </a:rPr>
              <a:t>Reactive streams have a publisher (producer) — subscriber (consumer) model. The publisher emits an event and a subscriber will read it. In the Reactive Streams API there are four main interfaces:</a:t>
            </a:r>
            <a:endParaRPr lang="en-IN" sz="2000" dirty="0"/>
          </a:p>
        </p:txBody>
      </p:sp>
      <p:sp>
        <p:nvSpPr>
          <p:cNvPr id="7" name="TextBox 6">
            <a:extLst>
              <a:ext uri="{FF2B5EF4-FFF2-40B4-BE49-F238E27FC236}">
                <a16:creationId xmlns:a16="http://schemas.microsoft.com/office/drawing/2014/main" id="{9B4EB655-3E64-4867-B4F9-6A09CEE9F5AB}"/>
              </a:ext>
            </a:extLst>
          </p:cNvPr>
          <p:cNvSpPr txBox="1"/>
          <p:nvPr/>
        </p:nvSpPr>
        <p:spPr>
          <a:xfrm>
            <a:off x="623233" y="2406640"/>
            <a:ext cx="10522821" cy="2246769"/>
          </a:xfrm>
          <a:prstGeom prst="rect">
            <a:avLst/>
          </a:prstGeom>
          <a:noFill/>
        </p:spPr>
        <p:txBody>
          <a:bodyPr wrap="square">
            <a:spAutoFit/>
          </a:bodyPr>
          <a:lstStyle/>
          <a:p>
            <a:pPr algn="l">
              <a:buFont typeface="Arial" panose="020B0604020202020204" pitchFamily="34" charset="0"/>
              <a:buChar char="•"/>
            </a:pPr>
            <a:r>
              <a:rPr lang="en-US" sz="2000" b="0" i="0" dirty="0">
                <a:solidFill>
                  <a:srgbClr val="222222"/>
                </a:solidFill>
                <a:effectLst/>
                <a:latin typeface="ProximaNova"/>
              </a:rPr>
              <a:t>Publisher — Emits events to subscribers based on the demands received from its subscribers. A publisher can serve multiple subscribers and it has only one method: </a:t>
            </a:r>
            <a:r>
              <a:rPr lang="en-US" sz="2000" b="0" i="1" dirty="0">
                <a:solidFill>
                  <a:srgbClr val="222222"/>
                </a:solidFill>
                <a:effectLst/>
                <a:latin typeface="ProximaNova"/>
              </a:rPr>
              <a:t>subscribe</a:t>
            </a:r>
            <a:endParaRPr lang="en-US" sz="2000" b="0" i="0" dirty="0">
              <a:solidFill>
                <a:srgbClr val="222222"/>
              </a:solidFill>
              <a:effectLst/>
              <a:latin typeface="ProximaNova"/>
            </a:endParaRPr>
          </a:p>
          <a:p>
            <a:pPr algn="l">
              <a:buFont typeface="Arial" panose="020B0604020202020204" pitchFamily="34" charset="0"/>
              <a:buChar char="•"/>
            </a:pPr>
            <a:r>
              <a:rPr lang="en-US" sz="2000" b="0" i="0" dirty="0">
                <a:solidFill>
                  <a:srgbClr val="222222"/>
                </a:solidFill>
                <a:effectLst/>
                <a:latin typeface="ProximaNova"/>
              </a:rPr>
              <a:t>Subscriber — Receives events emitted by the Publisher. The subscribe has four methods to deal with the events received: </a:t>
            </a:r>
            <a:r>
              <a:rPr lang="en-US" sz="2000" b="0" i="1" dirty="0" err="1">
                <a:solidFill>
                  <a:srgbClr val="222222"/>
                </a:solidFill>
                <a:effectLst/>
                <a:latin typeface="ProximaNova"/>
              </a:rPr>
              <a:t>onSubscribe</a:t>
            </a:r>
            <a:r>
              <a:rPr lang="en-US" sz="2000" b="0" i="0" dirty="0">
                <a:solidFill>
                  <a:srgbClr val="222222"/>
                </a:solidFill>
                <a:effectLst/>
                <a:latin typeface="ProximaNova"/>
              </a:rPr>
              <a:t>, </a:t>
            </a:r>
            <a:r>
              <a:rPr lang="en-US" sz="2000" b="0" i="1" dirty="0" err="1">
                <a:solidFill>
                  <a:srgbClr val="222222"/>
                </a:solidFill>
                <a:effectLst/>
                <a:latin typeface="ProximaNova"/>
              </a:rPr>
              <a:t>onNext</a:t>
            </a:r>
            <a:r>
              <a:rPr lang="en-US" sz="2000" b="0" i="0" dirty="0">
                <a:solidFill>
                  <a:srgbClr val="222222"/>
                </a:solidFill>
                <a:effectLst/>
                <a:latin typeface="ProximaNova"/>
              </a:rPr>
              <a:t>, </a:t>
            </a:r>
            <a:r>
              <a:rPr lang="en-US" sz="2000" b="0" i="1" dirty="0" err="1">
                <a:solidFill>
                  <a:srgbClr val="222222"/>
                </a:solidFill>
                <a:effectLst/>
                <a:latin typeface="ProximaNova"/>
              </a:rPr>
              <a:t>onError</a:t>
            </a:r>
            <a:r>
              <a:rPr lang="en-US" sz="2000" b="0" i="1" dirty="0">
                <a:solidFill>
                  <a:srgbClr val="222222"/>
                </a:solidFill>
                <a:effectLst/>
                <a:latin typeface="ProximaNova"/>
              </a:rPr>
              <a:t> </a:t>
            </a:r>
            <a:r>
              <a:rPr lang="en-US" sz="2000" b="0" i="0" dirty="0">
                <a:solidFill>
                  <a:srgbClr val="222222"/>
                </a:solidFill>
                <a:effectLst/>
                <a:latin typeface="ProximaNova"/>
              </a:rPr>
              <a:t>and </a:t>
            </a:r>
            <a:r>
              <a:rPr lang="en-US" sz="2000" b="0" i="1" dirty="0" err="1">
                <a:solidFill>
                  <a:srgbClr val="222222"/>
                </a:solidFill>
                <a:effectLst/>
                <a:latin typeface="ProximaNova"/>
              </a:rPr>
              <a:t>onComplete</a:t>
            </a:r>
            <a:endParaRPr lang="en-US" sz="2000" b="0" i="0" dirty="0">
              <a:solidFill>
                <a:srgbClr val="222222"/>
              </a:solidFill>
              <a:effectLst/>
              <a:latin typeface="ProximaNova"/>
            </a:endParaRPr>
          </a:p>
          <a:p>
            <a:pPr algn="l">
              <a:buFont typeface="Arial" panose="020B0604020202020204" pitchFamily="34" charset="0"/>
              <a:buChar char="•"/>
            </a:pPr>
            <a:r>
              <a:rPr lang="en-US" sz="2000" b="0" i="0" dirty="0">
                <a:solidFill>
                  <a:srgbClr val="222222"/>
                </a:solidFill>
                <a:effectLst/>
                <a:latin typeface="ProximaNova"/>
              </a:rPr>
              <a:t>Subscription — Represents the relationship between the subscriber and the publisher. It has methods that allow requesting for data </a:t>
            </a:r>
            <a:r>
              <a:rPr lang="en-US" sz="2000" b="0" i="1" dirty="0">
                <a:solidFill>
                  <a:srgbClr val="222222"/>
                </a:solidFill>
                <a:effectLst/>
                <a:latin typeface="ProximaNova"/>
              </a:rPr>
              <a:t>request(long n)</a:t>
            </a:r>
            <a:r>
              <a:rPr lang="en-US" sz="2000" b="0" i="0" dirty="0">
                <a:solidFill>
                  <a:srgbClr val="222222"/>
                </a:solidFill>
                <a:effectLst/>
                <a:latin typeface="ProximaNova"/>
              </a:rPr>
              <a:t> and to cancel the demand of events </a:t>
            </a:r>
            <a:r>
              <a:rPr lang="en-US" sz="2000" b="0" i="1" dirty="0">
                <a:solidFill>
                  <a:srgbClr val="222222"/>
                </a:solidFill>
                <a:effectLst/>
                <a:latin typeface="ProximaNova"/>
              </a:rPr>
              <a:t>cancel()</a:t>
            </a:r>
            <a:endParaRPr lang="en-US" sz="2000" b="0" i="0" dirty="0">
              <a:solidFill>
                <a:srgbClr val="222222"/>
              </a:solidFill>
              <a:effectLst/>
              <a:latin typeface="ProximaNova"/>
            </a:endParaRPr>
          </a:p>
          <a:p>
            <a:pPr algn="l">
              <a:buFont typeface="Arial" panose="020B0604020202020204" pitchFamily="34" charset="0"/>
              <a:buChar char="•"/>
            </a:pPr>
            <a:r>
              <a:rPr lang="en-US" sz="2000" b="0" i="0" dirty="0">
                <a:solidFill>
                  <a:srgbClr val="222222"/>
                </a:solidFill>
                <a:effectLst/>
                <a:latin typeface="ProximaNova"/>
              </a:rPr>
              <a:t>Processor — Publisher and subscriber at the same time; rarely used.</a:t>
            </a:r>
          </a:p>
        </p:txBody>
      </p:sp>
      <p:sp>
        <p:nvSpPr>
          <p:cNvPr id="9" name="TextBox 8">
            <a:extLst>
              <a:ext uri="{FF2B5EF4-FFF2-40B4-BE49-F238E27FC236}">
                <a16:creationId xmlns:a16="http://schemas.microsoft.com/office/drawing/2014/main" id="{BABC5457-7CCB-4AA3-8E8B-4B382881524F}"/>
              </a:ext>
            </a:extLst>
          </p:cNvPr>
          <p:cNvSpPr txBox="1"/>
          <p:nvPr/>
        </p:nvSpPr>
        <p:spPr>
          <a:xfrm>
            <a:off x="623233" y="4940392"/>
            <a:ext cx="10715324" cy="1015663"/>
          </a:xfrm>
          <a:prstGeom prst="rect">
            <a:avLst/>
          </a:prstGeom>
          <a:noFill/>
        </p:spPr>
        <p:txBody>
          <a:bodyPr wrap="square">
            <a:spAutoFit/>
          </a:bodyPr>
          <a:lstStyle/>
          <a:p>
            <a:pPr algn="l"/>
            <a:r>
              <a:rPr lang="en-US" sz="2000" b="0" i="0" dirty="0">
                <a:solidFill>
                  <a:srgbClr val="000000"/>
                </a:solidFill>
                <a:effectLst/>
                <a:latin typeface="ProximaNova"/>
              </a:rPr>
              <a:t>Spring </a:t>
            </a:r>
            <a:r>
              <a:rPr lang="en-US" sz="2000" b="0" i="0" dirty="0" err="1">
                <a:solidFill>
                  <a:srgbClr val="000000"/>
                </a:solidFill>
                <a:effectLst/>
                <a:latin typeface="ProximaNova"/>
              </a:rPr>
              <a:t>WebFlux</a:t>
            </a:r>
            <a:r>
              <a:rPr lang="en-US" sz="2000" b="0" i="0" dirty="0">
                <a:solidFill>
                  <a:srgbClr val="000000"/>
                </a:solidFill>
                <a:effectLst/>
                <a:latin typeface="ProximaNova"/>
              </a:rPr>
              <a:t> internally uses Project Reactor and its publisher implementations, Flux and Mono.</a:t>
            </a:r>
          </a:p>
          <a:p>
            <a:pPr algn="l">
              <a:buFont typeface="Arial" panose="020B0604020202020204" pitchFamily="34" charset="0"/>
              <a:buChar char="•"/>
            </a:pPr>
            <a:r>
              <a:rPr lang="en-US" sz="2000" b="0" i="0" dirty="0">
                <a:solidFill>
                  <a:srgbClr val="222222"/>
                </a:solidFill>
                <a:effectLst/>
                <a:latin typeface="ProximaNova"/>
              </a:rPr>
              <a:t>Mono — A publisher that can emit 0 or 1 element.</a:t>
            </a:r>
          </a:p>
          <a:p>
            <a:pPr algn="l">
              <a:buFont typeface="Arial" panose="020B0604020202020204" pitchFamily="34" charset="0"/>
              <a:buChar char="•"/>
            </a:pPr>
            <a:r>
              <a:rPr lang="en-US" sz="2000" b="0" i="0" dirty="0">
                <a:solidFill>
                  <a:srgbClr val="222222"/>
                </a:solidFill>
                <a:effectLst/>
                <a:latin typeface="ProximaNova"/>
              </a:rPr>
              <a:t>Flux — A publisher that can emit 0..N elements.</a:t>
            </a:r>
          </a:p>
        </p:txBody>
      </p:sp>
    </p:spTree>
    <p:extLst>
      <p:ext uri="{BB962C8B-B14F-4D97-AF65-F5344CB8AC3E}">
        <p14:creationId xmlns:p14="http://schemas.microsoft.com/office/powerpoint/2010/main" val="255730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79E31A-AAB0-4391-A46E-8D0E5B64B889}"/>
              </a:ext>
            </a:extLst>
          </p:cNvPr>
          <p:cNvSpPr txBox="1"/>
          <p:nvPr/>
        </p:nvSpPr>
        <p:spPr>
          <a:xfrm>
            <a:off x="723899" y="581710"/>
            <a:ext cx="9020175" cy="646331"/>
          </a:xfrm>
          <a:prstGeom prst="rect">
            <a:avLst/>
          </a:prstGeom>
          <a:noFill/>
        </p:spPr>
        <p:txBody>
          <a:bodyPr wrap="square">
            <a:spAutoFit/>
          </a:bodyPr>
          <a:lstStyle/>
          <a:p>
            <a:r>
              <a:rPr lang="en-US" b="1" i="0" u="none" strike="noStrike" dirty="0">
                <a:solidFill>
                  <a:srgbClr val="0556F3"/>
                </a:solidFill>
                <a:effectLst/>
                <a:latin typeface="Raleway" pitchFamily="2" charset="0"/>
                <a:hlinkClick r:id="rId2"/>
              </a:rPr>
              <a:t>Publisher</a:t>
            </a:r>
            <a:r>
              <a:rPr lang="en-US" b="0" i="0" dirty="0">
                <a:solidFill>
                  <a:srgbClr val="243B53"/>
                </a:solidFill>
                <a:effectLst/>
                <a:latin typeface="Raleway" pitchFamily="2" charset="0"/>
              </a:rPr>
              <a:t>: Emits a sequence of events to subscribers according to the demand received from its subscribers</a:t>
            </a:r>
            <a:endParaRPr lang="en-IN" dirty="0"/>
          </a:p>
        </p:txBody>
      </p:sp>
      <p:graphicFrame>
        <p:nvGraphicFramePr>
          <p:cNvPr id="3" name="Table 2">
            <a:extLst>
              <a:ext uri="{FF2B5EF4-FFF2-40B4-BE49-F238E27FC236}">
                <a16:creationId xmlns:a16="http://schemas.microsoft.com/office/drawing/2014/main" id="{E38BD914-B836-4CC5-8A5C-C4005702F4DF}"/>
              </a:ext>
            </a:extLst>
          </p:cNvPr>
          <p:cNvGraphicFramePr>
            <a:graphicFrameLocks noGrp="1"/>
          </p:cNvGraphicFramePr>
          <p:nvPr>
            <p:extLst>
              <p:ext uri="{D42A27DB-BD31-4B8C-83A1-F6EECF244321}">
                <p14:modId xmlns:p14="http://schemas.microsoft.com/office/powerpoint/2010/main" val="3240761426"/>
              </p:ext>
            </p:extLst>
          </p:nvPr>
        </p:nvGraphicFramePr>
        <p:xfrm>
          <a:off x="771524" y="4784249"/>
          <a:ext cx="7292413" cy="1371600"/>
        </p:xfrm>
        <a:graphic>
          <a:graphicData uri="http://schemas.openxmlformats.org/drawingml/2006/table">
            <a:tbl>
              <a:tblPr/>
              <a:tblGrid>
                <a:gridCol w="7292413">
                  <a:extLst>
                    <a:ext uri="{9D8B030D-6E8A-4147-A177-3AD203B41FA5}">
                      <a16:colId xmlns:a16="http://schemas.microsoft.com/office/drawing/2014/main" val="1613235391"/>
                    </a:ext>
                  </a:extLst>
                </a:gridCol>
              </a:tblGrid>
              <a:tr h="0">
                <a:tc>
                  <a:txBody>
                    <a:bodyPr/>
                    <a:lstStyle/>
                    <a:p>
                      <a:r>
                        <a:rPr lang="en-IN"/>
                        <a:t>Publisher.java</a:t>
                      </a:r>
                    </a:p>
                  </a:txBody>
                  <a:tcPr marL="0" marR="0" marT="0" marB="0" anchor="ctr"/>
                </a:tc>
                <a:extLst>
                  <a:ext uri="{0D108BD9-81ED-4DB2-BD59-A6C34878D82A}">
                    <a16:rowId xmlns:a16="http://schemas.microsoft.com/office/drawing/2014/main" val="2035927640"/>
                  </a:ext>
                </a:extLst>
              </a:tr>
              <a:tr h="0">
                <a:tc>
                  <a:txBody>
                    <a:bodyPr/>
                    <a:lstStyle/>
                    <a:p>
                      <a:pPr algn="l" rtl="0" fontAlgn="base"/>
                      <a:r>
                        <a:rPr lang="en-IN" b="0" i="0" dirty="0">
                          <a:effectLst/>
                          <a:latin typeface="Source Code Pro" panose="020B0509030403020204" pitchFamily="49" charset="0"/>
                        </a:rPr>
                        <a:t>public interface Publisher&lt;T&gt; </a:t>
                      </a:r>
                    </a:p>
                    <a:p>
                      <a:pPr algn="l" rtl="0" fontAlgn="base"/>
                      <a:r>
                        <a:rPr lang="en-IN" b="0" i="0" dirty="0">
                          <a:effectLst/>
                          <a:latin typeface="Source Code Pro" panose="020B0509030403020204" pitchFamily="49" charset="0"/>
                        </a:rPr>
                        <a:t>{</a:t>
                      </a:r>
                    </a:p>
                    <a:p>
                      <a:pPr algn="l" rtl="0" fontAlgn="base"/>
                      <a:r>
                        <a:rPr lang="en-IN" b="0" i="0" dirty="0">
                          <a:effectLst/>
                          <a:latin typeface="Source Code Pro" panose="020B0509030403020204" pitchFamily="49" charset="0"/>
                        </a:rPr>
                        <a:t>  public void subscribe(Subscriber&lt;? super T&gt; s);</a:t>
                      </a:r>
                    </a:p>
                    <a:p>
                      <a:pPr algn="l" rtl="0" fontAlgn="base"/>
                      <a:r>
                        <a:rPr lang="en-IN" b="0" i="0" dirty="0">
                          <a:effectLst/>
                          <a:latin typeface="Source Code Pro" panose="020B0509030403020204" pitchFamily="49" charset="0"/>
                        </a:rPr>
                        <a:t>}</a:t>
                      </a:r>
                    </a:p>
                  </a:txBody>
                  <a:tcPr marL="0" marR="0" marT="0" marB="0" anchor="ctr">
                    <a:lnL>
                      <a:noFill/>
                    </a:lnL>
                    <a:lnR>
                      <a:noFill/>
                    </a:lnR>
                    <a:lnB>
                      <a:noFill/>
                    </a:lnB>
                  </a:tcPr>
                </a:tc>
                <a:extLst>
                  <a:ext uri="{0D108BD9-81ED-4DB2-BD59-A6C34878D82A}">
                    <a16:rowId xmlns:a16="http://schemas.microsoft.com/office/drawing/2014/main" val="4073762799"/>
                  </a:ext>
                </a:extLst>
              </a:tr>
            </a:tbl>
          </a:graphicData>
        </a:graphic>
      </p:graphicFrame>
    </p:spTree>
    <p:extLst>
      <p:ext uri="{BB962C8B-B14F-4D97-AF65-F5344CB8AC3E}">
        <p14:creationId xmlns:p14="http://schemas.microsoft.com/office/powerpoint/2010/main" val="3721890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1478D0FC-3724-4D34-953E-43673164EDD3}"/>
              </a:ext>
            </a:extLst>
          </p:cNvPr>
          <p:cNvSpPr>
            <a:spLocks noChangeArrowheads="1"/>
          </p:cNvSpPr>
          <p:nvPr/>
        </p:nvSpPr>
        <p:spPr bwMode="auto">
          <a:xfrm>
            <a:off x="342900" y="772837"/>
            <a:ext cx="8229599"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556F3"/>
                </a:solidFill>
                <a:effectLst/>
                <a:latin typeface="Raleway" pitchFamily="2" charset="0"/>
                <a:hlinkClick r:id="rId2"/>
              </a:rPr>
              <a:t>Subscriber</a:t>
            </a:r>
            <a:r>
              <a:rPr kumimoji="0" lang="en-US" altLang="en-US" sz="1300" b="0" i="0" u="none" strike="noStrike" cap="none" normalizeH="0" baseline="0" dirty="0">
                <a:ln>
                  <a:noFill/>
                </a:ln>
                <a:solidFill>
                  <a:srgbClr val="243B53"/>
                </a:solidFill>
                <a:effectLst/>
                <a:latin typeface="Raleway" pitchFamily="2" charset="0"/>
              </a:rPr>
              <a:t>: Receives an processes events emitted by a Publisher. Please note that no notifications will be received until </a:t>
            </a:r>
            <a:r>
              <a:rPr kumimoji="0" lang="en-US" altLang="en-US" sz="1200" b="0" i="0" u="none" strike="noStrike" cap="none" normalizeH="0" baseline="0" dirty="0" err="1">
                <a:ln>
                  <a:noFill/>
                </a:ln>
                <a:solidFill>
                  <a:srgbClr val="243B53"/>
                </a:solidFill>
                <a:effectLst/>
                <a:latin typeface="ui-monospace"/>
              </a:rPr>
              <a:t>Subscription#request</a:t>
            </a:r>
            <a:r>
              <a:rPr kumimoji="0" lang="en-US" altLang="en-US" sz="1200" b="0" i="0" u="none" strike="noStrike" cap="none" normalizeH="0" baseline="0" dirty="0">
                <a:ln>
                  <a:noFill/>
                </a:ln>
                <a:solidFill>
                  <a:srgbClr val="243B53"/>
                </a:solidFill>
                <a:effectLst/>
                <a:latin typeface="ui-monospace"/>
              </a:rPr>
              <a:t>(long)</a:t>
            </a:r>
            <a:r>
              <a:rPr kumimoji="0" lang="en-US" altLang="en-US" sz="1300" b="0" i="0" u="none" strike="noStrike" cap="none" normalizeH="0" baseline="0" dirty="0">
                <a:ln>
                  <a:noFill/>
                </a:ln>
                <a:solidFill>
                  <a:srgbClr val="243B53"/>
                </a:solidFill>
                <a:effectLst/>
                <a:latin typeface="Raleway" pitchFamily="2" charset="0"/>
              </a:rPr>
              <a:t> is called to signal the demand.</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7" name="Table 6">
            <a:extLst>
              <a:ext uri="{FF2B5EF4-FFF2-40B4-BE49-F238E27FC236}">
                <a16:creationId xmlns:a16="http://schemas.microsoft.com/office/drawing/2014/main" id="{A50616B4-D5AB-4AF1-AB4A-797CACF56C2E}"/>
              </a:ext>
            </a:extLst>
          </p:cNvPr>
          <p:cNvGraphicFramePr>
            <a:graphicFrameLocks noGrp="1"/>
          </p:cNvGraphicFramePr>
          <p:nvPr>
            <p:extLst>
              <p:ext uri="{D42A27DB-BD31-4B8C-83A1-F6EECF244321}">
                <p14:modId xmlns:p14="http://schemas.microsoft.com/office/powerpoint/2010/main" val="645826321"/>
              </p:ext>
            </p:extLst>
          </p:nvPr>
        </p:nvGraphicFramePr>
        <p:xfrm>
          <a:off x="603811" y="1639094"/>
          <a:ext cx="6625663" cy="2194560"/>
        </p:xfrm>
        <a:graphic>
          <a:graphicData uri="http://schemas.openxmlformats.org/drawingml/2006/table">
            <a:tbl>
              <a:tblPr/>
              <a:tblGrid>
                <a:gridCol w="6625663">
                  <a:extLst>
                    <a:ext uri="{9D8B030D-6E8A-4147-A177-3AD203B41FA5}">
                      <a16:colId xmlns:a16="http://schemas.microsoft.com/office/drawing/2014/main" val="2034541019"/>
                    </a:ext>
                  </a:extLst>
                </a:gridCol>
              </a:tblGrid>
              <a:tr h="0">
                <a:tc>
                  <a:txBody>
                    <a:bodyPr/>
                    <a:lstStyle/>
                    <a:p>
                      <a:r>
                        <a:rPr lang="en-IN"/>
                        <a:t>Subscriber.java</a:t>
                      </a:r>
                    </a:p>
                  </a:txBody>
                  <a:tcPr marL="0" marR="0" marT="0" marB="0" anchor="ctr"/>
                </a:tc>
                <a:extLst>
                  <a:ext uri="{0D108BD9-81ED-4DB2-BD59-A6C34878D82A}">
                    <a16:rowId xmlns:a16="http://schemas.microsoft.com/office/drawing/2014/main" val="2238699645"/>
                  </a:ext>
                </a:extLst>
              </a:tr>
              <a:tr h="0">
                <a:tc>
                  <a:txBody>
                    <a:bodyPr/>
                    <a:lstStyle/>
                    <a:p>
                      <a:pPr algn="l" rtl="0" fontAlgn="base"/>
                      <a:r>
                        <a:rPr lang="en-IN" b="0" i="0" dirty="0">
                          <a:effectLst/>
                          <a:latin typeface="Source Code Pro" panose="020B0509030403020204" pitchFamily="49" charset="0"/>
                        </a:rPr>
                        <a:t>public interface Subscriber&lt;T&gt; </a:t>
                      </a:r>
                    </a:p>
                    <a:p>
                      <a:pPr algn="l" rtl="0" fontAlgn="base"/>
                      <a:r>
                        <a:rPr lang="en-IN" b="0" i="0" dirty="0">
                          <a:effectLst/>
                          <a:latin typeface="Source Code Pro" panose="020B0509030403020204" pitchFamily="49" charset="0"/>
                        </a:rPr>
                        <a:t>{</a:t>
                      </a:r>
                    </a:p>
                    <a:p>
                      <a:pPr algn="l" rtl="0" fontAlgn="base"/>
                      <a:r>
                        <a:rPr lang="en-IN" b="0" i="0" dirty="0">
                          <a:effectLst/>
                          <a:latin typeface="Source Code Pro" panose="020B0509030403020204" pitchFamily="49" charset="0"/>
                        </a:rPr>
                        <a:t>  public void </a:t>
                      </a:r>
                      <a:r>
                        <a:rPr lang="en-IN" b="0" i="0" dirty="0" err="1">
                          <a:effectLst/>
                          <a:latin typeface="Source Code Pro" panose="020B0509030403020204" pitchFamily="49" charset="0"/>
                        </a:rPr>
                        <a:t>onSubscribe</a:t>
                      </a:r>
                      <a:r>
                        <a:rPr lang="en-IN" b="0" i="0" dirty="0">
                          <a:effectLst/>
                          <a:latin typeface="Source Code Pro" panose="020B0509030403020204" pitchFamily="49" charset="0"/>
                        </a:rPr>
                        <a:t>(Subscription s);</a:t>
                      </a:r>
                    </a:p>
                    <a:p>
                      <a:pPr algn="l" rtl="0" fontAlgn="base"/>
                      <a:r>
                        <a:rPr lang="en-IN" b="0" i="0" dirty="0">
                          <a:effectLst/>
                          <a:latin typeface="Source Code Pro" panose="020B0509030403020204" pitchFamily="49" charset="0"/>
                        </a:rPr>
                        <a:t>  public void </a:t>
                      </a:r>
                      <a:r>
                        <a:rPr lang="en-IN" b="0" i="0" dirty="0" err="1">
                          <a:effectLst/>
                          <a:latin typeface="Source Code Pro" panose="020B0509030403020204" pitchFamily="49" charset="0"/>
                        </a:rPr>
                        <a:t>onNext</a:t>
                      </a:r>
                      <a:r>
                        <a:rPr lang="en-IN" b="0" i="0" dirty="0">
                          <a:effectLst/>
                          <a:latin typeface="Source Code Pro" panose="020B0509030403020204" pitchFamily="49" charset="0"/>
                        </a:rPr>
                        <a:t>(T t);</a:t>
                      </a:r>
                    </a:p>
                    <a:p>
                      <a:pPr algn="l" rtl="0" fontAlgn="base"/>
                      <a:r>
                        <a:rPr lang="en-IN" b="0" i="0" dirty="0">
                          <a:effectLst/>
                          <a:latin typeface="Source Code Pro" panose="020B0509030403020204" pitchFamily="49" charset="0"/>
                        </a:rPr>
                        <a:t>  public void </a:t>
                      </a:r>
                      <a:r>
                        <a:rPr lang="en-IN" b="0" i="0" dirty="0" err="1">
                          <a:effectLst/>
                          <a:latin typeface="Source Code Pro" panose="020B0509030403020204" pitchFamily="49" charset="0"/>
                        </a:rPr>
                        <a:t>onError</a:t>
                      </a:r>
                      <a:r>
                        <a:rPr lang="en-IN" b="0" i="0" dirty="0">
                          <a:effectLst/>
                          <a:latin typeface="Source Code Pro" panose="020B0509030403020204" pitchFamily="49" charset="0"/>
                        </a:rPr>
                        <a:t>(Throwable t);</a:t>
                      </a:r>
                    </a:p>
                    <a:p>
                      <a:pPr algn="l" rtl="0" fontAlgn="base"/>
                      <a:r>
                        <a:rPr lang="en-IN" b="0" i="0" dirty="0">
                          <a:effectLst/>
                          <a:latin typeface="Source Code Pro" panose="020B0509030403020204" pitchFamily="49" charset="0"/>
                        </a:rPr>
                        <a:t>  public void </a:t>
                      </a:r>
                      <a:r>
                        <a:rPr lang="en-IN" b="0" i="0" dirty="0" err="1">
                          <a:effectLst/>
                          <a:latin typeface="Source Code Pro" panose="020B0509030403020204" pitchFamily="49" charset="0"/>
                        </a:rPr>
                        <a:t>onComplete</a:t>
                      </a:r>
                      <a:r>
                        <a:rPr lang="en-IN" b="0" i="0" dirty="0">
                          <a:effectLst/>
                          <a:latin typeface="Source Code Pro" panose="020B0509030403020204" pitchFamily="49" charset="0"/>
                        </a:rPr>
                        <a:t>();</a:t>
                      </a:r>
                    </a:p>
                    <a:p>
                      <a:pPr algn="l" rtl="0" fontAlgn="base"/>
                      <a:r>
                        <a:rPr lang="en-IN" b="0" i="0" dirty="0">
                          <a:effectLst/>
                          <a:latin typeface="Source Code Pro" panose="020B0509030403020204" pitchFamily="49" charset="0"/>
                        </a:rPr>
                        <a:t>}</a:t>
                      </a:r>
                    </a:p>
                  </a:txBody>
                  <a:tcPr marL="0" marR="0" marT="0" marB="0" anchor="ctr">
                    <a:lnL>
                      <a:noFill/>
                    </a:lnL>
                    <a:lnR>
                      <a:noFill/>
                    </a:lnR>
                    <a:lnB>
                      <a:noFill/>
                    </a:lnB>
                  </a:tcPr>
                </a:tc>
                <a:extLst>
                  <a:ext uri="{0D108BD9-81ED-4DB2-BD59-A6C34878D82A}">
                    <a16:rowId xmlns:a16="http://schemas.microsoft.com/office/drawing/2014/main" val="3734663393"/>
                  </a:ext>
                </a:extLst>
              </a:tr>
            </a:tbl>
          </a:graphicData>
        </a:graphic>
      </p:graphicFrame>
    </p:spTree>
    <p:extLst>
      <p:ext uri="{BB962C8B-B14F-4D97-AF65-F5344CB8AC3E}">
        <p14:creationId xmlns:p14="http://schemas.microsoft.com/office/powerpoint/2010/main" val="584811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2625</TotalTime>
  <Words>1241</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Arial</vt:lpstr>
      <vt:lpstr>Calibri</vt:lpstr>
      <vt:lpstr>Calibri Light</vt:lpstr>
      <vt:lpstr>Consolas</vt:lpstr>
      <vt:lpstr>merriweather</vt:lpstr>
      <vt:lpstr>Montserrat</vt:lpstr>
      <vt:lpstr>open sans</vt:lpstr>
      <vt:lpstr>ProximaNova</vt:lpstr>
      <vt:lpstr>Raleway</vt:lpstr>
      <vt:lpstr>Source Code Pro</vt:lpstr>
      <vt:lpstr>ui-monospace</vt:lpstr>
      <vt:lpstr>Office Theme</vt:lpstr>
      <vt:lpstr>Reactive Programming</vt:lpstr>
      <vt:lpstr>What is Reactive Programming?</vt:lpstr>
      <vt:lpstr>Synchronous/Blocking Request Processing</vt:lpstr>
      <vt:lpstr>Non-blocking Request Processing</vt:lpstr>
      <vt:lpstr>What  is Reactive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Reactive Programming</dc:title>
  <dc:creator>Radha V krishna</dc:creator>
  <cp:lastModifiedBy>Radha V krishna</cp:lastModifiedBy>
  <cp:revision>6</cp:revision>
  <dcterms:created xsi:type="dcterms:W3CDTF">2022-02-16T09:44:05Z</dcterms:created>
  <dcterms:modified xsi:type="dcterms:W3CDTF">2022-03-01T07:22:30Z</dcterms:modified>
</cp:coreProperties>
</file>