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F7B-290C-49F5-992D-4CD6F2FCA917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08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F7B-290C-49F5-992D-4CD6F2FCA917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70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F7B-290C-49F5-992D-4CD6F2FCA917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77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F7B-290C-49F5-992D-4CD6F2FCA917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38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F7B-290C-49F5-992D-4CD6F2FCA917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06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F7B-290C-49F5-992D-4CD6F2FCA917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65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F7B-290C-49F5-992D-4CD6F2FCA917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4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F7B-290C-49F5-992D-4CD6F2FCA917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04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F7B-290C-49F5-992D-4CD6F2FCA917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0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F7B-290C-49F5-992D-4CD6F2FCA917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47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98CBF7B-290C-49F5-992D-4CD6F2FCA917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4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CBF7B-290C-49F5-992D-4CD6F2FCA917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psdeveloperblog.com/spring-cloud-config-symmetric-encryption-and-decryption/#targetText=For%20Spring%20Cloud%20Config%20to,upper%20and%20lower%20case%20characters.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A815-FDD6-454F-8E26-56063B1E9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Cloud Config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C8205-958E-4EAD-AF56-AD734D7D68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332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688E-FD48-44EB-8950-76E638FD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Uri to refresh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3184F-D606-4683-AB11-2DD41AC8D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&lt;Client app Uri&gt;/actuator/refresh in POST method.</a:t>
            </a:r>
          </a:p>
          <a:p>
            <a:r>
              <a:rPr lang="en-IN" dirty="0" err="1"/>
              <a:t>Eg</a:t>
            </a:r>
            <a:r>
              <a:rPr lang="en-IN" dirty="0"/>
              <a:t>: http://localhost:8085/actuator/refresh</a:t>
            </a:r>
          </a:p>
        </p:txBody>
      </p:sp>
    </p:spTree>
    <p:extLst>
      <p:ext uri="{BB962C8B-B14F-4D97-AF65-F5344CB8AC3E}">
        <p14:creationId xmlns:p14="http://schemas.microsoft.com/office/powerpoint/2010/main" val="308540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57AB-A96E-4B43-9A46-5FBD3B8E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Spring cloud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FF37-1DC8-4F65-9536-3E6F4EFE3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853754"/>
            <a:ext cx="9845179" cy="4199727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Spring cloud config</a:t>
            </a:r>
            <a:r>
              <a:rPr lang="en-IN" dirty="0"/>
              <a:t> server is an online service where all configurable parameters of other microservices are maintained to be referred by other microservices.</a:t>
            </a:r>
          </a:p>
          <a:p>
            <a:r>
              <a:rPr lang="en-IN" dirty="0"/>
              <a:t>Spring Cloud Config provides server and client-side support for externalized configuration in a distributed system. With the Config Server you have a central place to manage external properties for applications across all environments.</a:t>
            </a:r>
          </a:p>
          <a:p>
            <a:r>
              <a:rPr lang="en-IN" dirty="0"/>
              <a:t>Spring Cloud Config Server features:</a:t>
            </a:r>
          </a:p>
          <a:p>
            <a:r>
              <a:rPr lang="en-IN" dirty="0"/>
              <a:t>HTTP, resource-based API for external configuration (name-value pairs, or equivalent YAML content)</a:t>
            </a:r>
          </a:p>
          <a:p>
            <a:r>
              <a:rPr lang="en-IN" dirty="0"/>
              <a:t>Encrypt and decrypt property values (symmetric or asymmetric)</a:t>
            </a:r>
          </a:p>
          <a:p>
            <a:r>
              <a:rPr lang="en-IN" dirty="0"/>
              <a:t>Embeddable easily in a Spring Boot application using @</a:t>
            </a:r>
            <a:r>
              <a:rPr lang="en-IN" dirty="0" err="1"/>
              <a:t>EnableConfigServer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370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5338B3-6080-4FEF-A95E-58D3EF939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71" y="942974"/>
            <a:ext cx="11823654" cy="444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7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1566-60A6-44AB-BEE7-C1D61726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Dependencies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E8621-60FE-4462-B4FE-81474A0CF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92779" cy="600075"/>
          </a:xfrm>
        </p:spPr>
        <p:txBody>
          <a:bodyPr/>
          <a:lstStyle/>
          <a:p>
            <a:r>
              <a:rPr lang="en-IN" dirty="0"/>
              <a:t>Spring-config server – Mandatory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A58D84-7482-4C4C-BFDC-1034317C2398}"/>
              </a:ext>
            </a:extLst>
          </p:cNvPr>
          <p:cNvSpPr/>
          <p:nvPr/>
        </p:nvSpPr>
        <p:spPr>
          <a:xfrm>
            <a:off x="1451580" y="2438401"/>
            <a:ext cx="102165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……</a:t>
            </a:r>
          </a:p>
          <a:p>
            <a:r>
              <a:rPr lang="en-IN" b="1" dirty="0"/>
              <a:t>@</a:t>
            </a:r>
            <a:r>
              <a:rPr lang="en-IN" b="1" dirty="0" err="1"/>
              <a:t>EnableConfigServer</a:t>
            </a:r>
            <a:endParaRPr lang="en-IN" b="1" dirty="0"/>
          </a:p>
          <a:p>
            <a:r>
              <a:rPr lang="en-IN" dirty="0"/>
              <a:t>@</a:t>
            </a:r>
            <a:r>
              <a:rPr lang="en-IN" dirty="0" err="1"/>
              <a:t>SpringBootApplication</a:t>
            </a:r>
            <a:endParaRPr lang="en-IN" dirty="0"/>
          </a:p>
          <a:p>
            <a:r>
              <a:rPr lang="en-IN" dirty="0"/>
              <a:t>public class </a:t>
            </a:r>
            <a:r>
              <a:rPr lang="en-IN" dirty="0" err="1"/>
              <a:t>SpringCloudConfigApplication</a:t>
            </a:r>
            <a:r>
              <a:rPr lang="en-IN" dirty="0"/>
              <a:t> {</a:t>
            </a:r>
          </a:p>
          <a:p>
            <a:endParaRPr lang="en-IN" dirty="0"/>
          </a:p>
          <a:p>
            <a:r>
              <a:rPr lang="en-IN" dirty="0"/>
              <a:t>	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		</a:t>
            </a:r>
            <a:r>
              <a:rPr lang="en-IN" dirty="0" err="1"/>
              <a:t>SpringApplication.run</a:t>
            </a:r>
            <a:r>
              <a:rPr lang="en-IN" dirty="0"/>
              <a:t>(</a:t>
            </a:r>
            <a:r>
              <a:rPr lang="en-IN" dirty="0" err="1"/>
              <a:t>SpringCloudConfigApplication.class</a:t>
            </a:r>
            <a:r>
              <a:rPr lang="en-IN" dirty="0"/>
              <a:t>, </a:t>
            </a:r>
            <a:r>
              <a:rPr lang="en-IN" dirty="0" err="1"/>
              <a:t>args</a:t>
            </a:r>
            <a:r>
              <a:rPr lang="en-IN" dirty="0"/>
              <a:t>);</a:t>
            </a:r>
          </a:p>
          <a:p>
            <a:r>
              <a:rPr lang="en-IN" dirty="0"/>
              <a:t>	}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342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79AF-E50F-4C06-B974-417A3285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Bootstrap.properties</a:t>
            </a:r>
            <a:r>
              <a:rPr lang="en-IN" dirty="0"/>
              <a:t> - Sample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8B4851-F742-4FA7-918C-812B31653FDB}"/>
              </a:ext>
            </a:extLst>
          </p:cNvPr>
          <p:cNvSpPr/>
          <p:nvPr/>
        </p:nvSpPr>
        <p:spPr>
          <a:xfrm>
            <a:off x="1304924" y="2105711"/>
            <a:ext cx="10734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spring.cloud.config.server.git.uri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file:///E:/spring_boot_new_projects/spring_cloud_config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EB1BC-2856-4534-9128-B9E1D4A01EA9}"/>
              </a:ext>
            </a:extLst>
          </p:cNvPr>
          <p:cNvSpPr/>
          <p:nvPr/>
        </p:nvSpPr>
        <p:spPr>
          <a:xfrm>
            <a:off x="1451579" y="3305175"/>
            <a:ext cx="3577621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Git Uri location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4A03DB-B1FD-4722-9FE1-4FE74C2D55B0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2409825" y="2495550"/>
            <a:ext cx="830565" cy="80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1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AA70-EAE4-4737-BEC4-077BA085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config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5356B-7663-46C5-95FC-46A716583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Dependencies</a:t>
            </a:r>
          </a:p>
          <a:p>
            <a:pPr marL="457200" lvl="1" indent="0">
              <a:buNone/>
            </a:pPr>
            <a:r>
              <a:rPr lang="en-IN" dirty="0"/>
              <a:t>Config-client</a:t>
            </a:r>
          </a:p>
          <a:p>
            <a:pPr marL="457200" lvl="1" indent="0">
              <a:buNone/>
            </a:pPr>
            <a:r>
              <a:rPr lang="en-IN" dirty="0"/>
              <a:t>Actuator</a:t>
            </a:r>
          </a:p>
          <a:p>
            <a:pPr marL="457200" lvl="1" indent="0">
              <a:buNone/>
            </a:pPr>
            <a:r>
              <a:rPr lang="en-IN" dirty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189301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07E101-7E14-4A7A-ADDD-44087091DBDA}"/>
              </a:ext>
            </a:extLst>
          </p:cNvPr>
          <p:cNvSpPr/>
          <p:nvPr/>
        </p:nvSpPr>
        <p:spPr>
          <a:xfrm>
            <a:off x="4061428" y="982288"/>
            <a:ext cx="9502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spring.application.name=</a:t>
            </a:r>
            <a:r>
              <a:rPr lang="en-IN" u="sng" dirty="0">
                <a:solidFill>
                  <a:srgbClr val="2A00FF"/>
                </a:solidFill>
                <a:latin typeface="Consolas" panose="020B0609020204030204" pitchFamily="49" charset="0"/>
              </a:rPr>
              <a:t>config-client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spring.cloud.config.uri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http://localhost:8081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0BB1B4-2C00-4FCF-829F-1CAC2D2B5747}"/>
              </a:ext>
            </a:extLst>
          </p:cNvPr>
          <p:cNvSpPr/>
          <p:nvPr/>
        </p:nvSpPr>
        <p:spPr>
          <a:xfrm>
            <a:off x="8048625" y="2096185"/>
            <a:ext cx="3524250" cy="1170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Name of the file where the properties are stored and read by Config server with </a:t>
            </a:r>
            <a:r>
              <a:rPr lang="en-IN" dirty="0" err="1"/>
              <a:t>ext</a:t>
            </a:r>
            <a:r>
              <a:rPr lang="en-IN" dirty="0"/>
              <a:t> .properties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AC30A0-7AD6-4947-A3C0-6539D356921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696075" y="1628619"/>
            <a:ext cx="1352550" cy="105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896FA5A-AEF6-406B-907C-140CC5A9E33C}"/>
              </a:ext>
            </a:extLst>
          </p:cNvPr>
          <p:cNvSpPr/>
          <p:nvPr/>
        </p:nvSpPr>
        <p:spPr>
          <a:xfrm>
            <a:off x="771525" y="152263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RefreshScope</a:t>
            </a:r>
            <a:endParaRPr lang="en-IN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@Configuration</a:t>
            </a: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RestController</a:t>
            </a:r>
            <a:endParaRPr lang="en-IN" dirty="0">
              <a:solidFill>
                <a:srgbClr val="646464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TestController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@Value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IN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message:Hello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GetMapping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"/receive"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test()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2A00FF"/>
                </a:solidFill>
                <a:latin typeface="Consolas" panose="020B0609020204030204" pitchFamily="49" charset="0"/>
              </a:rPr>
              <a:t>"message received:"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50AA6F-5046-4211-B195-642E12AC73D2}"/>
              </a:ext>
            </a:extLst>
          </p:cNvPr>
          <p:cNvSpPr/>
          <p:nvPr/>
        </p:nvSpPr>
        <p:spPr>
          <a:xfrm>
            <a:off x="4705350" y="323850"/>
            <a:ext cx="5734050" cy="556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Bootstrap.properties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3BAB0C-1779-4451-9F59-BFDC83BB25E1}"/>
              </a:ext>
            </a:extLst>
          </p:cNvPr>
          <p:cNvSpPr/>
          <p:nvPr/>
        </p:nvSpPr>
        <p:spPr>
          <a:xfrm>
            <a:off x="390525" y="323850"/>
            <a:ext cx="3248025" cy="1028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Client an access the updated properties WO restarting the application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553FD8-6EBD-49BE-8AEC-E8CA12E0A680}"/>
              </a:ext>
            </a:extLst>
          </p:cNvPr>
          <p:cNvCxnSpPr>
            <a:cxnSpLocks/>
          </p:cNvCxnSpPr>
          <p:nvPr/>
        </p:nvCxnSpPr>
        <p:spPr>
          <a:xfrm flipH="1" flipV="1">
            <a:off x="1181101" y="1305453"/>
            <a:ext cx="762000" cy="38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76FCD06-9D50-4049-943D-99B459BF57B2}"/>
              </a:ext>
            </a:extLst>
          </p:cNvPr>
          <p:cNvSpPr/>
          <p:nvPr/>
        </p:nvSpPr>
        <p:spPr>
          <a:xfrm>
            <a:off x="5210175" y="3267075"/>
            <a:ext cx="2838450" cy="909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Prints the default message Hello if not read from server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19EF29-CFD1-42CC-B1B5-5DA076FDD267}"/>
              </a:ext>
            </a:extLst>
          </p:cNvPr>
          <p:cNvCxnSpPr>
            <a:endCxn id="16" idx="1"/>
          </p:cNvCxnSpPr>
          <p:nvPr/>
        </p:nvCxnSpPr>
        <p:spPr>
          <a:xfrm>
            <a:off x="4061428" y="3171825"/>
            <a:ext cx="1148747" cy="54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89BAABA-3DEF-4652-A63D-6728279114CF}"/>
              </a:ext>
            </a:extLst>
          </p:cNvPr>
          <p:cNvSpPr/>
          <p:nvPr/>
        </p:nvSpPr>
        <p:spPr>
          <a:xfrm>
            <a:off x="6353175" y="4724400"/>
            <a:ext cx="5219700" cy="1045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management.endpoints.web.exposure.include</a:t>
            </a:r>
            <a:r>
              <a:rPr lang="en-IN" dirty="0"/>
              <a:t>=*</a:t>
            </a:r>
          </a:p>
          <a:p>
            <a:pPr algn="ctr"/>
            <a:r>
              <a:rPr lang="en-IN" dirty="0"/>
              <a:t>Add this in </a:t>
            </a:r>
            <a:r>
              <a:rPr lang="en-IN" dirty="0" err="1"/>
              <a:t>application.properties</a:t>
            </a:r>
            <a:r>
              <a:rPr lang="en-IN" dirty="0"/>
              <a:t> to expose the refresh option</a:t>
            </a:r>
          </a:p>
        </p:txBody>
      </p:sp>
    </p:spTree>
    <p:extLst>
      <p:ext uri="{BB962C8B-B14F-4D97-AF65-F5344CB8AC3E}">
        <p14:creationId xmlns:p14="http://schemas.microsoft.com/office/powerpoint/2010/main" val="50711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DE5F-C9D2-42F0-8DA6-C81CC312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25C2-9058-416E-8D2F-BA04855D9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75" y="2015732"/>
            <a:ext cx="10035679" cy="1975243"/>
          </a:xfrm>
        </p:spPr>
        <p:txBody>
          <a:bodyPr/>
          <a:lstStyle/>
          <a:p>
            <a:r>
              <a:rPr lang="en-IN" dirty="0"/>
              <a:t>Git </a:t>
            </a:r>
            <a:r>
              <a:rPr lang="en-IN" dirty="0" err="1"/>
              <a:t>init</a:t>
            </a:r>
            <a:r>
              <a:rPr lang="en-IN" dirty="0"/>
              <a:t> – initializes the repository</a:t>
            </a:r>
          </a:p>
          <a:p>
            <a:r>
              <a:rPr lang="en-IN" dirty="0"/>
              <a:t>Git add &lt;filename&gt; --should match with the client application name</a:t>
            </a:r>
          </a:p>
          <a:p>
            <a:r>
              <a:rPr lang="en-IN" dirty="0"/>
              <a:t>Git commit –m &lt;filename&gt; -  commits the file.</a:t>
            </a:r>
          </a:p>
        </p:txBody>
      </p:sp>
    </p:spTree>
    <p:extLst>
      <p:ext uri="{BB962C8B-B14F-4D97-AF65-F5344CB8AC3E}">
        <p14:creationId xmlns:p14="http://schemas.microsoft.com/office/powerpoint/2010/main" val="381074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886B-EF6C-41BD-AECB-5CD897CC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Encryption and 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1935-02FF-4BB3-B3E3-E9477A09D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http://www.appsdeveloperblog.com/spring-cloud-config-symmetric-encryption-and-decryption/#targetText=For%20Spring%20Cloud%20Config%20to,upper%20and%20lower%20case%20characters.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5335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386</TotalTime>
  <Words>288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Gill Sans MT</vt:lpstr>
      <vt:lpstr>Gallery</vt:lpstr>
      <vt:lpstr>Spring Cloud Config</vt:lpstr>
      <vt:lpstr>What is Spring cloud config</vt:lpstr>
      <vt:lpstr>PowerPoint Presentation</vt:lpstr>
      <vt:lpstr>Dependencies required</vt:lpstr>
      <vt:lpstr>Bootstrap.properties - Sample</vt:lpstr>
      <vt:lpstr>Spring config client</vt:lpstr>
      <vt:lpstr>PowerPoint Presentation</vt:lpstr>
      <vt:lpstr>GIT commands</vt:lpstr>
      <vt:lpstr>Encryption and Decryption</vt:lpstr>
      <vt:lpstr>Uri to refresh the 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 Config</dc:title>
  <dc:creator>Radha V Krishna</dc:creator>
  <cp:lastModifiedBy>Radha V Krishna</cp:lastModifiedBy>
  <cp:revision>8</cp:revision>
  <dcterms:created xsi:type="dcterms:W3CDTF">2019-09-26T05:56:05Z</dcterms:created>
  <dcterms:modified xsi:type="dcterms:W3CDTF">2019-09-30T04:38:30Z</dcterms:modified>
</cp:coreProperties>
</file>