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6AF3-E263-4993-AF9B-7578B2FDC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Fortune 500 Archive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F475-1F04-4A39-9929-8D94A441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2019</a:t>
            </a:r>
          </a:p>
        </p:txBody>
      </p:sp>
    </p:spTree>
    <p:extLst>
      <p:ext uri="{BB962C8B-B14F-4D97-AF65-F5344CB8AC3E}">
        <p14:creationId xmlns:p14="http://schemas.microsoft.com/office/powerpoint/2010/main" val="201036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so fast!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Most companies get dropped with in few years after making it to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825F8-A62D-4817-8431-60C4524C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890121"/>
            <a:ext cx="9681522" cy="50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Another view, in 5 year bins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BEAA4-8A3D-4AF6-A4E3-BCB0CDB4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8" y="333729"/>
            <a:ext cx="9298518" cy="63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On Average there is </a:t>
            </a:r>
            <a:r>
              <a:rPr lang="en-US" sz="2400" b="1" dirty="0"/>
              <a:t>5%</a:t>
            </a:r>
            <a:r>
              <a:rPr lang="en-US" dirty="0"/>
              <a:t> to </a:t>
            </a:r>
            <a:r>
              <a:rPr lang="en-US" sz="2400" b="1" dirty="0"/>
              <a:t>10% </a:t>
            </a:r>
            <a:r>
              <a:rPr lang="en-US" dirty="0"/>
              <a:t>churn in the companies listed in Fortune 500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92D050"/>
                </a:solidFill>
              </a:rPr>
              <a:t>1995 seems like some kind of methodology change resulting in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BCF7A-8AEE-4CAE-A81C-7FCBB0AA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8" y="846716"/>
            <a:ext cx="9640552" cy="52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Let us start deep dive with average Revenue and Profits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1CE1A-6672-45BD-B679-5CB22891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7186" cy="355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07ED8-55DB-467F-9BB7-AB05C2C9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6" y="3528507"/>
            <a:ext cx="9759552" cy="3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However, there is considerable gap between Companies that are still in the list and that are not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92B3-7C99-4914-A184-1CC9F6E8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" y="107460"/>
            <a:ext cx="9746428" cy="322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4C1F2-30DF-4763-AD76-56A65F03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" y="3345621"/>
            <a:ext cx="9746428" cy="34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Profits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FE3B0-5BAC-40C9-965C-0846B7A4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" y="62094"/>
            <a:ext cx="9713599" cy="3366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018BA-6126-4D8A-97E1-74293350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" y="3428999"/>
            <a:ext cx="9713599" cy="33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0FFF9-8FFF-404F-9170-4F48A485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1"/>
            <a:ext cx="9803105" cy="3399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F3EF2B-B05D-4074-AF8F-19BA6E65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803105" cy="33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3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80885-13EC-4386-8C59-75CD5613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1" y="107578"/>
            <a:ext cx="4405481" cy="666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BD7BB-881F-4423-92B8-1278BC3B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82" y="107578"/>
            <a:ext cx="4813823" cy="66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scrape Fortune 500 archive website</a:t>
            </a:r>
          </a:p>
          <a:p>
            <a:r>
              <a:rPr lang="en-US" dirty="0"/>
              <a:t>Clean the scrapped data and organize</a:t>
            </a:r>
          </a:p>
          <a:p>
            <a:r>
              <a:rPr lang="en-US" dirty="0"/>
              <a:t>Utilize the data for analysis</a:t>
            </a:r>
          </a:p>
          <a:p>
            <a:r>
              <a:rPr lang="en-US" dirty="0"/>
              <a:t>Big question: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Will following additions and deletions from Fortune 500 help with investing?</a:t>
            </a:r>
          </a:p>
        </p:txBody>
      </p:sp>
    </p:spTree>
    <p:extLst>
      <p:ext uri="{BB962C8B-B14F-4D97-AF65-F5344CB8AC3E}">
        <p14:creationId xmlns:p14="http://schemas.microsoft.com/office/powerpoint/2010/main" val="24348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using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4565-99B7-4B8E-A386-72C5FC05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Simple to moderate complex site to scrape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57 Years of data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 Page navigations per year</a:t>
            </a:r>
          </a:p>
          <a:p>
            <a:r>
              <a:rPr lang="en-US" sz="3200" dirty="0">
                <a:solidFill>
                  <a:srgbClr val="92D050"/>
                </a:solidFill>
              </a:rPr>
              <a:t>3 different HTML/</a:t>
            </a:r>
            <a:r>
              <a:rPr lang="en-US" sz="3200" dirty="0" err="1">
                <a:solidFill>
                  <a:srgbClr val="92D050"/>
                </a:solidFill>
              </a:rPr>
              <a:t>css</a:t>
            </a:r>
            <a:r>
              <a:rPr lang="en-US" sz="3200" dirty="0">
                <a:solidFill>
                  <a:srgbClr val="92D050"/>
                </a:solidFill>
              </a:rPr>
              <a:t> formats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500 links per year for details </a:t>
            </a:r>
            <a:r>
              <a:rPr lang="en-US" dirty="0">
                <a:solidFill>
                  <a:srgbClr val="92D050"/>
                </a:solidFill>
              </a:rPr>
              <a:t>(Links scraped, but not crawled as the data is not needed for my analysis)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Tried with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One output file per year – Helps with rerun only for required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Use Input and Output processors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Abstract the 3 different XPATH formats to match the HTML/CSS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Fortune 500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4565-99B7-4B8E-A386-72C5FC05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Sparse – most companies appear only for few years out of 58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Charts have spread out data with varying starting and end points – difficult to compare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Relative size of revenue/profits vary by large amounts, skewing the charts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Different names used for companies across years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0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529A5-E65F-404F-AF0D-7B175430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960" y="298084"/>
            <a:ext cx="3973023" cy="626183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quick look at what made the top 20 in 2012</a:t>
            </a:r>
          </a:p>
        </p:txBody>
      </p:sp>
    </p:spTree>
    <p:extLst>
      <p:ext uri="{BB962C8B-B14F-4D97-AF65-F5344CB8AC3E}">
        <p14:creationId xmlns:p14="http://schemas.microsoft.com/office/powerpoint/2010/main" val="18905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we look at how long they have been in the list..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Looks pretty stable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F21B2-CE89-4C79-ADF7-7C4C4790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57" y="434647"/>
            <a:ext cx="5131538" cy="6187719"/>
          </a:xfrm>
        </p:spPr>
      </p:pic>
    </p:spTree>
    <p:extLst>
      <p:ext uri="{BB962C8B-B14F-4D97-AF65-F5344CB8AC3E}">
        <p14:creationId xmlns:p14="http://schemas.microsoft.com/office/powerpoint/2010/main" val="231904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335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Web Scraping Fortune 500 Archive </vt:lpstr>
      <vt:lpstr>Goal</vt:lpstr>
      <vt:lpstr>Scraping using Scrapy</vt:lpstr>
      <vt:lpstr>What’s Involved</vt:lpstr>
      <vt:lpstr>What I Tried with Scrapy</vt:lpstr>
      <vt:lpstr>Analysis of Fortune 500 Data</vt:lpstr>
      <vt:lpstr>About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Fortune 500 Archive</dc:title>
  <dc:creator>Vundavalli, Radha Murali Krishna (Cognizant)</dc:creator>
  <cp:lastModifiedBy>Vundavalli, Radha Murali Krishna (Cognizant)</cp:lastModifiedBy>
  <cp:revision>11</cp:revision>
  <dcterms:created xsi:type="dcterms:W3CDTF">2019-02-12T05:04:53Z</dcterms:created>
  <dcterms:modified xsi:type="dcterms:W3CDTF">2019-02-12T14:49:12Z</dcterms:modified>
</cp:coreProperties>
</file>