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1024" r:id="rId2"/>
    <p:sldId id="1025" r:id="rId3"/>
    <p:sldId id="1026" r:id="rId4"/>
    <p:sldId id="1027" r:id="rId5"/>
    <p:sldId id="1028" r:id="rId6"/>
    <p:sldId id="1029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  <a:srgbClr val="EA1802"/>
    <a:srgbClr val="FF7C80"/>
    <a:srgbClr val="FF999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934" autoAdjust="0"/>
  </p:normalViewPr>
  <p:slideViewPr>
    <p:cSldViewPr snapToGrid="0">
      <p:cViewPr varScale="1">
        <p:scale>
          <a:sx n="83" d="100"/>
          <a:sy n="83" d="100"/>
        </p:scale>
        <p:origin x="224" y="25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4548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4E88FFB-28DA-4B6D-A78E-92E5BD926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07EFD6A-B06F-45FE-A393-E06C1EA26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B79DE-A4C9-4D45-A209-D312C67385D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942989-89A0-4756-B2A9-E30462D0A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826B18-7FF3-4D39-A89E-46BE74F68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80FF-7FC6-4803-A940-F27EBFF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630"/>
            <a:ext cx="3170583" cy="48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8" tIns="0" rIns="19698" bIns="0" numCol="1" anchor="t" anchorCtr="0" compatLnSpc="1">
            <a:prstTxWarp prst="textNoShape">
              <a:avLst/>
            </a:prstTxWarp>
          </a:bodyPr>
          <a:lstStyle>
            <a:lvl1pPr defTabSz="988168">
              <a:defRPr sz="1000" i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-1630"/>
            <a:ext cx="3170583" cy="48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8" tIns="0" rIns="19698" bIns="0" numCol="1" anchor="t" anchorCtr="0" compatLnSpc="1">
            <a:prstTxWarp prst="textNoShape">
              <a:avLst/>
            </a:prstTxWarp>
          </a:bodyPr>
          <a:lstStyle>
            <a:lvl1pPr algn="r" defTabSz="988168">
              <a:defRPr sz="1000" i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25488"/>
            <a:ext cx="6375400" cy="3586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0123"/>
            <a:ext cx="5363817" cy="432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47" tIns="49244" rIns="96847" bIns="49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243"/>
            <a:ext cx="3170583" cy="48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8" tIns="0" rIns="19698" bIns="0" numCol="1" anchor="b" anchorCtr="0" compatLnSpc="1">
            <a:prstTxWarp prst="textNoShape">
              <a:avLst/>
            </a:prstTxWarp>
          </a:bodyPr>
          <a:lstStyle>
            <a:lvl1pPr defTabSz="988168">
              <a:defRPr sz="1000" i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243"/>
            <a:ext cx="3170583" cy="48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8" tIns="0" rIns="19698" bIns="0" numCol="1" anchor="b" anchorCtr="0" compatLnSpc="1">
            <a:prstTxWarp prst="textNoShape">
              <a:avLst/>
            </a:prstTxWarp>
          </a:bodyPr>
          <a:lstStyle>
            <a:lvl1pPr algn="r" defTabSz="988168">
              <a:defRPr sz="1000" i="1"/>
            </a:lvl1pPr>
          </a:lstStyle>
          <a:p>
            <a:pPr>
              <a:defRPr/>
            </a:pPr>
            <a:fld id="{E95BE3B5-85C7-4E4A-8569-7B2DD0EC37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468629-6B5D-4E52-A5C8-CD3188AF8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8005"/>
            <a:ext cx="9144000" cy="319100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92511C44-7711-4732-9804-CBE29217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668868"/>
            <a:ext cx="9592733" cy="70273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37F6ED10-554E-4DB9-AF04-458C499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8C19D1B-C7D5-41F5-95DB-17D16F6A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A70C0B6-0A0F-4278-ADF9-F3B43890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B6E45C-901D-4AE4-AFAF-F0F5A784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AD2C60-8968-4963-A1C0-44D7AB71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8236D-3973-47AD-8C4A-F68191E3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23868E-EC2C-46FA-AF33-305AFD9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2A6196-443A-48F3-8713-B4E4F096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629E367-8FB5-4BC7-9437-F1E8E7667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F902914-681B-4063-A121-42A307F6B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B2C2DE-4388-4383-B7E0-8F10F24B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ACE99C-314F-464F-B005-2C10E128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BC2E1B-E72E-495E-A8ED-C1E6C3E9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8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12F2E-A12A-4CF6-88E1-109E38A49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8F354-6A01-492F-B76D-6221FB7C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D8BB0-2D9D-4C46-97E5-11E42555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6" y="347134"/>
            <a:ext cx="9609667" cy="63616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4B1DC-640C-4FAF-AE13-B96CA462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91733"/>
            <a:ext cx="9160933" cy="412326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863BFF-E23C-423E-B808-FF1DA4A5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9FC7B6-24A6-4EF7-BBB4-3FE8A55E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7E8719-4850-456B-956E-773E7017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5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0D5C9-58E3-4B51-8CAD-DFD5F43D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6" y="347133"/>
            <a:ext cx="9575801" cy="694267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DF4498-8735-49A0-AFDC-54675358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466" y="1759907"/>
            <a:ext cx="9118601" cy="395509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0B1A57-2954-4E14-9BBD-CCCE4F51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71121B-CBA3-4AAE-A24D-91E465BC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8E1B9A-A9F2-4E57-9740-622227C9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598796-94C7-4451-ABFE-D065BF1E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65126"/>
            <a:ext cx="9592732" cy="69734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8D793D-4910-4596-B366-579012176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5532" y="1159933"/>
            <a:ext cx="4504267" cy="50170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A2C55F0-F4E0-47FE-B435-9363C7DDB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1467"/>
            <a:ext cx="4487333" cy="50254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696B1D-8E40-465A-B044-47242893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3597D4-9B06-498A-86B1-B4582FDA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05D7CF-B370-4142-9A91-CEC6017F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89DDA-E64F-4E4E-B9E8-3230BCA6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57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A57294-BC7F-47E0-B8C0-3A2660CC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7559"/>
            <a:ext cx="5157787" cy="441999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7415DB-2EE8-4E29-89A7-7A54200AC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6245"/>
            <a:ext cx="5157787" cy="4393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7F0AF1-0BD3-406D-B732-47D99CB3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7559"/>
            <a:ext cx="5183188" cy="441999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3D0E6E-1583-4EA9-BF5B-6BA378D4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796245"/>
            <a:ext cx="5183188" cy="4393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7734F91-A46C-47AF-A81F-8F317321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5B0E034-6495-48DB-97FB-03DE26F1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B5592AD-CFBD-4B6A-989D-ED4984A5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6F3A5-6C80-4418-B095-309BB2BB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2FEF86-660A-45DA-BCFA-72AA38BC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9E6142-F169-442C-80FB-77D48CC6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B630FE-35B5-4FBB-B2EB-02107ADB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CA60137-DD82-4A6C-A1E2-E3CDD821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7D3442-F82F-48F7-BC75-5BA26C7A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70EA67-1EEC-44B9-ACD5-9FD12E3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4D35A-6F6F-456C-95F6-91FF46CA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0E1E93-67FA-43C2-A7C5-EA4EA9071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C21CC17-678A-4C8F-B0A6-2CE36DB64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D26BA7-F30B-4E4E-B6F6-5863B2E6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757E78-64E1-4FEA-A155-096D73BF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934F49-C246-479C-A25B-BE67F018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71E18F-8169-4B43-8206-AF352058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A95D3D-95AA-490C-8F54-5D1CD8BB1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66F0C7-409D-4EFD-9BC5-9ECE16962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269910-804D-4326-B33E-4DDE3A4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00D-50B3-43A2-AE3B-2CB1F232DFA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F9F62D3-28B0-4F2F-8A9E-6264F326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9C5F1B-AB34-494A-87CB-0B063B1D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A76A-07E4-4F6F-B321-573DC4420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3A8C13-AE1F-4CB4-B9A4-088C3578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614E93-FB24-4DB3-8953-793540F2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94"/>
            <a:ext cx="10515600" cy="519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50D95C-E9F4-4EA0-B045-C0C886F7F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C00D-50B3-43A2-AE3B-2CB1F232DFA5}" type="datetimeFigureOut">
              <a:rPr lang="en-US" smtClean="0"/>
              <a:t>2/24/18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E671E6-2D5C-4DB1-8250-0976DFC7F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828FEE-6AB1-42F2-B096-32236DF75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A76A-07E4-4F6F-B321-573DC44200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84FC3026-D82A-4122-BEF8-4F73C3C8D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082D60-5CD8-4250-9B87-4C8221F8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what you are inputting as training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720AEC9-C061-4A1C-9DD9-2FEB2831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527"/>
            <a:ext cx="12191999" cy="54714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234DD49-5C41-4336-8989-934C6AA72A45}"/>
              </a:ext>
            </a:extLst>
          </p:cNvPr>
          <p:cNvCxnSpPr/>
          <p:nvPr/>
        </p:nvCxnSpPr>
        <p:spPr>
          <a:xfrm>
            <a:off x="4744387" y="2315980"/>
            <a:ext cx="0" cy="394428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3C8C11D-2C0A-4983-A512-BA1621A7D117}"/>
              </a:ext>
            </a:extLst>
          </p:cNvPr>
          <p:cNvCxnSpPr/>
          <p:nvPr/>
        </p:nvCxnSpPr>
        <p:spPr>
          <a:xfrm>
            <a:off x="8235210" y="2315980"/>
            <a:ext cx="0" cy="394428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C4E1932-503D-4808-85DB-26813BA9C1B6}"/>
              </a:ext>
            </a:extLst>
          </p:cNvPr>
          <p:cNvCxnSpPr/>
          <p:nvPr/>
        </p:nvCxnSpPr>
        <p:spPr>
          <a:xfrm>
            <a:off x="3024855" y="2407995"/>
            <a:ext cx="0" cy="3944282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70DACCF-6431-4A0C-8DDA-74A63EA693ED}"/>
              </a:ext>
            </a:extLst>
          </p:cNvPr>
          <p:cNvCxnSpPr/>
          <p:nvPr/>
        </p:nvCxnSpPr>
        <p:spPr>
          <a:xfrm>
            <a:off x="6567437" y="2315980"/>
            <a:ext cx="0" cy="3944282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79AA321-297F-44FF-B04E-FD97B8804FFE}"/>
              </a:ext>
            </a:extLst>
          </p:cNvPr>
          <p:cNvCxnSpPr/>
          <p:nvPr/>
        </p:nvCxnSpPr>
        <p:spPr>
          <a:xfrm>
            <a:off x="10110019" y="2223965"/>
            <a:ext cx="0" cy="3944282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E623942-E677-4243-9CB2-6E5A0FB0A400}"/>
              </a:ext>
            </a:extLst>
          </p:cNvPr>
          <p:cNvSpPr txBox="1"/>
          <p:nvPr/>
        </p:nvSpPr>
        <p:spPr>
          <a:xfrm>
            <a:off x="1844338" y="2518914"/>
            <a:ext cx="7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DE19842-2656-4F4E-AB05-6E2BB6EF04DC}"/>
              </a:ext>
            </a:extLst>
          </p:cNvPr>
          <p:cNvSpPr txBox="1"/>
          <p:nvPr/>
        </p:nvSpPr>
        <p:spPr>
          <a:xfrm>
            <a:off x="3402839" y="2510287"/>
            <a:ext cx="111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6F610F1-C943-450C-B2ED-0554B5145409}"/>
              </a:ext>
            </a:extLst>
          </p:cNvPr>
          <p:cNvSpPr txBox="1"/>
          <p:nvPr/>
        </p:nvSpPr>
        <p:spPr>
          <a:xfrm>
            <a:off x="5350985" y="2518914"/>
            <a:ext cx="7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57FD1B9-D28A-4846-B4D6-5102C5DBEA60}"/>
              </a:ext>
            </a:extLst>
          </p:cNvPr>
          <p:cNvSpPr txBox="1"/>
          <p:nvPr/>
        </p:nvSpPr>
        <p:spPr>
          <a:xfrm>
            <a:off x="6909486" y="2510287"/>
            <a:ext cx="111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39C6F2C-945F-4CDB-B701-3287756B715B}"/>
              </a:ext>
            </a:extLst>
          </p:cNvPr>
          <p:cNvSpPr txBox="1"/>
          <p:nvPr/>
        </p:nvSpPr>
        <p:spPr>
          <a:xfrm>
            <a:off x="8857632" y="2518914"/>
            <a:ext cx="7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C6E452C-8A6B-477D-AA22-A11405673548}"/>
              </a:ext>
            </a:extLst>
          </p:cNvPr>
          <p:cNvSpPr txBox="1"/>
          <p:nvPr/>
        </p:nvSpPr>
        <p:spPr>
          <a:xfrm>
            <a:off x="10416133" y="2510287"/>
            <a:ext cx="111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485853-C24F-4D37-987C-79AE410DD01A}"/>
              </a:ext>
            </a:extLst>
          </p:cNvPr>
          <p:cNvSpPr txBox="1"/>
          <p:nvPr/>
        </p:nvSpPr>
        <p:spPr>
          <a:xfrm>
            <a:off x="3154385" y="3020913"/>
            <a:ext cx="7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48BD439-2EE0-4E9A-8BB8-D7A90EFF834B}"/>
              </a:ext>
            </a:extLst>
          </p:cNvPr>
          <p:cNvSpPr txBox="1"/>
          <p:nvPr/>
        </p:nvSpPr>
        <p:spPr>
          <a:xfrm>
            <a:off x="6732902" y="2879619"/>
            <a:ext cx="7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E6CC5A6-99BA-4AC1-8E8E-237ED8A03877}"/>
              </a:ext>
            </a:extLst>
          </p:cNvPr>
          <p:cNvSpPr txBox="1"/>
          <p:nvPr/>
        </p:nvSpPr>
        <p:spPr>
          <a:xfrm>
            <a:off x="10668000" y="2836247"/>
            <a:ext cx="7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A21E4D2-76D3-4BE0-A4A1-4D20EBF06448}"/>
              </a:ext>
            </a:extLst>
          </p:cNvPr>
          <p:cNvCxnSpPr/>
          <p:nvPr/>
        </p:nvCxnSpPr>
        <p:spPr>
          <a:xfrm flipV="1">
            <a:off x="1281659" y="3657600"/>
            <a:ext cx="10470630" cy="2248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082D60-5CD8-4250-9B87-4C8221F8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in means Garbage out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84FC3026-D82A-4122-BEF8-4F73C3C8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have help yourself a little because garbage in means garbage out</a:t>
            </a:r>
          </a:p>
          <a:p>
            <a:r>
              <a:rPr lang="en-US" dirty="0"/>
              <a:t>You cannot just concatenate your different files and hope to have a good result.</a:t>
            </a:r>
          </a:p>
          <a:p>
            <a:r>
              <a:rPr lang="en-US" dirty="0"/>
              <a:t>You have to first detrend the data – there is a drift that shows up over time between the load trials that is resulting in the discontinuity (see </a:t>
            </a:r>
            <a:r>
              <a:rPr lang="en-US" dirty="0" err="1"/>
              <a:t>pt</a:t>
            </a:r>
            <a:r>
              <a:rPr lang="en-US" dirty="0"/>
              <a:t> 307)</a:t>
            </a:r>
          </a:p>
          <a:p>
            <a:r>
              <a:rPr lang="en-US" dirty="0"/>
              <a:t>You have to establish over the load-unload cycle for different loads that the system returns to where it started (no hysteresis) – this is one of things we have to show for a good sensor.</a:t>
            </a:r>
          </a:p>
          <a:p>
            <a:r>
              <a:rPr lang="en-US" dirty="0"/>
              <a:t>If you calibrate you data and work in N and m and not counts and bits this drift between trials would be calibrated out. </a:t>
            </a:r>
          </a:p>
          <a:p>
            <a:r>
              <a:rPr lang="en-US" dirty="0"/>
              <a:t>Rather than LSE use </a:t>
            </a:r>
            <a:r>
              <a:rPr lang="en-US" dirty="0" err="1"/>
              <a:t>rmse</a:t>
            </a:r>
            <a:r>
              <a:rPr lang="en-US" dirty="0"/>
              <a:t> and present an R^2 value also.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 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4" y="1162372"/>
            <a:ext cx="9687249" cy="55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5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092464"/>
            <a:ext cx="9779000" cy="57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5" y="983294"/>
            <a:ext cx="9882428" cy="58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4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43" y="3827005"/>
            <a:ext cx="4584192" cy="2755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5" y="789338"/>
            <a:ext cx="4584192" cy="2755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10" y="789338"/>
            <a:ext cx="4584192" cy="2755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900" y="322397"/>
            <a:ext cx="4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2795" y="322397"/>
            <a:ext cx="109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Force(N)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8118" y="3454945"/>
            <a:ext cx="72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3364"/>
      </p:ext>
    </p:extLst>
  </p:cSld>
  <p:clrMapOvr>
    <a:masterClrMapping/>
  </p:clrMapOvr>
</p:sld>
</file>

<file path=ppt/theme/theme1.xml><?xml version="1.0" encoding="utf-8"?>
<a:theme xmlns:a="http://schemas.openxmlformats.org/drawingml/2006/main" name="Richard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33497</TotalTime>
  <Words>171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Arial</vt:lpstr>
      <vt:lpstr>Richard Theme</vt:lpstr>
      <vt:lpstr>Is this what you are inputting as training data?</vt:lpstr>
      <vt:lpstr>Garbage in means Garbage out</vt:lpstr>
      <vt:lpstr>Force (N)</vt:lpstr>
      <vt:lpstr>Baro</vt:lpstr>
      <vt:lpstr>IR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Deus ex Machina</dc:creator>
  <cp:lastModifiedBy>Microsoft Office User</cp:lastModifiedBy>
  <cp:revision>1095</cp:revision>
  <cp:lastPrinted>2015-11-02T22:18:32Z</cp:lastPrinted>
  <dcterms:created xsi:type="dcterms:W3CDTF">1995-06-17T23:31:02Z</dcterms:created>
  <dcterms:modified xsi:type="dcterms:W3CDTF">2018-02-25T05:52:35Z</dcterms:modified>
</cp:coreProperties>
</file>