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8288000" cx="3657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76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60" orient="horz"/>
        <p:guide pos="115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95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95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246833" y="2647378"/>
            <a:ext cx="34082400" cy="7298100"/>
          </a:xfrm>
          <a:prstGeom prst="rect">
            <a:avLst/>
          </a:prstGeom>
        </p:spPr>
        <p:txBody>
          <a:bodyPr anchorCtr="0" anchor="b" bIns="352150" lIns="352150" spcFirstLastPara="1" rIns="352150" wrap="square" tIns="352150"/>
          <a:lstStyle>
            <a:lvl1pPr lvl="0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46800" y="10076889"/>
            <a:ext cx="34082400" cy="2818200"/>
          </a:xfrm>
          <a:prstGeom prst="rect">
            <a:avLst/>
          </a:prstGeom>
        </p:spPr>
        <p:txBody>
          <a:bodyPr anchorCtr="0" anchor="t" bIns="352150" lIns="352150" spcFirstLastPara="1" rIns="352150" wrap="square" tIns="3521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3889831" y="16580326"/>
            <a:ext cx="2194800" cy="1399500"/>
          </a:xfrm>
          <a:prstGeom prst="rect">
            <a:avLst/>
          </a:prstGeom>
        </p:spPr>
        <p:txBody>
          <a:bodyPr anchorCtr="0" anchor="ctr" bIns="352150" lIns="352150" spcFirstLastPara="1" rIns="352150" wrap="square" tIns="352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246800" y="3932889"/>
            <a:ext cx="34082400" cy="6981300"/>
          </a:xfrm>
          <a:prstGeom prst="rect">
            <a:avLst/>
          </a:prstGeom>
        </p:spPr>
        <p:txBody>
          <a:bodyPr anchorCtr="0" anchor="b" bIns="352150" lIns="352150" spcFirstLastPara="1" rIns="352150" wrap="square" tIns="352150"/>
          <a:lstStyle>
            <a:lvl1pPr lvl="0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246800" y="11207911"/>
            <a:ext cx="34082400" cy="4625100"/>
          </a:xfrm>
          <a:prstGeom prst="rect">
            <a:avLst/>
          </a:prstGeom>
        </p:spPr>
        <p:txBody>
          <a:bodyPr anchorCtr="0" anchor="t" bIns="352150" lIns="352150" spcFirstLastPara="1" rIns="352150" wrap="square" tIns="352150"/>
          <a:lstStyle>
            <a:lvl1pPr indent="-666750" lvl="0" marL="45720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1pPr>
            <a:lvl2pPr indent="-571500" lvl="1" marL="914400" algn="ctr">
              <a:spcBef>
                <a:spcPts val="6200"/>
              </a:spcBef>
              <a:spcAft>
                <a:spcPts val="0"/>
              </a:spcAft>
              <a:buSzPts val="5400"/>
              <a:buChar char="○"/>
              <a:defRPr/>
            </a:lvl2pPr>
            <a:lvl3pPr indent="-571500" lvl="2" marL="1371600" algn="ctr">
              <a:spcBef>
                <a:spcPts val="6200"/>
              </a:spcBef>
              <a:spcAft>
                <a:spcPts val="0"/>
              </a:spcAft>
              <a:buSzPts val="5400"/>
              <a:buChar char="■"/>
              <a:defRPr/>
            </a:lvl3pPr>
            <a:lvl4pPr indent="-571500" lvl="3" marL="1828800" algn="ctr">
              <a:spcBef>
                <a:spcPts val="6200"/>
              </a:spcBef>
              <a:spcAft>
                <a:spcPts val="0"/>
              </a:spcAft>
              <a:buSzPts val="5400"/>
              <a:buChar char="●"/>
              <a:defRPr/>
            </a:lvl4pPr>
            <a:lvl5pPr indent="-571500" lvl="4" marL="2286000" algn="ctr">
              <a:spcBef>
                <a:spcPts val="6200"/>
              </a:spcBef>
              <a:spcAft>
                <a:spcPts val="0"/>
              </a:spcAft>
              <a:buSzPts val="5400"/>
              <a:buChar char="○"/>
              <a:defRPr/>
            </a:lvl5pPr>
            <a:lvl6pPr indent="-571500" lvl="5" marL="2743200" algn="ctr">
              <a:spcBef>
                <a:spcPts val="6200"/>
              </a:spcBef>
              <a:spcAft>
                <a:spcPts val="0"/>
              </a:spcAft>
              <a:buSzPts val="5400"/>
              <a:buChar char="■"/>
              <a:defRPr/>
            </a:lvl6pPr>
            <a:lvl7pPr indent="-571500" lvl="6" marL="3200400" algn="ctr">
              <a:spcBef>
                <a:spcPts val="6200"/>
              </a:spcBef>
              <a:spcAft>
                <a:spcPts val="0"/>
              </a:spcAft>
              <a:buSzPts val="5400"/>
              <a:buChar char="●"/>
              <a:defRPr/>
            </a:lvl7pPr>
            <a:lvl8pPr indent="-571500" lvl="7" marL="3657600" algn="ctr">
              <a:spcBef>
                <a:spcPts val="6200"/>
              </a:spcBef>
              <a:spcAft>
                <a:spcPts val="0"/>
              </a:spcAft>
              <a:buSzPts val="5400"/>
              <a:buChar char="○"/>
              <a:defRPr/>
            </a:lvl8pPr>
            <a:lvl9pPr indent="-571500" lvl="8" marL="4114800" algn="ctr">
              <a:spcBef>
                <a:spcPts val="6200"/>
              </a:spcBef>
              <a:spcAft>
                <a:spcPts val="6200"/>
              </a:spcAft>
              <a:buSzPts val="5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3889831" y="16580326"/>
            <a:ext cx="2194800" cy="1399500"/>
          </a:xfrm>
          <a:prstGeom prst="rect">
            <a:avLst/>
          </a:prstGeom>
        </p:spPr>
        <p:txBody>
          <a:bodyPr anchorCtr="0" anchor="ctr" bIns="352150" lIns="352150" spcFirstLastPara="1" rIns="352150" wrap="square" tIns="352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3889831" y="16580326"/>
            <a:ext cx="2194800" cy="1399500"/>
          </a:xfrm>
          <a:prstGeom prst="rect">
            <a:avLst/>
          </a:prstGeom>
        </p:spPr>
        <p:txBody>
          <a:bodyPr anchorCtr="0" anchor="ctr" bIns="352150" lIns="352150" spcFirstLastPara="1" rIns="352150" wrap="square" tIns="352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246800" y="7647467"/>
            <a:ext cx="34082400" cy="2993100"/>
          </a:xfrm>
          <a:prstGeom prst="rect">
            <a:avLst/>
          </a:prstGeom>
        </p:spPr>
        <p:txBody>
          <a:bodyPr anchorCtr="0" anchor="ctr" bIns="352150" lIns="352150" spcFirstLastPara="1" rIns="352150" wrap="square" tIns="352150"/>
          <a:lstStyle>
            <a:lvl1pPr lvl="0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3889831" y="16580326"/>
            <a:ext cx="2194800" cy="1399500"/>
          </a:xfrm>
          <a:prstGeom prst="rect">
            <a:avLst/>
          </a:prstGeom>
        </p:spPr>
        <p:txBody>
          <a:bodyPr anchorCtr="0" anchor="ctr" bIns="352150" lIns="352150" spcFirstLastPara="1" rIns="352150" wrap="square" tIns="352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246800" y="1582311"/>
            <a:ext cx="34082400" cy="2036400"/>
          </a:xfrm>
          <a:prstGeom prst="rect">
            <a:avLst/>
          </a:prstGeom>
        </p:spPr>
        <p:txBody>
          <a:bodyPr anchorCtr="0" anchor="t" bIns="352150" lIns="352150" spcFirstLastPara="1" rIns="352150" wrap="square" tIns="352150"/>
          <a:lstStyle>
            <a:lvl1pPr lvl="0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46800" y="4097689"/>
            <a:ext cx="34082400" cy="12147300"/>
          </a:xfrm>
          <a:prstGeom prst="rect">
            <a:avLst/>
          </a:prstGeom>
        </p:spPr>
        <p:txBody>
          <a:bodyPr anchorCtr="0" anchor="t" bIns="352150" lIns="352150" spcFirstLastPara="1" rIns="352150" wrap="square" tIns="352150"/>
          <a:lstStyle>
            <a:lvl1pPr indent="-666750" lvl="0" marL="45720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1pPr>
            <a:lvl2pPr indent="-571500" lvl="1" marL="914400">
              <a:spcBef>
                <a:spcPts val="6200"/>
              </a:spcBef>
              <a:spcAft>
                <a:spcPts val="0"/>
              </a:spcAft>
              <a:buSzPts val="5400"/>
              <a:buChar char="○"/>
              <a:defRPr/>
            </a:lvl2pPr>
            <a:lvl3pPr indent="-571500" lvl="2" marL="1371600">
              <a:spcBef>
                <a:spcPts val="6200"/>
              </a:spcBef>
              <a:spcAft>
                <a:spcPts val="0"/>
              </a:spcAft>
              <a:buSzPts val="5400"/>
              <a:buChar char="■"/>
              <a:defRPr/>
            </a:lvl3pPr>
            <a:lvl4pPr indent="-571500" lvl="3" marL="1828800">
              <a:spcBef>
                <a:spcPts val="6200"/>
              </a:spcBef>
              <a:spcAft>
                <a:spcPts val="0"/>
              </a:spcAft>
              <a:buSzPts val="5400"/>
              <a:buChar char="●"/>
              <a:defRPr/>
            </a:lvl4pPr>
            <a:lvl5pPr indent="-571500" lvl="4" marL="2286000">
              <a:spcBef>
                <a:spcPts val="6200"/>
              </a:spcBef>
              <a:spcAft>
                <a:spcPts val="0"/>
              </a:spcAft>
              <a:buSzPts val="5400"/>
              <a:buChar char="○"/>
              <a:defRPr/>
            </a:lvl5pPr>
            <a:lvl6pPr indent="-571500" lvl="5" marL="2743200">
              <a:spcBef>
                <a:spcPts val="6200"/>
              </a:spcBef>
              <a:spcAft>
                <a:spcPts val="0"/>
              </a:spcAft>
              <a:buSzPts val="5400"/>
              <a:buChar char="■"/>
              <a:defRPr/>
            </a:lvl6pPr>
            <a:lvl7pPr indent="-571500" lvl="6" marL="3200400">
              <a:spcBef>
                <a:spcPts val="6200"/>
              </a:spcBef>
              <a:spcAft>
                <a:spcPts val="0"/>
              </a:spcAft>
              <a:buSzPts val="5400"/>
              <a:buChar char="●"/>
              <a:defRPr/>
            </a:lvl7pPr>
            <a:lvl8pPr indent="-571500" lvl="7" marL="3657600">
              <a:spcBef>
                <a:spcPts val="6200"/>
              </a:spcBef>
              <a:spcAft>
                <a:spcPts val="0"/>
              </a:spcAft>
              <a:buSzPts val="5400"/>
              <a:buChar char="○"/>
              <a:defRPr/>
            </a:lvl8pPr>
            <a:lvl9pPr indent="-571500" lvl="8" marL="4114800">
              <a:spcBef>
                <a:spcPts val="6200"/>
              </a:spcBef>
              <a:spcAft>
                <a:spcPts val="6200"/>
              </a:spcAft>
              <a:buSzPts val="5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3889831" y="16580326"/>
            <a:ext cx="2194800" cy="1399500"/>
          </a:xfrm>
          <a:prstGeom prst="rect">
            <a:avLst/>
          </a:prstGeom>
        </p:spPr>
        <p:txBody>
          <a:bodyPr anchorCtr="0" anchor="ctr" bIns="352150" lIns="352150" spcFirstLastPara="1" rIns="352150" wrap="square" tIns="352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246800" y="1582311"/>
            <a:ext cx="34082400" cy="2036400"/>
          </a:xfrm>
          <a:prstGeom prst="rect">
            <a:avLst/>
          </a:prstGeom>
        </p:spPr>
        <p:txBody>
          <a:bodyPr anchorCtr="0" anchor="t" bIns="352150" lIns="352150" spcFirstLastPara="1" rIns="352150" wrap="square" tIns="352150"/>
          <a:lstStyle>
            <a:lvl1pPr lvl="0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246800" y="4097689"/>
            <a:ext cx="15999600" cy="12147300"/>
          </a:xfrm>
          <a:prstGeom prst="rect">
            <a:avLst/>
          </a:prstGeom>
        </p:spPr>
        <p:txBody>
          <a:bodyPr anchorCtr="0" anchor="t" bIns="352150" lIns="352150" spcFirstLastPara="1" rIns="352150" wrap="square" tIns="352150"/>
          <a:lstStyle>
            <a:lvl1pPr indent="-571500" lvl="0" marL="4572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1pPr>
            <a:lvl2pPr indent="-520700" lvl="1" marL="914400">
              <a:spcBef>
                <a:spcPts val="6200"/>
              </a:spcBef>
              <a:spcAft>
                <a:spcPts val="0"/>
              </a:spcAft>
              <a:buSzPts val="4600"/>
              <a:buChar char="○"/>
              <a:defRPr sz="4600"/>
            </a:lvl2pPr>
            <a:lvl3pPr indent="-520700" lvl="2" marL="1371600">
              <a:spcBef>
                <a:spcPts val="6200"/>
              </a:spcBef>
              <a:spcAft>
                <a:spcPts val="0"/>
              </a:spcAft>
              <a:buSzPts val="4600"/>
              <a:buChar char="■"/>
              <a:defRPr sz="4600"/>
            </a:lvl3pPr>
            <a:lvl4pPr indent="-520700" lvl="3" marL="1828800">
              <a:spcBef>
                <a:spcPts val="6200"/>
              </a:spcBef>
              <a:spcAft>
                <a:spcPts val="0"/>
              </a:spcAft>
              <a:buSzPts val="4600"/>
              <a:buChar char="●"/>
              <a:defRPr sz="4600"/>
            </a:lvl4pPr>
            <a:lvl5pPr indent="-520700" lvl="4" marL="2286000">
              <a:spcBef>
                <a:spcPts val="6200"/>
              </a:spcBef>
              <a:spcAft>
                <a:spcPts val="0"/>
              </a:spcAft>
              <a:buSzPts val="4600"/>
              <a:buChar char="○"/>
              <a:defRPr sz="4600"/>
            </a:lvl5pPr>
            <a:lvl6pPr indent="-520700" lvl="5" marL="2743200">
              <a:spcBef>
                <a:spcPts val="6200"/>
              </a:spcBef>
              <a:spcAft>
                <a:spcPts val="0"/>
              </a:spcAft>
              <a:buSzPts val="4600"/>
              <a:buChar char="■"/>
              <a:defRPr sz="4600"/>
            </a:lvl6pPr>
            <a:lvl7pPr indent="-520700" lvl="6" marL="3200400">
              <a:spcBef>
                <a:spcPts val="6200"/>
              </a:spcBef>
              <a:spcAft>
                <a:spcPts val="0"/>
              </a:spcAft>
              <a:buSzPts val="4600"/>
              <a:buChar char="●"/>
              <a:defRPr sz="4600"/>
            </a:lvl7pPr>
            <a:lvl8pPr indent="-520700" lvl="7" marL="3657600">
              <a:spcBef>
                <a:spcPts val="6200"/>
              </a:spcBef>
              <a:spcAft>
                <a:spcPts val="0"/>
              </a:spcAft>
              <a:buSzPts val="4600"/>
              <a:buChar char="○"/>
              <a:defRPr sz="4600"/>
            </a:lvl8pPr>
            <a:lvl9pPr indent="-520700" lvl="8" marL="4114800">
              <a:spcBef>
                <a:spcPts val="6200"/>
              </a:spcBef>
              <a:spcAft>
                <a:spcPts val="6200"/>
              </a:spcAft>
              <a:buSzPts val="4600"/>
              <a:buChar char="■"/>
              <a:defRPr sz="4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9329600" y="4097689"/>
            <a:ext cx="15999600" cy="12147300"/>
          </a:xfrm>
          <a:prstGeom prst="rect">
            <a:avLst/>
          </a:prstGeom>
        </p:spPr>
        <p:txBody>
          <a:bodyPr anchorCtr="0" anchor="t" bIns="352150" lIns="352150" spcFirstLastPara="1" rIns="352150" wrap="square" tIns="352150"/>
          <a:lstStyle>
            <a:lvl1pPr indent="-571500" lvl="0" marL="4572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1pPr>
            <a:lvl2pPr indent="-520700" lvl="1" marL="914400">
              <a:spcBef>
                <a:spcPts val="6200"/>
              </a:spcBef>
              <a:spcAft>
                <a:spcPts val="0"/>
              </a:spcAft>
              <a:buSzPts val="4600"/>
              <a:buChar char="○"/>
              <a:defRPr sz="4600"/>
            </a:lvl2pPr>
            <a:lvl3pPr indent="-520700" lvl="2" marL="1371600">
              <a:spcBef>
                <a:spcPts val="6200"/>
              </a:spcBef>
              <a:spcAft>
                <a:spcPts val="0"/>
              </a:spcAft>
              <a:buSzPts val="4600"/>
              <a:buChar char="■"/>
              <a:defRPr sz="4600"/>
            </a:lvl3pPr>
            <a:lvl4pPr indent="-520700" lvl="3" marL="1828800">
              <a:spcBef>
                <a:spcPts val="6200"/>
              </a:spcBef>
              <a:spcAft>
                <a:spcPts val="0"/>
              </a:spcAft>
              <a:buSzPts val="4600"/>
              <a:buChar char="●"/>
              <a:defRPr sz="4600"/>
            </a:lvl4pPr>
            <a:lvl5pPr indent="-520700" lvl="4" marL="2286000">
              <a:spcBef>
                <a:spcPts val="6200"/>
              </a:spcBef>
              <a:spcAft>
                <a:spcPts val="0"/>
              </a:spcAft>
              <a:buSzPts val="4600"/>
              <a:buChar char="○"/>
              <a:defRPr sz="4600"/>
            </a:lvl5pPr>
            <a:lvl6pPr indent="-520700" lvl="5" marL="2743200">
              <a:spcBef>
                <a:spcPts val="6200"/>
              </a:spcBef>
              <a:spcAft>
                <a:spcPts val="0"/>
              </a:spcAft>
              <a:buSzPts val="4600"/>
              <a:buChar char="■"/>
              <a:defRPr sz="4600"/>
            </a:lvl6pPr>
            <a:lvl7pPr indent="-520700" lvl="6" marL="3200400">
              <a:spcBef>
                <a:spcPts val="6200"/>
              </a:spcBef>
              <a:spcAft>
                <a:spcPts val="0"/>
              </a:spcAft>
              <a:buSzPts val="4600"/>
              <a:buChar char="●"/>
              <a:defRPr sz="4600"/>
            </a:lvl7pPr>
            <a:lvl8pPr indent="-520700" lvl="7" marL="3657600">
              <a:spcBef>
                <a:spcPts val="6200"/>
              </a:spcBef>
              <a:spcAft>
                <a:spcPts val="0"/>
              </a:spcAft>
              <a:buSzPts val="4600"/>
              <a:buChar char="○"/>
              <a:defRPr sz="4600"/>
            </a:lvl8pPr>
            <a:lvl9pPr indent="-520700" lvl="8" marL="4114800">
              <a:spcBef>
                <a:spcPts val="6200"/>
              </a:spcBef>
              <a:spcAft>
                <a:spcPts val="6200"/>
              </a:spcAft>
              <a:buSzPts val="4600"/>
              <a:buChar char="■"/>
              <a:defRPr sz="4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3889831" y="16580326"/>
            <a:ext cx="2194800" cy="1399500"/>
          </a:xfrm>
          <a:prstGeom prst="rect">
            <a:avLst/>
          </a:prstGeom>
        </p:spPr>
        <p:txBody>
          <a:bodyPr anchorCtr="0" anchor="ctr" bIns="352150" lIns="352150" spcFirstLastPara="1" rIns="352150" wrap="square" tIns="352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246800" y="1582311"/>
            <a:ext cx="34082400" cy="2036400"/>
          </a:xfrm>
          <a:prstGeom prst="rect">
            <a:avLst/>
          </a:prstGeom>
        </p:spPr>
        <p:txBody>
          <a:bodyPr anchorCtr="0" anchor="t" bIns="352150" lIns="352150" spcFirstLastPara="1" rIns="352150" wrap="square" tIns="352150"/>
          <a:lstStyle>
            <a:lvl1pPr lvl="0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3889831" y="16580326"/>
            <a:ext cx="2194800" cy="1399500"/>
          </a:xfrm>
          <a:prstGeom prst="rect">
            <a:avLst/>
          </a:prstGeom>
        </p:spPr>
        <p:txBody>
          <a:bodyPr anchorCtr="0" anchor="ctr" bIns="352150" lIns="352150" spcFirstLastPara="1" rIns="352150" wrap="square" tIns="352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246800" y="1975467"/>
            <a:ext cx="11232000" cy="2686800"/>
          </a:xfrm>
          <a:prstGeom prst="rect">
            <a:avLst/>
          </a:prstGeom>
        </p:spPr>
        <p:txBody>
          <a:bodyPr anchorCtr="0" anchor="b" bIns="352150" lIns="352150" spcFirstLastPara="1" rIns="352150" wrap="square" tIns="352150"/>
          <a:lstStyle>
            <a:lvl1pPr lv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246800" y="4940800"/>
            <a:ext cx="11232000" cy="11304600"/>
          </a:xfrm>
          <a:prstGeom prst="rect">
            <a:avLst/>
          </a:prstGeom>
        </p:spPr>
        <p:txBody>
          <a:bodyPr anchorCtr="0" anchor="t" bIns="352150" lIns="352150" spcFirstLastPara="1" rIns="352150" wrap="square" tIns="352150"/>
          <a:lstStyle>
            <a:lvl1pPr indent="-520700" lvl="0" marL="4572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1pPr>
            <a:lvl2pPr indent="-520700" lvl="1" marL="914400">
              <a:spcBef>
                <a:spcPts val="6200"/>
              </a:spcBef>
              <a:spcAft>
                <a:spcPts val="0"/>
              </a:spcAft>
              <a:buSzPts val="4600"/>
              <a:buChar char="○"/>
              <a:defRPr sz="4600"/>
            </a:lvl2pPr>
            <a:lvl3pPr indent="-520700" lvl="2" marL="1371600">
              <a:spcBef>
                <a:spcPts val="6200"/>
              </a:spcBef>
              <a:spcAft>
                <a:spcPts val="0"/>
              </a:spcAft>
              <a:buSzPts val="4600"/>
              <a:buChar char="■"/>
              <a:defRPr sz="4600"/>
            </a:lvl3pPr>
            <a:lvl4pPr indent="-520700" lvl="3" marL="1828800">
              <a:spcBef>
                <a:spcPts val="6200"/>
              </a:spcBef>
              <a:spcAft>
                <a:spcPts val="0"/>
              </a:spcAft>
              <a:buSzPts val="4600"/>
              <a:buChar char="●"/>
              <a:defRPr sz="4600"/>
            </a:lvl4pPr>
            <a:lvl5pPr indent="-520700" lvl="4" marL="2286000">
              <a:spcBef>
                <a:spcPts val="6200"/>
              </a:spcBef>
              <a:spcAft>
                <a:spcPts val="0"/>
              </a:spcAft>
              <a:buSzPts val="4600"/>
              <a:buChar char="○"/>
              <a:defRPr sz="4600"/>
            </a:lvl5pPr>
            <a:lvl6pPr indent="-520700" lvl="5" marL="2743200">
              <a:spcBef>
                <a:spcPts val="6200"/>
              </a:spcBef>
              <a:spcAft>
                <a:spcPts val="0"/>
              </a:spcAft>
              <a:buSzPts val="4600"/>
              <a:buChar char="■"/>
              <a:defRPr sz="4600"/>
            </a:lvl6pPr>
            <a:lvl7pPr indent="-520700" lvl="6" marL="3200400">
              <a:spcBef>
                <a:spcPts val="6200"/>
              </a:spcBef>
              <a:spcAft>
                <a:spcPts val="0"/>
              </a:spcAft>
              <a:buSzPts val="4600"/>
              <a:buChar char="●"/>
              <a:defRPr sz="4600"/>
            </a:lvl7pPr>
            <a:lvl8pPr indent="-520700" lvl="7" marL="3657600">
              <a:spcBef>
                <a:spcPts val="6200"/>
              </a:spcBef>
              <a:spcAft>
                <a:spcPts val="0"/>
              </a:spcAft>
              <a:buSzPts val="4600"/>
              <a:buChar char="○"/>
              <a:defRPr sz="4600"/>
            </a:lvl8pPr>
            <a:lvl9pPr indent="-520700" lvl="8" marL="4114800">
              <a:spcBef>
                <a:spcPts val="6200"/>
              </a:spcBef>
              <a:spcAft>
                <a:spcPts val="6200"/>
              </a:spcAft>
              <a:buSzPts val="4600"/>
              <a:buChar char="■"/>
              <a:defRPr sz="4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3889831" y="16580326"/>
            <a:ext cx="2194800" cy="1399500"/>
          </a:xfrm>
          <a:prstGeom prst="rect">
            <a:avLst/>
          </a:prstGeom>
        </p:spPr>
        <p:txBody>
          <a:bodyPr anchorCtr="0" anchor="ctr" bIns="352150" lIns="352150" spcFirstLastPara="1" rIns="352150" wrap="square" tIns="352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961000" y="1600533"/>
            <a:ext cx="25471200" cy="14545200"/>
          </a:xfrm>
          <a:prstGeom prst="rect">
            <a:avLst/>
          </a:prstGeom>
        </p:spPr>
        <p:txBody>
          <a:bodyPr anchorCtr="0" anchor="ctr" bIns="352150" lIns="352150" spcFirstLastPara="1" rIns="352150" wrap="square" tIns="352150"/>
          <a:lstStyle>
            <a:lvl1pPr lvl="0">
              <a:spcBef>
                <a:spcPts val="0"/>
              </a:spcBef>
              <a:spcAft>
                <a:spcPts val="0"/>
              </a:spcAft>
              <a:buSzPts val="18500"/>
              <a:buNone/>
              <a:defRPr sz="18500"/>
            </a:lvl1pPr>
            <a:lvl2pPr lvl="1">
              <a:spcBef>
                <a:spcPts val="0"/>
              </a:spcBef>
              <a:spcAft>
                <a:spcPts val="0"/>
              </a:spcAft>
              <a:buSzPts val="18500"/>
              <a:buNone/>
              <a:defRPr sz="18500"/>
            </a:lvl2pPr>
            <a:lvl3pPr lvl="2">
              <a:spcBef>
                <a:spcPts val="0"/>
              </a:spcBef>
              <a:spcAft>
                <a:spcPts val="0"/>
              </a:spcAft>
              <a:buSzPts val="18500"/>
              <a:buNone/>
              <a:defRPr sz="18500"/>
            </a:lvl3pPr>
            <a:lvl4pPr lvl="3">
              <a:spcBef>
                <a:spcPts val="0"/>
              </a:spcBef>
              <a:spcAft>
                <a:spcPts val="0"/>
              </a:spcAft>
              <a:buSzPts val="18500"/>
              <a:buNone/>
              <a:defRPr sz="18500"/>
            </a:lvl4pPr>
            <a:lvl5pPr lvl="4">
              <a:spcBef>
                <a:spcPts val="0"/>
              </a:spcBef>
              <a:spcAft>
                <a:spcPts val="0"/>
              </a:spcAft>
              <a:buSzPts val="18500"/>
              <a:buNone/>
              <a:defRPr sz="18500"/>
            </a:lvl5pPr>
            <a:lvl6pPr lvl="5">
              <a:spcBef>
                <a:spcPts val="0"/>
              </a:spcBef>
              <a:spcAft>
                <a:spcPts val="0"/>
              </a:spcAft>
              <a:buSzPts val="18500"/>
              <a:buNone/>
              <a:defRPr sz="18500"/>
            </a:lvl6pPr>
            <a:lvl7pPr lvl="6">
              <a:spcBef>
                <a:spcPts val="0"/>
              </a:spcBef>
              <a:spcAft>
                <a:spcPts val="0"/>
              </a:spcAft>
              <a:buSzPts val="18500"/>
              <a:buNone/>
              <a:defRPr sz="18500"/>
            </a:lvl7pPr>
            <a:lvl8pPr lvl="7">
              <a:spcBef>
                <a:spcPts val="0"/>
              </a:spcBef>
              <a:spcAft>
                <a:spcPts val="0"/>
              </a:spcAft>
              <a:buSzPts val="18500"/>
              <a:buNone/>
              <a:defRPr sz="18500"/>
            </a:lvl8pPr>
            <a:lvl9pPr lvl="8">
              <a:spcBef>
                <a:spcPts val="0"/>
              </a:spcBef>
              <a:spcAft>
                <a:spcPts val="0"/>
              </a:spcAft>
              <a:buSzPts val="18500"/>
              <a:buNone/>
              <a:defRPr sz="185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3889831" y="16580326"/>
            <a:ext cx="2194800" cy="1399500"/>
          </a:xfrm>
          <a:prstGeom prst="rect">
            <a:avLst/>
          </a:prstGeom>
        </p:spPr>
        <p:txBody>
          <a:bodyPr anchorCtr="0" anchor="ctr" bIns="352150" lIns="352150" spcFirstLastPara="1" rIns="352150" wrap="square" tIns="352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8288000" y="-444"/>
            <a:ext cx="18288000" cy="1828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062000" y="4384622"/>
            <a:ext cx="16180800" cy="5270400"/>
          </a:xfrm>
          <a:prstGeom prst="rect">
            <a:avLst/>
          </a:prstGeom>
        </p:spPr>
        <p:txBody>
          <a:bodyPr anchorCtr="0" anchor="b" bIns="352150" lIns="352150" spcFirstLastPara="1" rIns="352150" wrap="square" tIns="352150"/>
          <a:lstStyle>
            <a:lvl1pPr lvl="0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062000" y="9966489"/>
            <a:ext cx="16180800" cy="4391400"/>
          </a:xfrm>
          <a:prstGeom prst="rect">
            <a:avLst/>
          </a:prstGeom>
        </p:spPr>
        <p:txBody>
          <a:bodyPr anchorCtr="0" anchor="t" bIns="352150" lIns="352150" spcFirstLastPara="1" rIns="352150" wrap="square" tIns="3521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9758000" y="2574489"/>
            <a:ext cx="15348000" cy="13138200"/>
          </a:xfrm>
          <a:prstGeom prst="rect">
            <a:avLst/>
          </a:prstGeom>
        </p:spPr>
        <p:txBody>
          <a:bodyPr anchorCtr="0" anchor="ctr" bIns="352150" lIns="352150" spcFirstLastPara="1" rIns="352150" wrap="square" tIns="352150"/>
          <a:lstStyle>
            <a:lvl1pPr indent="-666750" lvl="0" marL="45720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1pPr>
            <a:lvl2pPr indent="-571500" lvl="1" marL="914400">
              <a:spcBef>
                <a:spcPts val="6200"/>
              </a:spcBef>
              <a:spcAft>
                <a:spcPts val="0"/>
              </a:spcAft>
              <a:buSzPts val="5400"/>
              <a:buChar char="○"/>
              <a:defRPr/>
            </a:lvl2pPr>
            <a:lvl3pPr indent="-571500" lvl="2" marL="1371600">
              <a:spcBef>
                <a:spcPts val="6200"/>
              </a:spcBef>
              <a:spcAft>
                <a:spcPts val="0"/>
              </a:spcAft>
              <a:buSzPts val="5400"/>
              <a:buChar char="■"/>
              <a:defRPr/>
            </a:lvl3pPr>
            <a:lvl4pPr indent="-571500" lvl="3" marL="1828800">
              <a:spcBef>
                <a:spcPts val="6200"/>
              </a:spcBef>
              <a:spcAft>
                <a:spcPts val="0"/>
              </a:spcAft>
              <a:buSzPts val="5400"/>
              <a:buChar char="●"/>
              <a:defRPr/>
            </a:lvl4pPr>
            <a:lvl5pPr indent="-571500" lvl="4" marL="2286000">
              <a:spcBef>
                <a:spcPts val="6200"/>
              </a:spcBef>
              <a:spcAft>
                <a:spcPts val="0"/>
              </a:spcAft>
              <a:buSzPts val="5400"/>
              <a:buChar char="○"/>
              <a:defRPr/>
            </a:lvl5pPr>
            <a:lvl6pPr indent="-571500" lvl="5" marL="2743200">
              <a:spcBef>
                <a:spcPts val="6200"/>
              </a:spcBef>
              <a:spcAft>
                <a:spcPts val="0"/>
              </a:spcAft>
              <a:buSzPts val="5400"/>
              <a:buChar char="■"/>
              <a:defRPr/>
            </a:lvl6pPr>
            <a:lvl7pPr indent="-571500" lvl="6" marL="3200400">
              <a:spcBef>
                <a:spcPts val="6200"/>
              </a:spcBef>
              <a:spcAft>
                <a:spcPts val="0"/>
              </a:spcAft>
              <a:buSzPts val="5400"/>
              <a:buChar char="●"/>
              <a:defRPr/>
            </a:lvl7pPr>
            <a:lvl8pPr indent="-571500" lvl="7" marL="3657600">
              <a:spcBef>
                <a:spcPts val="6200"/>
              </a:spcBef>
              <a:spcAft>
                <a:spcPts val="0"/>
              </a:spcAft>
              <a:buSzPts val="5400"/>
              <a:buChar char="○"/>
              <a:defRPr/>
            </a:lvl8pPr>
            <a:lvl9pPr indent="-571500" lvl="8" marL="4114800">
              <a:spcBef>
                <a:spcPts val="6200"/>
              </a:spcBef>
              <a:spcAft>
                <a:spcPts val="6200"/>
              </a:spcAft>
              <a:buSzPts val="5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3889831" y="16580326"/>
            <a:ext cx="2194800" cy="1399500"/>
          </a:xfrm>
          <a:prstGeom prst="rect">
            <a:avLst/>
          </a:prstGeom>
        </p:spPr>
        <p:txBody>
          <a:bodyPr anchorCtr="0" anchor="ctr" bIns="352150" lIns="352150" spcFirstLastPara="1" rIns="352150" wrap="square" tIns="352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246800" y="15042044"/>
            <a:ext cx="23995200" cy="2151600"/>
          </a:xfrm>
          <a:prstGeom prst="rect">
            <a:avLst/>
          </a:prstGeom>
        </p:spPr>
        <p:txBody>
          <a:bodyPr anchorCtr="0" anchor="ctr" bIns="352150" lIns="352150" spcFirstLastPara="1" rIns="352150" wrap="square" tIns="35215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3889831" y="16580326"/>
            <a:ext cx="2194800" cy="1399500"/>
          </a:xfrm>
          <a:prstGeom prst="rect">
            <a:avLst/>
          </a:prstGeom>
        </p:spPr>
        <p:txBody>
          <a:bodyPr anchorCtr="0" anchor="ctr" bIns="352150" lIns="352150" spcFirstLastPara="1" rIns="352150" wrap="square" tIns="352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46800" y="1582311"/>
            <a:ext cx="34082400" cy="20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2150" lIns="352150" spcFirstLastPara="1" rIns="352150" wrap="square" tIns="35215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46800" y="4097689"/>
            <a:ext cx="34082400" cy="12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52150" lIns="352150" spcFirstLastPara="1" rIns="352150" wrap="square" tIns="352150"/>
          <a:lstStyle>
            <a:lvl1pPr indent="-666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●"/>
              <a:defRPr sz="6900">
                <a:solidFill>
                  <a:schemeClr val="dk2"/>
                </a:solidFill>
              </a:defRPr>
            </a:lvl1pPr>
            <a:lvl2pPr indent="-571500" lvl="1" marL="914400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2pPr>
            <a:lvl3pPr indent="-571500" lvl="2" marL="1371600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3pPr>
            <a:lvl4pPr indent="-571500" lvl="3" marL="1828800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Char char="●"/>
              <a:defRPr sz="5400">
                <a:solidFill>
                  <a:schemeClr val="dk2"/>
                </a:solidFill>
              </a:defRPr>
            </a:lvl4pPr>
            <a:lvl5pPr indent="-571500" lvl="4" marL="2286000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5pPr>
            <a:lvl6pPr indent="-571500" lvl="5" marL="2743200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6pPr>
            <a:lvl7pPr indent="-571500" lvl="6" marL="3200400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Char char="●"/>
              <a:defRPr sz="5400">
                <a:solidFill>
                  <a:schemeClr val="dk2"/>
                </a:solidFill>
              </a:defRPr>
            </a:lvl7pPr>
            <a:lvl8pPr indent="-571500" lvl="7" marL="3657600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8pPr>
            <a:lvl9pPr indent="-571500" lvl="8" marL="4114800">
              <a:lnSpc>
                <a:spcPct val="115000"/>
              </a:lnSpc>
              <a:spcBef>
                <a:spcPts val="6200"/>
              </a:spcBef>
              <a:spcAft>
                <a:spcPts val="620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3889831" y="16580326"/>
            <a:ext cx="21948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2150" lIns="352150" spcFirstLastPara="1" rIns="352150" wrap="square" tIns="352150">
            <a:noAutofit/>
          </a:bodyPr>
          <a:lstStyle>
            <a:lvl1pPr lvl="0" algn="r">
              <a:buNone/>
              <a:defRPr sz="3900">
                <a:solidFill>
                  <a:schemeClr val="dk2"/>
                </a:solidFill>
              </a:defRPr>
            </a:lvl1pPr>
            <a:lvl2pPr lvl="1" algn="r">
              <a:buNone/>
              <a:defRPr sz="3900">
                <a:solidFill>
                  <a:schemeClr val="dk2"/>
                </a:solidFill>
              </a:defRPr>
            </a:lvl2pPr>
            <a:lvl3pPr lvl="2" algn="r">
              <a:buNone/>
              <a:defRPr sz="3900">
                <a:solidFill>
                  <a:schemeClr val="dk2"/>
                </a:solidFill>
              </a:defRPr>
            </a:lvl3pPr>
            <a:lvl4pPr lvl="3" algn="r">
              <a:buNone/>
              <a:defRPr sz="3900">
                <a:solidFill>
                  <a:schemeClr val="dk2"/>
                </a:solidFill>
              </a:defRPr>
            </a:lvl4pPr>
            <a:lvl5pPr lvl="4" algn="r">
              <a:buNone/>
              <a:defRPr sz="3900">
                <a:solidFill>
                  <a:schemeClr val="dk2"/>
                </a:solidFill>
              </a:defRPr>
            </a:lvl5pPr>
            <a:lvl6pPr lvl="5" algn="r">
              <a:buNone/>
              <a:defRPr sz="3900">
                <a:solidFill>
                  <a:schemeClr val="dk2"/>
                </a:solidFill>
              </a:defRPr>
            </a:lvl6pPr>
            <a:lvl7pPr lvl="6" algn="r">
              <a:buNone/>
              <a:defRPr sz="3900">
                <a:solidFill>
                  <a:schemeClr val="dk2"/>
                </a:solidFill>
              </a:defRPr>
            </a:lvl7pPr>
            <a:lvl8pPr lvl="7" algn="r">
              <a:buNone/>
              <a:defRPr sz="3900">
                <a:solidFill>
                  <a:schemeClr val="dk2"/>
                </a:solidFill>
              </a:defRPr>
            </a:lvl8pPr>
            <a:lvl9pPr lvl="8" algn="r">
              <a:buNone/>
              <a:defRPr sz="39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