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58" r:id="rId4"/>
    <p:sldId id="257" r:id="rId5"/>
    <p:sldId id="259" r:id="rId6"/>
    <p:sldId id="275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Agarwal" userId="06b742bea3419320" providerId="Windows Live" clId="Web-{78DBA3C7-FF6D-78A8-4434-E4B67D79361E}"/>
    <pc:docChg chg="modSld addMainMaster delMainMaster">
      <pc:chgData name="Nikhil Agarwal" userId="06b742bea3419320" providerId="Windows Live" clId="Web-{78DBA3C7-FF6D-78A8-4434-E4B67D79361E}" dt="2024-06-28T03:34:33.034" v="26"/>
      <pc:docMkLst>
        <pc:docMk/>
      </pc:docMkLst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09857222" sldId="256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8" creationId="{489B7BFD-8F45-4093-AD9C-91B15B0503D9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14" creationId="{498F8FF6-43B4-494A-AF8F-123A4983EDF7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16" creationId="{2B06059C-C357-4011-82B9-9C0106301384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18" creationId="{5AFEC601-A132-47EE-B0C2-B38ACD9FCE6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20" creationId="{279CAF82-0ECF-42BE-8F37-F71941E5D410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22" creationId="{218E095B-4870-4AD5-9C41-C16D59523501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31" creationId="{033BC44A-0661-43B4-9C14-FD5963C226AE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33" creationId="{BE8CB2F0-2F5A-4EBD-B214-E0309C31F578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35" creationId="{FFD3887D-244B-4EC4-9208-E304984C5D0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09857222" sldId="256"/>
            <ac:spMk id="37" creationId="{97224C31-855E-4593-8A58-5B2B0CC4F537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09857222" sldId="256"/>
            <ac:grpSpMk id="10" creationId="{042BC7E5-76DB-4826-8C07-4A49B6353F76}"/>
          </ac:grpSpMkLst>
        </pc:gr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09857222" sldId="256"/>
            <ac:grpSpMk id="24" creationId="{FB9739EB-7F66-433D-841F-AB3CD18700B7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4137822598" sldId="257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4137822598" sldId="257"/>
            <ac:spMk id="2" creationId="{0186A22A-D053-159F-EC4D-5749B1743777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4137822598" sldId="257"/>
            <ac:spMk id="41" creationId="{C5E6CFF1-2F42-4E10-9A97-F116F46F53FE}"/>
          </ac:spMkLst>
        </pc:spChg>
        <pc:graphicFrameChg chg="mod ord">
          <ac:chgData name="Nikhil Agarwal" userId="06b742bea3419320" providerId="Windows Live" clId="Web-{78DBA3C7-FF6D-78A8-4434-E4B67D79361E}" dt="2024-06-28T03:34:31.159" v="25"/>
          <ac:graphicFrameMkLst>
            <pc:docMk/>
            <pc:sldMk cId="4137822598" sldId="257"/>
            <ac:graphicFrameMk id="45" creationId="{8EB34240-94F9-B928-028C-AC8D287C9D0E}"/>
          </ac:graphicFrameMkLst>
        </pc:graphicFrameChg>
        <pc:cxnChg chg="add del">
          <ac:chgData name="Nikhil Agarwal" userId="06b742bea3419320" providerId="Windows Live" clId="Web-{78DBA3C7-FF6D-78A8-4434-E4B67D79361E}" dt="2024-06-28T03:34:31.159" v="25"/>
          <ac:cxnSpMkLst>
            <pc:docMk/>
            <pc:sldMk cId="4137822598" sldId="257"/>
            <ac:cxnSpMk id="43" creationId="{96A8629B-8289-498B-939B-1CA0C106182C}"/>
          </ac:cxnSpMkLst>
        </pc:cxn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127016774" sldId="258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127016774" sldId="258"/>
            <ac:spMk id="2" creationId="{F0828B46-A753-B490-BC52-1B8A8B411725}"/>
          </ac:spMkLst>
        </pc:spChg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127016774" sldId="258"/>
            <ac:spMk id="3" creationId="{C3D8EDF5-5239-596B-BD91-BA590653176D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127016774" sldId="258"/>
            <ac:spMk id="17" creationId="{B250C39F-3F6C-4D53-86D2-7BC6B2FF609C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127016774" sldId="258"/>
            <ac:spMk id="19" creationId="{70A48D59-8581-41F7-B529-F4617FE07A9A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127016774" sldId="258"/>
            <ac:spMk id="21" creationId="{9DD005C1-8C51-42D6-9BEE-B9B83849743D}"/>
          </ac:spMkLst>
        </pc:s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2226038763" sldId="259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2226038763" sldId="259"/>
            <ac:spMk id="2" creationId="{414CA2F2-6725-462A-190B-1271D94D1107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226038763" sldId="259"/>
            <ac:spMk id="8" creationId="{A8384FB5-9ADC-4DDC-881B-597D56F5B15D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226038763" sldId="259"/>
            <ac:spMk id="10" creationId="{1199E1B1-A8C0-4FE8-A5A8-1CB41D69F857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226038763" sldId="259"/>
            <ac:spMk id="12" creationId="{84A8DE83-DE75-4B41-9DB4-A7EC0B0DEC0B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226038763" sldId="259"/>
            <ac:spMk id="14" creationId="{A7009A0A-BEF5-4EAC-AF15-E4F9F002E239}"/>
          </ac:spMkLst>
        </pc:s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2253889135" sldId="260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2253889135" sldId="260"/>
            <ac:spMk id="2" creationId="{F8CB2014-F95F-4C82-DCB8-91B200ECFDFC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253889135" sldId="260"/>
            <ac:spMk id="9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2253889135" sldId="260"/>
            <ac:grpSpMk id="11" creationId="{4B2AE301-8298-47C2-81FA-781BA50D9933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3914744952" sldId="262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3914744952" sldId="262"/>
            <ac:spMk id="2" creationId="{B3DD8AB0-B2C7-AC9F-10E4-69DA0FC1C810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3914744952" sldId="262"/>
            <ac:spMk id="8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3914744952" sldId="262"/>
            <ac:grpSpMk id="10" creationId="{4B2AE301-8298-47C2-81FA-781BA50D9933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215901554" sldId="263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215901554" sldId="263"/>
            <ac:spMk id="2" creationId="{9F08A32D-8061-1B96-2CC5-EDBB1F3A5198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215901554" sldId="263"/>
            <ac:spMk id="8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215901554" sldId="263"/>
            <ac:grpSpMk id="10" creationId="{59A59B10-9D94-4C5B-8BF0-95928DCEB198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3827172595" sldId="264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3827172595" sldId="264"/>
            <ac:spMk id="2" creationId="{F9F62AF5-C314-21B5-5064-DD1BAE0A7D71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3827172595" sldId="264"/>
            <ac:spMk id="8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3827172595" sldId="264"/>
            <ac:grpSpMk id="10" creationId="{4B2AE301-8298-47C2-81FA-781BA50D9933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838861173" sldId="265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838861173" sldId="265"/>
            <ac:spMk id="2" creationId="{22DD1118-D245-2456-B398-F4481FAEAF5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838861173" sldId="265"/>
            <ac:spMk id="9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838861173" sldId="265"/>
            <ac:grpSpMk id="11" creationId="{59A59B10-9D94-4C5B-8BF0-95928DCEB198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690250721" sldId="266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690250721" sldId="266"/>
            <ac:spMk id="2" creationId="{8C290D96-2439-DB7A-8971-97B6A3C44B33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690250721" sldId="266"/>
            <ac:spMk id="8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690250721" sldId="266"/>
            <ac:grpSpMk id="10" creationId="{4B2AE301-8298-47C2-81FA-781BA50D9933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3.034" v="26"/>
        <pc:sldMkLst>
          <pc:docMk/>
          <pc:sldMk cId="771433443" sldId="267"/>
        </pc:sldMkLst>
        <pc:spChg chg="mod ord">
          <ac:chgData name="Nikhil Agarwal" userId="06b742bea3419320" providerId="Windows Live" clId="Web-{78DBA3C7-FF6D-78A8-4434-E4B67D79361E}" dt="2024-06-28T03:34:33.034" v="26"/>
          <ac:spMkLst>
            <pc:docMk/>
            <pc:sldMk cId="771433443" sldId="267"/>
            <ac:spMk id="2" creationId="{A9FE5B87-BB29-0EB2-F696-C7B51C15006E}"/>
          </ac:spMkLst>
        </pc:spChg>
        <pc:spChg chg="add del">
          <ac:chgData name="Nikhil Agarwal" userId="06b742bea3419320" providerId="Windows Live" clId="Web-{78DBA3C7-FF6D-78A8-4434-E4B67D79361E}" dt="2024-06-28T03:34:33.034" v="26"/>
          <ac:spMkLst>
            <pc:docMk/>
            <pc:sldMk cId="771433443" sldId="267"/>
            <ac:spMk id="8" creationId="{9B37791B-B040-4694-BFDC-8DD132D86E8E}"/>
          </ac:spMkLst>
        </pc:spChg>
        <pc:spChg chg="add del">
          <ac:chgData name="Nikhil Agarwal" userId="06b742bea3419320" providerId="Windows Live" clId="Web-{78DBA3C7-FF6D-78A8-4434-E4B67D79361E}" dt="2024-06-28T03:33:47.016" v="16"/>
          <ac:spMkLst>
            <pc:docMk/>
            <pc:sldMk cId="771433443" sldId="267"/>
            <ac:spMk id="21" creationId="{47942995-B07F-4636-9A06-C6A104B260A8}"/>
          </ac:spMkLst>
        </pc:spChg>
        <pc:spChg chg="add del">
          <ac:chgData name="Nikhil Agarwal" userId="06b742bea3419320" providerId="Windows Live" clId="Web-{78DBA3C7-FF6D-78A8-4434-E4B67D79361E}" dt="2024-06-28T03:33:47.016" v="16"/>
          <ac:spMkLst>
            <pc:docMk/>
            <pc:sldMk cId="771433443" sldId="267"/>
            <ac:spMk id="28" creationId="{B81933D1-5615-42C7-9C0B-4EB7105CCE2D}"/>
          </ac:spMkLst>
        </pc:spChg>
        <pc:spChg chg="add del">
          <ac:chgData name="Nikhil Agarwal" userId="06b742bea3419320" providerId="Windows Live" clId="Web-{78DBA3C7-FF6D-78A8-4434-E4B67D79361E}" dt="2024-06-28T03:33:47.016" v="16"/>
          <ac:spMkLst>
            <pc:docMk/>
            <pc:sldMk cId="771433443" sldId="267"/>
            <ac:spMk id="30" creationId="{19C9EAEA-39D0-4B0E-A0EB-51E7B26740B1}"/>
          </ac:spMkLst>
        </pc:spChg>
        <pc:spChg chg="add del">
          <ac:chgData name="Nikhil Agarwal" userId="06b742bea3419320" providerId="Windows Live" clId="Web-{78DBA3C7-FF6D-78A8-4434-E4B67D79361E}" dt="2024-06-28T03:34:33.034" v="26"/>
          <ac:spMkLst>
            <pc:docMk/>
            <pc:sldMk cId="771433443" sldId="267"/>
            <ac:spMk id="32" creationId="{D4771268-CB57-404A-9271-370EB28F6090}"/>
          </ac:spMkLst>
        </pc:spChg>
        <pc:grpChg chg="add del">
          <ac:chgData name="Nikhil Agarwal" userId="06b742bea3419320" providerId="Windows Live" clId="Web-{78DBA3C7-FF6D-78A8-4434-E4B67D79361E}" dt="2024-06-28T03:34:33.034" v="26"/>
          <ac:grpSpMkLst>
            <pc:docMk/>
            <pc:sldMk cId="771433443" sldId="267"/>
            <ac:grpSpMk id="10" creationId="{59A59B10-9D94-4C5B-8BF0-95928DCEB198}"/>
          </ac:grpSpMkLst>
        </pc:grpChg>
        <pc:grpChg chg="add del">
          <ac:chgData name="Nikhil Agarwal" userId="06b742bea3419320" providerId="Windows Live" clId="Web-{78DBA3C7-FF6D-78A8-4434-E4B67D79361E}" dt="2024-06-28T03:33:47.016" v="16"/>
          <ac:grpSpMkLst>
            <pc:docMk/>
            <pc:sldMk cId="771433443" sldId="267"/>
            <ac:grpSpMk id="23" creationId="{032D8612-31EB-44CF-A1D0-14FD4C705424}"/>
          </ac:grpSpMkLst>
        </pc:grpChg>
        <pc:picChg chg="mod ord">
          <ac:chgData name="Nikhil Agarwal" userId="06b742bea3419320" providerId="Windows Live" clId="Web-{78DBA3C7-FF6D-78A8-4434-E4B67D79361E}" dt="2024-06-28T03:34:33.034" v="26"/>
          <ac:picMkLst>
            <pc:docMk/>
            <pc:sldMk cId="771433443" sldId="267"/>
            <ac:picMk id="3" creationId="{506DBA96-D95D-6819-1730-58D7E378C6BA}"/>
          </ac:picMkLst>
        </pc:pic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2305482098" sldId="268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2305482098" sldId="268"/>
            <ac:spMk id="2" creationId="{9205EE85-D83C-B564-20AF-D856594A9DC2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2305482098" sldId="268"/>
            <ac:spMk id="9" creationId="{F8446B12-7391-4711-8B31-112A0B896C76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2305482098" sldId="268"/>
            <ac:grpSpMk id="11" creationId="{AC0B7807-0C83-4963-821A-69B172722E49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448709064" sldId="269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448709064" sldId="269"/>
            <ac:spMk id="2" creationId="{51E9766E-584B-E36E-7549-6768A3E3FE5D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448709064" sldId="269"/>
            <ac:spMk id="8" creationId="{C6B158B5-50B5-4927-A367-7C9F3AFE5DCB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448709064" sldId="269"/>
            <ac:spMk id="10" creationId="{B01367A3-F670-4BD9-9972-F7E97FC227ED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448709064" sldId="269"/>
            <ac:spMk id="12" creationId="{38C3DB02-606C-40EC-8381-7A29A1ADFAE7}"/>
          </ac:spMkLst>
        </pc:spChg>
      </pc:sldChg>
      <pc:sldChg chg="addSp delSp modSp mod setBg modClrScheme chgLayout">
        <pc:chgData name="Nikhil Agarwal" userId="06b742bea3419320" providerId="Windows Live" clId="Web-{78DBA3C7-FF6D-78A8-4434-E4B67D79361E}" dt="2024-06-28T03:34:31.159" v="25"/>
        <pc:sldMkLst>
          <pc:docMk/>
          <pc:sldMk cId="360816446" sldId="270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360816446" sldId="270"/>
            <ac:spMk id="2" creationId="{10FE26EC-3E5C-5D60-0467-778486E9739E}"/>
          </ac:spMkLst>
        </pc:spChg>
        <pc:spChg chg="add del mod">
          <ac:chgData name="Nikhil Agarwal" userId="06b742bea3419320" providerId="Windows Live" clId="Web-{78DBA3C7-FF6D-78A8-4434-E4B67D79361E}" dt="2024-06-28T03:31:20.355" v="7"/>
          <ac:spMkLst>
            <pc:docMk/>
            <pc:sldMk cId="360816446" sldId="270"/>
            <ac:spMk id="5" creationId="{0DDF5E99-F41D-DCB4-4CBF-6E7734F8FBE1}"/>
          </ac:spMkLst>
        </pc:spChg>
        <pc:picChg chg="mod">
          <ac:chgData name="Nikhil Agarwal" userId="06b742bea3419320" providerId="Windows Live" clId="Web-{78DBA3C7-FF6D-78A8-4434-E4B67D79361E}" dt="2024-06-28T03:32:47.889" v="12" actId="1076"/>
          <ac:picMkLst>
            <pc:docMk/>
            <pc:sldMk cId="360816446" sldId="270"/>
            <ac:picMk id="3" creationId="{89AC6585-A497-D837-4B2B-953249643690}"/>
          </ac:picMkLst>
        </pc:picChg>
        <pc:picChg chg="add del mod">
          <ac:chgData name="Nikhil Agarwal" userId="06b742bea3419320" providerId="Windows Live" clId="Web-{78DBA3C7-FF6D-78A8-4434-E4B67D79361E}" dt="2024-06-28T03:30:30.431" v="6"/>
          <ac:picMkLst>
            <pc:docMk/>
            <pc:sldMk cId="360816446" sldId="270"/>
            <ac:picMk id="4" creationId="{4DCB3FDF-36EC-ECF5-866B-89FE4E472417}"/>
          </ac:picMkLst>
        </pc:picChg>
        <pc:picChg chg="add del mod">
          <ac:chgData name="Nikhil Agarwal" userId="06b742bea3419320" providerId="Windows Live" clId="Web-{78DBA3C7-FF6D-78A8-4434-E4B67D79361E}" dt="2024-06-28T03:32:19.716" v="9"/>
          <ac:picMkLst>
            <pc:docMk/>
            <pc:sldMk cId="360816446" sldId="270"/>
            <ac:picMk id="7" creationId="{970C0661-C151-B914-B733-47D2A138BEDA}"/>
          </ac:picMkLst>
        </pc:pic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665313802" sldId="271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665313802" sldId="271"/>
            <ac:spMk id="2" creationId="{1638FFC4-FB96-D122-3936-EAA1840B367E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665313802" sldId="271"/>
            <ac:spMk id="8" creationId="{A7AE9375-4664-4DB2-922D-2782A6E439AC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665313802" sldId="271"/>
            <ac:spMk id="12" creationId="{9DD005C1-8C51-42D6-9BEE-B9B83849743D}"/>
          </ac:spMkLst>
        </pc:spChg>
        <pc:cxnChg chg="add del">
          <ac:chgData name="Nikhil Agarwal" userId="06b742bea3419320" providerId="Windows Live" clId="Web-{78DBA3C7-FF6D-78A8-4434-E4B67D79361E}" dt="2024-06-28T03:34:31.159" v="25"/>
          <ac:cxnSpMkLst>
            <pc:docMk/>
            <pc:sldMk cId="665313802" sldId="271"/>
            <ac:cxnSpMk id="10" creationId="{EE504C98-6397-41C1-A8D8-2D9C4ED307E0}"/>
          </ac:cxnSpMkLst>
        </pc:cxn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767562314" sldId="272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2" creationId="{832CC9F4-7853-288B-9D1B-BD4A7EA2CEFE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36" creationId="{489B7BFD-8F45-4093-AD9C-91B15B0503D9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38" creationId="{498F8FF6-43B4-494A-AF8F-123A4983EDF7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44" creationId="{76C5E6D3-976B-41A7-B008-5BB4ADF444D2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46" creationId="{5AFEC601-A132-47EE-B0C2-B38ACD9FCE6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48" creationId="{279CAF82-0ECF-42BE-8F37-F71941E5D410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50" creationId="{2A8D3863-50D5-4235-9082-36776BF4F05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59" creationId="{033BC44A-0661-43B4-9C14-FD5963C226AE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767562314" sldId="272"/>
            <ac:spMk id="61" creationId="{E9306212-88FA-45BF-ABA3-1454AC42D900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767562314" sldId="272"/>
            <ac:grpSpMk id="40" creationId="{33574554-84CF-4FF0-B1BF-553245CC652C}"/>
          </ac:grpSpMkLst>
        </pc:gr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767562314" sldId="272"/>
            <ac:grpSpMk id="52" creationId="{FB9739EB-7F66-433D-841F-AB3CD18700B7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1367657322" sldId="274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1367657322" sldId="274"/>
            <ac:spMk id="2" creationId="{B6ED2877-3FB2-CAB5-4A2C-188D43B3E1B9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367657322" sldId="274"/>
            <ac:spMk id="11" creationId="{9C6777B5-64F4-4200-B099-34168B69FE53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1367657322" sldId="274"/>
            <ac:spMk id="13" creationId="{9B37791B-B040-4694-BFDC-8DD132D86E8E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1367657322" sldId="274"/>
            <ac:grpSpMk id="15" creationId="{4252769E-B9F0-4068-A645-5BBEF16E9C28}"/>
          </ac:grpSpMkLst>
        </pc:grpChg>
      </pc:sldChg>
      <pc:sldChg chg="addSp delSp modSp mod modClrScheme delDesignElem chgLayout">
        <pc:chgData name="Nikhil Agarwal" userId="06b742bea3419320" providerId="Windows Live" clId="Web-{78DBA3C7-FF6D-78A8-4434-E4B67D79361E}" dt="2024-06-28T03:34:31.159" v="25"/>
        <pc:sldMkLst>
          <pc:docMk/>
          <pc:sldMk cId="595163313" sldId="275"/>
        </pc:sldMkLst>
        <pc:spChg chg="mod ord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2" creationId="{4B9265CB-69B7-6184-E2C6-0CC2E8C00E48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26" creationId="{08DDF938-524E-4C18-A47D-C00627832366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35" creationId="{5A0118C5-4F8D-4CF4-BADD-53FEACC6C42A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36" creationId="{4E0A5C5C-2A95-428E-9F6A-0D29EBD57C9F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37" creationId="{1056F38F-7C4E-461D-8709-7D0024AE1F79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38" creationId="{C7278469-3C3C-49CE-AEEE-E176A4900B78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41" creationId="{4C6598AB-1C17-4D54-951C-A082D94ACB7A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42" creationId="{C83B66D7-137D-4AC1-B172-53D60F08BEB5}"/>
          </ac:spMkLst>
        </pc:spChg>
        <pc:spChg chg="add del">
          <ac:chgData name="Nikhil Agarwal" userId="06b742bea3419320" providerId="Windows Live" clId="Web-{78DBA3C7-FF6D-78A8-4434-E4B67D79361E}" dt="2024-06-28T03:34:31.159" v="25"/>
          <ac:spMkLst>
            <pc:docMk/>
            <pc:sldMk cId="595163313" sldId="275"/>
            <ac:spMk id="43" creationId="{F6B92503-6984-4D15-8B98-8718709B785D}"/>
          </ac:spMkLst>
        </pc:s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595163313" sldId="275"/>
            <ac:grpSpMk id="39" creationId="{93DC754C-7E09-422D-A8BB-AF632E90DFA2}"/>
          </ac:grpSpMkLst>
        </pc:grpChg>
        <pc:grpChg chg="add del">
          <ac:chgData name="Nikhil Agarwal" userId="06b742bea3419320" providerId="Windows Live" clId="Web-{78DBA3C7-FF6D-78A8-4434-E4B67D79361E}" dt="2024-06-28T03:34:31.159" v="25"/>
          <ac:grpSpMkLst>
            <pc:docMk/>
            <pc:sldMk cId="595163313" sldId="275"/>
            <ac:grpSpMk id="44" creationId="{3773FAF5-C452-4455-9411-D6AF5EBD4CA9}"/>
          </ac:grpSpMkLst>
        </pc:grpChg>
      </pc:sldChg>
      <pc:sldMasterChg chg="add del addSldLayout delSldLayout">
        <pc:chgData name="Nikhil Agarwal" userId="06b742bea3419320" providerId="Windows Live" clId="Web-{78DBA3C7-FF6D-78A8-4434-E4B67D79361E}" dt="2024-06-28T03:34:31.159" v="25"/>
        <pc:sldMasterMkLst>
          <pc:docMk/>
          <pc:sldMasterMk cId="2460954070" sldId="2147483660"/>
        </pc:sldMasterMkLst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khil Agarwal" userId="06b742bea3419320" providerId="Windows Live" clId="Web-{78DBA3C7-FF6D-78A8-4434-E4B67D79361E}" dt="2024-06-28T03:34:31.159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khil Agarwal" userId="06b742bea3419320" providerId="Windows Live" clId="Web-{78DBA3C7-FF6D-78A8-4434-E4B67D79361E}" dt="2024-06-28T03:34:31.159" v="25"/>
        <pc:sldMasterMkLst>
          <pc:docMk/>
          <pc:sldMasterMk cId="4169343817" sldId="2147483672"/>
        </pc:sldMasterMkLst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1864561652" sldId="2147483673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2667200038" sldId="2147483674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584325342" sldId="2147483675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3487840126" sldId="2147483676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1898766813" sldId="2147483677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3094609163" sldId="2147483678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682507354" sldId="2147483679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2924597413" sldId="2147483680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4002817638" sldId="2147483681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2210231264" sldId="2147483682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31.159" v="25"/>
          <pc:sldLayoutMkLst>
            <pc:docMk/>
            <pc:sldMasterMk cId="4169343817" sldId="2147483672"/>
            <pc:sldLayoutMk cId="2468515537" sldId="2147483683"/>
          </pc:sldLayoutMkLst>
        </pc:sldLayoutChg>
      </pc:sldMasterChg>
      <pc:sldMasterChg chg="add del addSldLayout delSldLayout modSldLayout">
        <pc:chgData name="Nikhil Agarwal" userId="06b742bea3419320" providerId="Windows Live" clId="Web-{78DBA3C7-FF6D-78A8-4434-E4B67D79361E}" dt="2024-06-28T03:34:26.924" v="24"/>
        <pc:sldMasterMkLst>
          <pc:docMk/>
          <pc:sldMasterMk cId="2819582335" sldId="2147483684"/>
        </pc:sldMasterMkLst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994221211" sldId="2147483685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411667418" sldId="2147483686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1397973893" sldId="2147483687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2232311192" sldId="2147483688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279463588" sldId="2147483689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1109780881" sldId="2147483690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3744964018" sldId="2147483691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1182493425" sldId="2147483692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1931606055" sldId="2147483693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1825344562" sldId="2147483694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6.924" v="24"/>
          <pc:sldLayoutMkLst>
            <pc:docMk/>
            <pc:sldMasterMk cId="2819582335" sldId="2147483684"/>
            <pc:sldLayoutMk cId="3773408532" sldId="2147483695"/>
          </pc:sldLayoutMkLst>
        </pc:sldLayoutChg>
      </pc:sldMasterChg>
      <pc:sldMasterChg chg="add del addSldLayout delSldLayout modSldLayout">
        <pc:chgData name="Nikhil Agarwal" userId="06b742bea3419320" providerId="Windows Live" clId="Web-{78DBA3C7-FF6D-78A8-4434-E4B67D79361E}" dt="2024-06-28T03:34:25.705" v="23"/>
        <pc:sldMasterMkLst>
          <pc:docMk/>
          <pc:sldMasterMk cId="940740203" sldId="2147483696"/>
        </pc:sldMasterMkLst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4072068906" sldId="2147483697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211419588" sldId="2147483698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4279313563" sldId="2147483699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1433902971" sldId="2147483700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2102896108" sldId="2147483701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1265101241" sldId="2147483702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1468985229" sldId="2147483703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143290541" sldId="2147483704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1062537471" sldId="2147483705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2293389632" sldId="2147483706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5.705" v="23"/>
          <pc:sldLayoutMkLst>
            <pc:docMk/>
            <pc:sldMasterMk cId="940740203" sldId="2147483696"/>
            <pc:sldLayoutMk cId="2000510754" sldId="2147483707"/>
          </pc:sldLayoutMkLst>
        </pc:sldLayoutChg>
      </pc:sldMasterChg>
      <pc:sldMasterChg chg="add del addSldLayout delSldLayout modSldLayout">
        <pc:chgData name="Nikhil Agarwal" userId="06b742bea3419320" providerId="Windows Live" clId="Web-{78DBA3C7-FF6D-78A8-4434-E4B67D79361E}" dt="2024-06-28T03:34:24.440" v="22"/>
        <pc:sldMasterMkLst>
          <pc:docMk/>
          <pc:sldMasterMk cId="1549211066" sldId="2147483708"/>
        </pc:sldMasterMkLst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912846662" sldId="2147483709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3824854995" sldId="2147483710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1734330049" sldId="2147483711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1190280822" sldId="2147483712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2874793317" sldId="2147483713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3881897190" sldId="2147483714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1064884721" sldId="2147483715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606819367" sldId="2147483716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4129070625" sldId="2147483717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1501456006" sldId="2147483718"/>
          </pc:sldLayoutMkLst>
        </pc:sldLayoutChg>
        <pc:sldLayoutChg chg="add del mod replId">
          <pc:chgData name="Nikhil Agarwal" userId="06b742bea3419320" providerId="Windows Live" clId="Web-{78DBA3C7-FF6D-78A8-4434-E4B67D79361E}" dt="2024-06-28T03:34:24.440" v="22"/>
          <pc:sldLayoutMkLst>
            <pc:docMk/>
            <pc:sldMasterMk cId="1549211066" sldId="2147483708"/>
            <pc:sldLayoutMk cId="1278561766" sldId="2147483719"/>
          </pc:sldLayoutMkLst>
        </pc:sldLayoutChg>
      </pc:sldMasterChg>
    </pc:docChg>
  </pc:docChgLst>
  <pc:docChgLst>
    <pc:chgData name="Nikhil Agarwal" userId="06b742bea3419320" providerId="LiveId" clId="{9322E673-E7D0-4915-85B4-5026F1CB1F45}"/>
    <pc:docChg chg="addSld modSld sldOrd">
      <pc:chgData name="Nikhil Agarwal" userId="06b742bea3419320" providerId="LiveId" clId="{9322E673-E7D0-4915-85B4-5026F1CB1F45}" dt="2024-06-29T11:29:54.172" v="2"/>
      <pc:docMkLst>
        <pc:docMk/>
      </pc:docMkLst>
      <pc:sldChg chg="new ord">
        <pc:chgData name="Nikhil Agarwal" userId="06b742bea3419320" providerId="LiveId" clId="{9322E673-E7D0-4915-85B4-5026F1CB1F45}" dt="2024-06-29T11:29:54.172" v="2"/>
        <pc:sldMkLst>
          <pc:docMk/>
          <pc:sldMk cId="3576909209" sldId="276"/>
        </pc:sldMkLst>
      </pc:sldChg>
    </pc:docChg>
  </pc:docChgLst>
  <pc:docChgLst>
    <pc:chgData name="Nikhil Agarwal" userId="06b742bea3419320" providerId="Windows Live" clId="Web-{043064A1-8642-16DC-31AF-1B5935F4CCEA}"/>
    <pc:docChg chg="delSld modSld">
      <pc:chgData name="Nikhil Agarwal" userId="06b742bea3419320" providerId="Windows Live" clId="Web-{043064A1-8642-16DC-31AF-1B5935F4CCEA}" dt="2024-06-27T21:03:38.559" v="224" actId="1076"/>
      <pc:docMkLst>
        <pc:docMk/>
      </pc:docMkLst>
      <pc:sldChg chg="modSp">
        <pc:chgData name="Nikhil Agarwal" userId="06b742bea3419320" providerId="Windows Live" clId="Web-{043064A1-8642-16DC-31AF-1B5935F4CCEA}" dt="2024-06-27T20:25:39.368" v="7" actId="20577"/>
        <pc:sldMkLst>
          <pc:docMk/>
          <pc:sldMk cId="109857222" sldId="256"/>
        </pc:sldMkLst>
        <pc:spChg chg="mod">
          <ac:chgData name="Nikhil Agarwal" userId="06b742bea3419320" providerId="Windows Live" clId="Web-{043064A1-8642-16DC-31AF-1B5935F4CCEA}" dt="2024-06-27T20:25:39.368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setClrOvrMap">
        <pc:chgData name="Nikhil Agarwal" userId="06b742bea3419320" providerId="Windows Live" clId="Web-{043064A1-8642-16DC-31AF-1B5935F4CCEA}" dt="2024-06-27T20:36:27.159" v="69"/>
        <pc:sldMkLst>
          <pc:docMk/>
          <pc:sldMk cId="4137822598" sldId="257"/>
        </pc:sldMkLst>
        <pc:spChg chg="mod">
          <ac:chgData name="Nikhil Agarwal" userId="06b742bea3419320" providerId="Windows Live" clId="Web-{043064A1-8642-16DC-31AF-1B5935F4CCEA}" dt="2024-06-27T20:35:50.002" v="65" actId="1076"/>
          <ac:spMkLst>
            <pc:docMk/>
            <pc:sldMk cId="4137822598" sldId="257"/>
            <ac:spMk id="2" creationId="{0186A22A-D053-159F-EC4D-5749B1743777}"/>
          </ac:spMkLst>
        </pc:spChg>
        <pc:spChg chg="del mod">
          <ac:chgData name="Nikhil Agarwal" userId="06b742bea3419320" providerId="Windows Live" clId="Web-{043064A1-8642-16DC-31AF-1B5935F4CCEA}" dt="2024-06-27T20:34:55.782" v="60"/>
          <ac:spMkLst>
            <pc:docMk/>
            <pc:sldMk cId="4137822598" sldId="257"/>
            <ac:spMk id="3" creationId="{C3CAE3D8-2FBE-026B-EB26-D534A2ECE7FB}"/>
          </ac:spMkLst>
        </pc:spChg>
        <pc:spChg chg="add del mod">
          <ac:chgData name="Nikhil Agarwal" userId="06b742bea3419320" providerId="Windows Live" clId="Web-{043064A1-8642-16DC-31AF-1B5935F4CCEA}" dt="2024-06-27T20:29:11.324" v="19"/>
          <ac:spMkLst>
            <pc:docMk/>
            <pc:sldMk cId="4137822598" sldId="257"/>
            <ac:spMk id="5" creationId="{AD2E7494-3ADC-8F6D-F0EE-26514C40AAD7}"/>
          </ac:spMkLst>
        </pc:spChg>
        <pc:spChg chg="add del">
          <ac:chgData name="Nikhil Agarwal" userId="06b742bea3419320" providerId="Windows Live" clId="Web-{043064A1-8642-16DC-31AF-1B5935F4CCEA}" dt="2024-06-27T20:30:21.653" v="23"/>
          <ac:spMkLst>
            <pc:docMk/>
            <pc:sldMk cId="4137822598" sldId="257"/>
            <ac:spMk id="12" creationId="{B95B9BA8-1D69-4796-85F5-B6D0BD52354B}"/>
          </ac:spMkLst>
        </pc:spChg>
        <pc:spChg chg="add del">
          <ac:chgData name="Nikhil Agarwal" userId="06b742bea3419320" providerId="Windows Live" clId="Web-{043064A1-8642-16DC-31AF-1B5935F4CCEA}" dt="2024-06-27T20:31:38.201" v="33"/>
          <ac:spMkLst>
            <pc:docMk/>
            <pc:sldMk cId="4137822598" sldId="257"/>
            <ac:spMk id="18" creationId="{7A5F0580-5EE9-419F-96EE-B6529EF6E7D0}"/>
          </ac:spMkLst>
        </pc:spChg>
        <pc:spChg chg="add del">
          <ac:chgData name="Nikhil Agarwal" userId="06b742bea3419320" providerId="Windows Live" clId="Web-{043064A1-8642-16DC-31AF-1B5935F4CCEA}" dt="2024-06-27T20:30:29.325" v="25"/>
          <ac:spMkLst>
            <pc:docMk/>
            <pc:sldMk cId="4137822598" sldId="257"/>
            <ac:spMk id="22" creationId="{E8A8EAB8-D2FF-444D-B34B-7D32F106AD0E}"/>
          </ac:spMkLst>
        </pc:spChg>
        <pc:spChg chg="add del">
          <ac:chgData name="Nikhil Agarwal" userId="06b742bea3419320" providerId="Windows Live" clId="Web-{043064A1-8642-16DC-31AF-1B5935F4CCEA}" dt="2024-06-27T20:31:38.201" v="33"/>
          <ac:spMkLst>
            <pc:docMk/>
            <pc:sldMk cId="4137822598" sldId="257"/>
            <ac:spMk id="25" creationId="{9AA72BD9-2C5A-4EDC-931F-5AA08EACA0F3}"/>
          </ac:spMkLst>
        </pc:spChg>
        <pc:spChg chg="add del">
          <ac:chgData name="Nikhil Agarwal" userId="06b742bea3419320" providerId="Windows Live" clId="Web-{043064A1-8642-16DC-31AF-1B5935F4CCEA}" dt="2024-06-27T20:31:38.201" v="33"/>
          <ac:spMkLst>
            <pc:docMk/>
            <pc:sldMk cId="4137822598" sldId="257"/>
            <ac:spMk id="26" creationId="{DD3981AC-7B61-4947-BCF3-F7AA7FA385B9}"/>
          </ac:spMkLst>
        </pc:spChg>
        <pc:spChg chg="add del">
          <ac:chgData name="Nikhil Agarwal" userId="06b742bea3419320" providerId="Windows Live" clId="Web-{043064A1-8642-16DC-31AF-1B5935F4CCEA}" dt="2024-06-27T20:31:38.201" v="33"/>
          <ac:spMkLst>
            <pc:docMk/>
            <pc:sldMk cId="4137822598" sldId="257"/>
            <ac:spMk id="27" creationId="{55D4142C-5077-457F-A6AD-3FECFDB39685}"/>
          </ac:spMkLst>
        </pc:spChg>
        <pc:spChg chg="add del">
          <ac:chgData name="Nikhil Agarwal" userId="06b742bea3419320" providerId="Windows Live" clId="Web-{043064A1-8642-16DC-31AF-1B5935F4CCEA}" dt="2024-06-27T20:33:43.922" v="50"/>
          <ac:spMkLst>
            <pc:docMk/>
            <pc:sldMk cId="4137822598" sldId="257"/>
            <ac:spMk id="32" creationId="{7C432AFE-B3D2-4BFF-BF8F-96C27AFF1AC7}"/>
          </ac:spMkLst>
        </pc:spChg>
        <pc:spChg chg="add del">
          <ac:chgData name="Nikhil Agarwal" userId="06b742bea3419320" providerId="Windows Live" clId="Web-{043064A1-8642-16DC-31AF-1B5935F4CCEA}" dt="2024-06-27T20:33:43.922" v="50"/>
          <ac:spMkLst>
            <pc:docMk/>
            <pc:sldMk cId="4137822598" sldId="257"/>
            <ac:spMk id="34" creationId="{AF2F604E-43BE-4DC3-B983-E071523364F8}"/>
          </ac:spMkLst>
        </pc:spChg>
        <pc:spChg chg="add del">
          <ac:chgData name="Nikhil Agarwal" userId="06b742bea3419320" providerId="Windows Live" clId="Web-{043064A1-8642-16DC-31AF-1B5935F4CCEA}" dt="2024-06-27T20:33:43.922" v="50"/>
          <ac:spMkLst>
            <pc:docMk/>
            <pc:sldMk cId="4137822598" sldId="257"/>
            <ac:spMk id="36" creationId="{08C9B587-E65E-4B52-B37C-ABEBB6E87928}"/>
          </ac:spMkLst>
        </pc:spChg>
        <pc:spChg chg="add">
          <ac:chgData name="Nikhil Agarwal" userId="06b742bea3419320" providerId="Windows Live" clId="Web-{043064A1-8642-16DC-31AF-1B5935F4CCEA}" dt="2024-06-27T20:33:43.922" v="50"/>
          <ac:spMkLst>
            <pc:docMk/>
            <pc:sldMk cId="4137822598" sldId="257"/>
            <ac:spMk id="41" creationId="{C5E6CFF1-2F42-4E10-9A97-F116F46F53FE}"/>
          </ac:spMkLst>
        </pc:spChg>
        <pc:grpChg chg="add del">
          <ac:chgData name="Nikhil Agarwal" userId="06b742bea3419320" providerId="Windows Live" clId="Web-{043064A1-8642-16DC-31AF-1B5935F4CCEA}" dt="2024-06-27T20:30:21.653" v="23"/>
          <ac:grpSpMkLst>
            <pc:docMk/>
            <pc:sldMk cId="4137822598" sldId="257"/>
            <ac:grpSpMk id="14" creationId="{D44E3F87-3D58-4B03-86B2-15A5C5B9C964}"/>
          </ac:grpSpMkLst>
        </pc:grpChg>
        <pc:graphicFrameChg chg="add mod modGraphic">
          <ac:chgData name="Nikhil Agarwal" userId="06b742bea3419320" providerId="Windows Live" clId="Web-{043064A1-8642-16DC-31AF-1B5935F4CCEA}" dt="2024-06-27T20:36:27.159" v="69"/>
          <ac:graphicFrameMkLst>
            <pc:docMk/>
            <pc:sldMk cId="4137822598" sldId="257"/>
            <ac:graphicFrameMk id="45" creationId="{8EB34240-94F9-B928-028C-AC8D287C9D0E}"/>
          </ac:graphicFrameMkLst>
        </pc:graphicFrameChg>
        <pc:picChg chg="add del mod">
          <ac:chgData name="Nikhil Agarwal" userId="06b742bea3419320" providerId="Windows Live" clId="Web-{043064A1-8642-16DC-31AF-1B5935F4CCEA}" dt="2024-06-27T20:29:34.246" v="20"/>
          <ac:picMkLst>
            <pc:docMk/>
            <pc:sldMk cId="4137822598" sldId="257"/>
            <ac:picMk id="4" creationId="{13F06CD8-6A73-3B32-39BC-A029ABC1E624}"/>
          </ac:picMkLst>
        </pc:picChg>
        <pc:picChg chg="add del mod ord">
          <ac:chgData name="Nikhil Agarwal" userId="06b742bea3419320" providerId="Windows Live" clId="Web-{043064A1-8642-16DC-31AF-1B5935F4CCEA}" dt="2024-06-27T20:30:59.888" v="31"/>
          <ac:picMkLst>
            <pc:docMk/>
            <pc:sldMk cId="4137822598" sldId="257"/>
            <ac:picMk id="7" creationId="{C63FDDDA-8EC5-22A9-3A25-4B5C17C73797}"/>
          </ac:picMkLst>
        </pc:picChg>
        <pc:picChg chg="add mod ord">
          <ac:chgData name="Nikhil Agarwal" userId="06b742bea3419320" providerId="Windows Live" clId="Web-{043064A1-8642-16DC-31AF-1B5935F4CCEA}" dt="2024-06-27T20:33:43.922" v="50"/>
          <ac:picMkLst>
            <pc:docMk/>
            <pc:sldMk cId="4137822598" sldId="257"/>
            <ac:picMk id="8" creationId="{840F9450-D913-EE4A-2CB3-49AEDCCF78A9}"/>
          </ac:picMkLst>
        </pc:picChg>
        <pc:picChg chg="add del mod">
          <ac:chgData name="Nikhil Agarwal" userId="06b742bea3419320" providerId="Windows Live" clId="Web-{043064A1-8642-16DC-31AF-1B5935F4CCEA}" dt="2024-06-27T20:35:40.642" v="63"/>
          <ac:picMkLst>
            <pc:docMk/>
            <pc:sldMk cId="4137822598" sldId="257"/>
            <ac:picMk id="9" creationId="{4A549FBD-6C38-561D-75D9-DE5A234EC13C}"/>
          </ac:picMkLst>
        </pc:picChg>
        <pc:cxnChg chg="add del">
          <ac:chgData name="Nikhil Agarwal" userId="06b742bea3419320" providerId="Windows Live" clId="Web-{043064A1-8642-16DC-31AF-1B5935F4CCEA}" dt="2024-06-27T20:30:29.325" v="25"/>
          <ac:cxnSpMkLst>
            <pc:docMk/>
            <pc:sldMk cId="4137822598" sldId="257"/>
            <ac:cxnSpMk id="16" creationId="{F11AD06B-AB20-4097-8606-5DA00DBACE88}"/>
          </ac:cxnSpMkLst>
        </pc:cxnChg>
        <pc:cxnChg chg="add del">
          <ac:chgData name="Nikhil Agarwal" userId="06b742bea3419320" providerId="Windows Live" clId="Web-{043064A1-8642-16DC-31AF-1B5935F4CCEA}" dt="2024-06-27T20:30:29.325" v="25"/>
          <ac:cxnSpMkLst>
            <pc:docMk/>
            <pc:sldMk cId="4137822598" sldId="257"/>
            <ac:cxnSpMk id="23" creationId="{EEA38897-7BA3-4408-8083-3235339C4A60}"/>
          </ac:cxnSpMkLst>
        </pc:cxnChg>
        <pc:cxnChg chg="add">
          <ac:chgData name="Nikhil Agarwal" userId="06b742bea3419320" providerId="Windows Live" clId="Web-{043064A1-8642-16DC-31AF-1B5935F4CCEA}" dt="2024-06-27T20:33:43.922" v="50"/>
          <ac:cxnSpMkLst>
            <pc:docMk/>
            <pc:sldMk cId="4137822598" sldId="257"/>
            <ac:cxnSpMk id="43" creationId="{96A8629B-8289-498B-939B-1CA0C106182C}"/>
          </ac:cxnSpMkLst>
        </pc:cxnChg>
      </pc:sldChg>
      <pc:sldChg chg="addSp delSp modSp mod setBg">
        <pc:chgData name="Nikhil Agarwal" userId="06b742bea3419320" providerId="Windows Live" clId="Web-{043064A1-8642-16DC-31AF-1B5935F4CCEA}" dt="2024-06-27T20:28:20.011" v="14"/>
        <pc:sldMkLst>
          <pc:docMk/>
          <pc:sldMk cId="1127016774" sldId="258"/>
        </pc:sldMkLst>
        <pc:spChg chg="mod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2" creationId="{F0828B46-A753-B490-BC52-1B8A8B411725}"/>
          </ac:spMkLst>
        </pc:spChg>
        <pc:spChg chg="mod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3" creationId="{C3D8EDF5-5239-596B-BD91-BA590653176D}"/>
          </ac:spMkLst>
        </pc:spChg>
        <pc:spChg chg="add del mod">
          <ac:chgData name="Nikhil Agarwal" userId="06b742bea3419320" providerId="Windows Live" clId="Web-{043064A1-8642-16DC-31AF-1B5935F4CCEA}" dt="2024-06-27T20:28:12.745" v="13"/>
          <ac:spMkLst>
            <pc:docMk/>
            <pc:sldMk cId="1127016774" sldId="258"/>
            <ac:spMk id="5" creationId="{D1E6B41A-E530-67DB-0983-95021352AFD6}"/>
          </ac:spMkLst>
        </pc:spChg>
        <pc:spChg chg="add del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10" creationId="{04812C46-200A-4DEB-A05E-3ED6C68C2387}"/>
          </ac:spMkLst>
        </pc:spChg>
        <pc:spChg chg="add del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12" creationId="{D1EA859B-E555-4109-94F3-6700E046E008}"/>
          </ac:spMkLst>
        </pc:spChg>
        <pc:spChg chg="add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17" creationId="{B250C39F-3F6C-4D53-86D2-7BC6B2FF609C}"/>
          </ac:spMkLst>
        </pc:spChg>
        <pc:spChg chg="add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19" creationId="{70A48D59-8581-41F7-B529-F4617FE07A9A}"/>
          </ac:spMkLst>
        </pc:spChg>
        <pc:spChg chg="add">
          <ac:chgData name="Nikhil Agarwal" userId="06b742bea3419320" providerId="Windows Live" clId="Web-{043064A1-8642-16DC-31AF-1B5935F4CCEA}" dt="2024-06-27T20:28:20.011" v="14"/>
          <ac:spMkLst>
            <pc:docMk/>
            <pc:sldMk cId="1127016774" sldId="258"/>
            <ac:spMk id="21" creationId="{9DD005C1-8C51-42D6-9BEE-B9B83849743D}"/>
          </ac:spMkLst>
        </pc:spChg>
        <pc:picChg chg="add mod ord">
          <ac:chgData name="Nikhil Agarwal" userId="06b742bea3419320" providerId="Windows Live" clId="Web-{043064A1-8642-16DC-31AF-1B5935F4CCEA}" dt="2024-06-27T20:28:20.011" v="14"/>
          <ac:picMkLst>
            <pc:docMk/>
            <pc:sldMk cId="1127016774" sldId="258"/>
            <ac:picMk id="4" creationId="{1144FDFE-17DD-78FE-333E-2194363FADB5}"/>
          </ac:picMkLst>
        </pc:picChg>
      </pc:sldChg>
      <pc:sldChg chg="addSp modSp mod setBg">
        <pc:chgData name="Nikhil Agarwal" userId="06b742bea3419320" providerId="Windows Live" clId="Web-{043064A1-8642-16DC-31AF-1B5935F4CCEA}" dt="2024-06-27T20:38:51.630" v="76" actId="14100"/>
        <pc:sldMkLst>
          <pc:docMk/>
          <pc:sldMk cId="2226038763" sldId="259"/>
        </pc:sldMkLst>
        <pc:spChg chg="mod">
          <ac:chgData name="Nikhil Agarwal" userId="06b742bea3419320" providerId="Windows Live" clId="Web-{043064A1-8642-16DC-31AF-1B5935F4CCEA}" dt="2024-06-27T20:37:09.003" v="70"/>
          <ac:spMkLst>
            <pc:docMk/>
            <pc:sldMk cId="2226038763" sldId="259"/>
            <ac:spMk id="2" creationId="{414CA2F2-6725-462A-190B-1271D94D1107}"/>
          </ac:spMkLst>
        </pc:spChg>
        <pc:spChg chg="add">
          <ac:chgData name="Nikhil Agarwal" userId="06b742bea3419320" providerId="Windows Live" clId="Web-{043064A1-8642-16DC-31AF-1B5935F4CCEA}" dt="2024-06-27T20:37:09.003" v="70"/>
          <ac:spMkLst>
            <pc:docMk/>
            <pc:sldMk cId="2226038763" sldId="259"/>
            <ac:spMk id="8" creationId="{A8384FB5-9ADC-4DDC-881B-597D56F5B15D}"/>
          </ac:spMkLst>
        </pc:spChg>
        <pc:spChg chg="add">
          <ac:chgData name="Nikhil Agarwal" userId="06b742bea3419320" providerId="Windows Live" clId="Web-{043064A1-8642-16DC-31AF-1B5935F4CCEA}" dt="2024-06-27T20:37:09.003" v="70"/>
          <ac:spMkLst>
            <pc:docMk/>
            <pc:sldMk cId="2226038763" sldId="259"/>
            <ac:spMk id="10" creationId="{1199E1B1-A8C0-4FE8-A5A8-1CB41D69F857}"/>
          </ac:spMkLst>
        </pc:spChg>
        <pc:spChg chg="add">
          <ac:chgData name="Nikhil Agarwal" userId="06b742bea3419320" providerId="Windows Live" clId="Web-{043064A1-8642-16DC-31AF-1B5935F4CCEA}" dt="2024-06-27T20:37:09.003" v="70"/>
          <ac:spMkLst>
            <pc:docMk/>
            <pc:sldMk cId="2226038763" sldId="259"/>
            <ac:spMk id="12" creationId="{84A8DE83-DE75-4B41-9DB4-A7EC0B0DEC0B}"/>
          </ac:spMkLst>
        </pc:spChg>
        <pc:spChg chg="add">
          <ac:chgData name="Nikhil Agarwal" userId="06b742bea3419320" providerId="Windows Live" clId="Web-{043064A1-8642-16DC-31AF-1B5935F4CCEA}" dt="2024-06-27T20:37:09.003" v="70"/>
          <ac:spMkLst>
            <pc:docMk/>
            <pc:sldMk cId="2226038763" sldId="259"/>
            <ac:spMk id="14" creationId="{A7009A0A-BEF5-4EAC-AF15-E4F9F002E239}"/>
          </ac:spMkLst>
        </pc:spChg>
        <pc:picChg chg="mod">
          <ac:chgData name="Nikhil Agarwal" userId="06b742bea3419320" providerId="Windows Live" clId="Web-{043064A1-8642-16DC-31AF-1B5935F4CCEA}" dt="2024-06-27T20:38:51.630" v="76" actId="14100"/>
          <ac:picMkLst>
            <pc:docMk/>
            <pc:sldMk cId="2226038763" sldId="259"/>
            <ac:picMk id="3" creationId="{323C312E-F886-B283-4B34-7E84E56C04F5}"/>
          </ac:picMkLst>
        </pc:picChg>
      </pc:sldChg>
      <pc:sldChg chg="addSp modSp mod setBg">
        <pc:chgData name="Nikhil Agarwal" userId="06b742bea3419320" providerId="Windows Live" clId="Web-{043064A1-8642-16DC-31AF-1B5935F4CCEA}" dt="2024-06-27T20:42:25.195" v="106"/>
        <pc:sldMkLst>
          <pc:docMk/>
          <pc:sldMk cId="2253889135" sldId="260"/>
        </pc:sldMkLst>
        <pc:spChg chg="mod">
          <ac:chgData name="Nikhil Agarwal" userId="06b742bea3419320" providerId="Windows Live" clId="Web-{043064A1-8642-16DC-31AF-1B5935F4CCEA}" dt="2024-06-27T20:42:25.195" v="106"/>
          <ac:spMkLst>
            <pc:docMk/>
            <pc:sldMk cId="2253889135" sldId="260"/>
            <ac:spMk id="2" creationId="{F8CB2014-F95F-4C82-DCB8-91B200ECFDFC}"/>
          </ac:spMkLst>
        </pc:spChg>
        <pc:spChg chg="add">
          <ac:chgData name="Nikhil Agarwal" userId="06b742bea3419320" providerId="Windows Live" clId="Web-{043064A1-8642-16DC-31AF-1B5935F4CCEA}" dt="2024-06-27T20:42:25.195" v="106"/>
          <ac:spMkLst>
            <pc:docMk/>
            <pc:sldMk cId="2253889135" sldId="260"/>
            <ac:spMk id="9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2:25.195" v="106"/>
          <ac:grpSpMkLst>
            <pc:docMk/>
            <pc:sldMk cId="2253889135" sldId="260"/>
            <ac:grpSpMk id="11" creationId="{4B2AE301-8298-47C2-81FA-781BA50D9933}"/>
          </ac:grpSpMkLst>
        </pc:grpChg>
        <pc:picChg chg="mod">
          <ac:chgData name="Nikhil Agarwal" userId="06b742bea3419320" providerId="Windows Live" clId="Web-{043064A1-8642-16DC-31AF-1B5935F4CCEA}" dt="2024-06-27T20:42:25.195" v="106"/>
          <ac:picMkLst>
            <pc:docMk/>
            <pc:sldMk cId="2253889135" sldId="260"/>
            <ac:picMk id="4" creationId="{F262850E-0207-5B5D-3CF3-1E66CF1D8B0A}"/>
          </ac:picMkLst>
        </pc:picChg>
      </pc:sldChg>
      <pc:sldChg chg="addSp modSp mod setBg">
        <pc:chgData name="Nikhil Agarwal" userId="06b742bea3419320" providerId="Windows Live" clId="Web-{043064A1-8642-16DC-31AF-1B5935F4CCEA}" dt="2024-06-27T20:42:57.259" v="107"/>
        <pc:sldMkLst>
          <pc:docMk/>
          <pc:sldMk cId="3914744952" sldId="262"/>
        </pc:sldMkLst>
        <pc:spChg chg="mod">
          <ac:chgData name="Nikhil Agarwal" userId="06b742bea3419320" providerId="Windows Live" clId="Web-{043064A1-8642-16DC-31AF-1B5935F4CCEA}" dt="2024-06-27T20:42:57.259" v="107"/>
          <ac:spMkLst>
            <pc:docMk/>
            <pc:sldMk cId="3914744952" sldId="262"/>
            <ac:spMk id="2" creationId="{B3DD8AB0-B2C7-AC9F-10E4-69DA0FC1C810}"/>
          </ac:spMkLst>
        </pc:spChg>
        <pc:spChg chg="add">
          <ac:chgData name="Nikhil Agarwal" userId="06b742bea3419320" providerId="Windows Live" clId="Web-{043064A1-8642-16DC-31AF-1B5935F4CCEA}" dt="2024-06-27T20:42:57.259" v="107"/>
          <ac:spMkLst>
            <pc:docMk/>
            <pc:sldMk cId="3914744952" sldId="262"/>
            <ac:spMk id="8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2:57.259" v="107"/>
          <ac:grpSpMkLst>
            <pc:docMk/>
            <pc:sldMk cId="3914744952" sldId="262"/>
            <ac:grpSpMk id="10" creationId="{4B2AE301-8298-47C2-81FA-781BA50D9933}"/>
          </ac:grpSpMkLst>
        </pc:grpChg>
        <pc:picChg chg="mod">
          <ac:chgData name="Nikhil Agarwal" userId="06b742bea3419320" providerId="Windows Live" clId="Web-{043064A1-8642-16DC-31AF-1B5935F4CCEA}" dt="2024-06-27T20:42:57.259" v="107"/>
          <ac:picMkLst>
            <pc:docMk/>
            <pc:sldMk cId="3914744952" sldId="262"/>
            <ac:picMk id="3" creationId="{91EEF186-0760-2165-273D-D5AE91119A9B}"/>
          </ac:picMkLst>
        </pc:picChg>
      </pc:sldChg>
      <pc:sldChg chg="addSp modSp mod setBg">
        <pc:chgData name="Nikhil Agarwal" userId="06b742bea3419320" providerId="Windows Live" clId="Web-{043064A1-8642-16DC-31AF-1B5935F4CCEA}" dt="2024-06-27T20:44:00.916" v="112" actId="14100"/>
        <pc:sldMkLst>
          <pc:docMk/>
          <pc:sldMk cId="1215901554" sldId="263"/>
        </pc:sldMkLst>
        <pc:spChg chg="mod ord">
          <ac:chgData name="Nikhil Agarwal" userId="06b742bea3419320" providerId="Windows Live" clId="Web-{043064A1-8642-16DC-31AF-1B5935F4CCEA}" dt="2024-06-27T20:43:54.259" v="111"/>
          <ac:spMkLst>
            <pc:docMk/>
            <pc:sldMk cId="1215901554" sldId="263"/>
            <ac:spMk id="2" creationId="{9F08A32D-8061-1B96-2CC5-EDBB1F3A5198}"/>
          </ac:spMkLst>
        </pc:spChg>
        <pc:spChg chg="add">
          <ac:chgData name="Nikhil Agarwal" userId="06b742bea3419320" providerId="Windows Live" clId="Web-{043064A1-8642-16DC-31AF-1B5935F4CCEA}" dt="2024-06-27T20:43:54.259" v="111"/>
          <ac:spMkLst>
            <pc:docMk/>
            <pc:sldMk cId="1215901554" sldId="263"/>
            <ac:spMk id="8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3:54.259" v="111"/>
          <ac:grpSpMkLst>
            <pc:docMk/>
            <pc:sldMk cId="1215901554" sldId="263"/>
            <ac:grpSpMk id="10" creationId="{59A59B10-9D94-4C5B-8BF0-95928DCEB198}"/>
          </ac:grpSpMkLst>
        </pc:grpChg>
        <pc:picChg chg="mod">
          <ac:chgData name="Nikhil Agarwal" userId="06b742bea3419320" providerId="Windows Live" clId="Web-{043064A1-8642-16DC-31AF-1B5935F4CCEA}" dt="2024-06-27T20:44:00.916" v="112" actId="14100"/>
          <ac:picMkLst>
            <pc:docMk/>
            <pc:sldMk cId="1215901554" sldId="263"/>
            <ac:picMk id="3" creationId="{AA797C5D-04CE-438A-A7A6-8F83FC6896FE}"/>
          </ac:picMkLst>
        </pc:picChg>
      </pc:sldChg>
      <pc:sldChg chg="addSp modSp mod setBg">
        <pc:chgData name="Nikhil Agarwal" userId="06b742bea3419320" providerId="Windows Live" clId="Web-{043064A1-8642-16DC-31AF-1B5935F4CCEA}" dt="2024-06-27T20:43:25.493" v="110" actId="14100"/>
        <pc:sldMkLst>
          <pc:docMk/>
          <pc:sldMk cId="3827172595" sldId="264"/>
        </pc:sldMkLst>
        <pc:spChg chg="mod">
          <ac:chgData name="Nikhil Agarwal" userId="06b742bea3419320" providerId="Windows Live" clId="Web-{043064A1-8642-16DC-31AF-1B5935F4CCEA}" dt="2024-06-27T20:43:12.868" v="108"/>
          <ac:spMkLst>
            <pc:docMk/>
            <pc:sldMk cId="3827172595" sldId="264"/>
            <ac:spMk id="2" creationId="{F9F62AF5-C314-21B5-5064-DD1BAE0A7D71}"/>
          </ac:spMkLst>
        </pc:spChg>
        <pc:spChg chg="add">
          <ac:chgData name="Nikhil Agarwal" userId="06b742bea3419320" providerId="Windows Live" clId="Web-{043064A1-8642-16DC-31AF-1B5935F4CCEA}" dt="2024-06-27T20:43:12.868" v="108"/>
          <ac:spMkLst>
            <pc:docMk/>
            <pc:sldMk cId="3827172595" sldId="264"/>
            <ac:spMk id="8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3:12.868" v="108"/>
          <ac:grpSpMkLst>
            <pc:docMk/>
            <pc:sldMk cId="3827172595" sldId="264"/>
            <ac:grpSpMk id="10" creationId="{4B2AE301-8298-47C2-81FA-781BA50D9933}"/>
          </ac:grpSpMkLst>
        </pc:grpChg>
        <pc:picChg chg="mod">
          <ac:chgData name="Nikhil Agarwal" userId="06b742bea3419320" providerId="Windows Live" clId="Web-{043064A1-8642-16DC-31AF-1B5935F4CCEA}" dt="2024-06-27T20:43:25.493" v="110" actId="14100"/>
          <ac:picMkLst>
            <pc:docMk/>
            <pc:sldMk cId="3827172595" sldId="264"/>
            <ac:picMk id="3" creationId="{2A79084B-57D7-8D7B-0B44-A3A27234BA92}"/>
          </ac:picMkLst>
        </pc:picChg>
      </pc:sldChg>
      <pc:sldChg chg="addSp modSp mod setBg">
        <pc:chgData name="Nikhil Agarwal" userId="06b742bea3419320" providerId="Windows Live" clId="Web-{043064A1-8642-16DC-31AF-1B5935F4CCEA}" dt="2024-06-27T20:44:49.166" v="115" actId="1076"/>
        <pc:sldMkLst>
          <pc:docMk/>
          <pc:sldMk cId="1838861173" sldId="265"/>
        </pc:sldMkLst>
        <pc:spChg chg="mod ord">
          <ac:chgData name="Nikhil Agarwal" userId="06b742bea3419320" providerId="Windows Live" clId="Web-{043064A1-8642-16DC-31AF-1B5935F4CCEA}" dt="2024-06-27T20:44:49.166" v="115" actId="1076"/>
          <ac:spMkLst>
            <pc:docMk/>
            <pc:sldMk cId="1838861173" sldId="265"/>
            <ac:spMk id="2" creationId="{22DD1118-D245-2456-B398-F4481FAEAF5F}"/>
          </ac:spMkLst>
        </pc:spChg>
        <pc:spChg chg="add">
          <ac:chgData name="Nikhil Agarwal" userId="06b742bea3419320" providerId="Windows Live" clId="Web-{043064A1-8642-16DC-31AF-1B5935F4CCEA}" dt="2024-06-27T20:44:36.010" v="113"/>
          <ac:spMkLst>
            <pc:docMk/>
            <pc:sldMk cId="1838861173" sldId="265"/>
            <ac:spMk id="9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4:36.010" v="113"/>
          <ac:grpSpMkLst>
            <pc:docMk/>
            <pc:sldMk cId="1838861173" sldId="265"/>
            <ac:grpSpMk id="11" creationId="{59A59B10-9D94-4C5B-8BF0-95928DCEB198}"/>
          </ac:grpSpMkLst>
        </pc:grpChg>
        <pc:picChg chg="mod">
          <ac:chgData name="Nikhil Agarwal" userId="06b742bea3419320" providerId="Windows Live" clId="Web-{043064A1-8642-16DC-31AF-1B5935F4CCEA}" dt="2024-06-27T20:44:42.463" v="114" actId="14100"/>
          <ac:picMkLst>
            <pc:docMk/>
            <pc:sldMk cId="1838861173" sldId="265"/>
            <ac:picMk id="4" creationId="{05293A8B-9AEB-20B7-DCAA-132C20D43F5F}"/>
          </ac:picMkLst>
        </pc:picChg>
      </pc:sldChg>
      <pc:sldChg chg="addSp modSp mod setBg">
        <pc:chgData name="Nikhil Agarwal" userId="06b742bea3419320" providerId="Windows Live" clId="Web-{043064A1-8642-16DC-31AF-1B5935F4CCEA}" dt="2024-06-27T20:45:10.761" v="118" actId="14100"/>
        <pc:sldMkLst>
          <pc:docMk/>
          <pc:sldMk cId="690250721" sldId="266"/>
        </pc:sldMkLst>
        <pc:spChg chg="mod">
          <ac:chgData name="Nikhil Agarwal" userId="06b742bea3419320" providerId="Windows Live" clId="Web-{043064A1-8642-16DC-31AF-1B5935F4CCEA}" dt="2024-06-27T20:45:01.276" v="116"/>
          <ac:spMkLst>
            <pc:docMk/>
            <pc:sldMk cId="690250721" sldId="266"/>
            <ac:spMk id="2" creationId="{8C290D96-2439-DB7A-8971-97B6A3C44B33}"/>
          </ac:spMkLst>
        </pc:spChg>
        <pc:spChg chg="add">
          <ac:chgData name="Nikhil Agarwal" userId="06b742bea3419320" providerId="Windows Live" clId="Web-{043064A1-8642-16DC-31AF-1B5935F4CCEA}" dt="2024-06-27T20:45:01.276" v="116"/>
          <ac:spMkLst>
            <pc:docMk/>
            <pc:sldMk cId="690250721" sldId="266"/>
            <ac:spMk id="8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5:01.276" v="116"/>
          <ac:grpSpMkLst>
            <pc:docMk/>
            <pc:sldMk cId="690250721" sldId="266"/>
            <ac:grpSpMk id="10" creationId="{4B2AE301-8298-47C2-81FA-781BA50D9933}"/>
          </ac:grpSpMkLst>
        </pc:grpChg>
        <pc:picChg chg="mod">
          <ac:chgData name="Nikhil Agarwal" userId="06b742bea3419320" providerId="Windows Live" clId="Web-{043064A1-8642-16DC-31AF-1B5935F4CCEA}" dt="2024-06-27T20:45:10.761" v="118" actId="14100"/>
          <ac:picMkLst>
            <pc:docMk/>
            <pc:sldMk cId="690250721" sldId="266"/>
            <ac:picMk id="3" creationId="{BE6C3CC1-3106-D89A-995E-D2A20E9B97C0}"/>
          </ac:picMkLst>
        </pc:picChg>
      </pc:sldChg>
      <pc:sldChg chg="addSp modSp mod setBg">
        <pc:chgData name="Nikhil Agarwal" userId="06b742bea3419320" providerId="Windows Live" clId="Web-{043064A1-8642-16DC-31AF-1B5935F4CCEA}" dt="2024-06-27T20:46:22.199" v="124" actId="14100"/>
        <pc:sldMkLst>
          <pc:docMk/>
          <pc:sldMk cId="771433443" sldId="267"/>
        </pc:sldMkLst>
        <pc:spChg chg="mod ord">
          <ac:chgData name="Nikhil Agarwal" userId="06b742bea3419320" providerId="Windows Live" clId="Web-{043064A1-8642-16DC-31AF-1B5935F4CCEA}" dt="2024-06-27T20:45:57.417" v="119"/>
          <ac:spMkLst>
            <pc:docMk/>
            <pc:sldMk cId="771433443" sldId="267"/>
            <ac:spMk id="2" creationId="{A9FE5B87-BB29-0EB2-F696-C7B51C15006E}"/>
          </ac:spMkLst>
        </pc:spChg>
        <pc:spChg chg="add">
          <ac:chgData name="Nikhil Agarwal" userId="06b742bea3419320" providerId="Windows Live" clId="Web-{043064A1-8642-16DC-31AF-1B5935F4CCEA}" dt="2024-06-27T20:45:57.417" v="119"/>
          <ac:spMkLst>
            <pc:docMk/>
            <pc:sldMk cId="771433443" sldId="267"/>
            <ac:spMk id="8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0:45:57.417" v="119"/>
          <ac:grpSpMkLst>
            <pc:docMk/>
            <pc:sldMk cId="771433443" sldId="267"/>
            <ac:grpSpMk id="10" creationId="{59A59B10-9D94-4C5B-8BF0-95928DCEB198}"/>
          </ac:grpSpMkLst>
        </pc:grpChg>
        <pc:picChg chg="mod">
          <ac:chgData name="Nikhil Agarwal" userId="06b742bea3419320" providerId="Windows Live" clId="Web-{043064A1-8642-16DC-31AF-1B5935F4CCEA}" dt="2024-06-27T20:46:22.199" v="124" actId="14100"/>
          <ac:picMkLst>
            <pc:docMk/>
            <pc:sldMk cId="771433443" sldId="267"/>
            <ac:picMk id="3" creationId="{506DBA96-D95D-6819-1730-58D7E378C6BA}"/>
          </ac:picMkLst>
        </pc:picChg>
      </pc:sldChg>
      <pc:sldChg chg="addSp modSp mod setBg">
        <pc:chgData name="Nikhil Agarwal" userId="06b742bea3419320" providerId="Windows Live" clId="Web-{043064A1-8642-16DC-31AF-1B5935F4CCEA}" dt="2024-06-27T20:46:39.293" v="125"/>
        <pc:sldMkLst>
          <pc:docMk/>
          <pc:sldMk cId="2305482098" sldId="268"/>
        </pc:sldMkLst>
        <pc:spChg chg="mod">
          <ac:chgData name="Nikhil Agarwal" userId="06b742bea3419320" providerId="Windows Live" clId="Web-{043064A1-8642-16DC-31AF-1B5935F4CCEA}" dt="2024-06-27T20:46:39.293" v="125"/>
          <ac:spMkLst>
            <pc:docMk/>
            <pc:sldMk cId="2305482098" sldId="268"/>
            <ac:spMk id="2" creationId="{9205EE85-D83C-B564-20AF-D856594A9DC2}"/>
          </ac:spMkLst>
        </pc:spChg>
        <pc:spChg chg="add">
          <ac:chgData name="Nikhil Agarwal" userId="06b742bea3419320" providerId="Windows Live" clId="Web-{043064A1-8642-16DC-31AF-1B5935F4CCEA}" dt="2024-06-27T20:46:39.293" v="125"/>
          <ac:spMkLst>
            <pc:docMk/>
            <pc:sldMk cId="2305482098" sldId="268"/>
            <ac:spMk id="9" creationId="{F8446B12-7391-4711-8B31-112A0B896C76}"/>
          </ac:spMkLst>
        </pc:spChg>
        <pc:grpChg chg="add">
          <ac:chgData name="Nikhil Agarwal" userId="06b742bea3419320" providerId="Windows Live" clId="Web-{043064A1-8642-16DC-31AF-1B5935F4CCEA}" dt="2024-06-27T20:46:39.293" v="125"/>
          <ac:grpSpMkLst>
            <pc:docMk/>
            <pc:sldMk cId="2305482098" sldId="268"/>
            <ac:grpSpMk id="11" creationId="{AC0B7807-0C83-4963-821A-69B172722E49}"/>
          </ac:grpSpMkLst>
        </pc:grpChg>
        <pc:picChg chg="mod ord">
          <ac:chgData name="Nikhil Agarwal" userId="06b742bea3419320" providerId="Windows Live" clId="Web-{043064A1-8642-16DC-31AF-1B5935F4CCEA}" dt="2024-06-27T20:46:39.293" v="125"/>
          <ac:picMkLst>
            <pc:docMk/>
            <pc:sldMk cId="2305482098" sldId="268"/>
            <ac:picMk id="3" creationId="{C804B10B-664A-4D08-E54A-8583F2EFBDE5}"/>
          </ac:picMkLst>
        </pc:picChg>
        <pc:picChg chg="mod">
          <ac:chgData name="Nikhil Agarwal" userId="06b742bea3419320" providerId="Windows Live" clId="Web-{043064A1-8642-16DC-31AF-1B5935F4CCEA}" dt="2024-06-27T20:46:39.293" v="125"/>
          <ac:picMkLst>
            <pc:docMk/>
            <pc:sldMk cId="2305482098" sldId="268"/>
            <ac:picMk id="4" creationId="{1780D8BE-0B35-E55F-45DA-02A4A39553BA}"/>
          </ac:picMkLst>
        </pc:picChg>
      </pc:sldChg>
      <pc:sldChg chg="addSp modSp mod setBg">
        <pc:chgData name="Nikhil Agarwal" userId="06b742bea3419320" providerId="Windows Live" clId="Web-{043064A1-8642-16DC-31AF-1B5935F4CCEA}" dt="2024-06-27T20:47:22.528" v="126"/>
        <pc:sldMkLst>
          <pc:docMk/>
          <pc:sldMk cId="448709064" sldId="269"/>
        </pc:sldMkLst>
        <pc:spChg chg="mod">
          <ac:chgData name="Nikhil Agarwal" userId="06b742bea3419320" providerId="Windows Live" clId="Web-{043064A1-8642-16DC-31AF-1B5935F4CCEA}" dt="2024-06-27T20:47:22.528" v="126"/>
          <ac:spMkLst>
            <pc:docMk/>
            <pc:sldMk cId="448709064" sldId="269"/>
            <ac:spMk id="2" creationId="{51E9766E-584B-E36E-7549-6768A3E3FE5D}"/>
          </ac:spMkLst>
        </pc:spChg>
        <pc:spChg chg="add">
          <ac:chgData name="Nikhil Agarwal" userId="06b742bea3419320" providerId="Windows Live" clId="Web-{043064A1-8642-16DC-31AF-1B5935F4CCEA}" dt="2024-06-27T20:47:22.528" v="126"/>
          <ac:spMkLst>
            <pc:docMk/>
            <pc:sldMk cId="448709064" sldId="269"/>
            <ac:spMk id="8" creationId="{C6B158B5-50B5-4927-A367-7C9F3AFE5DCB}"/>
          </ac:spMkLst>
        </pc:spChg>
        <pc:spChg chg="add">
          <ac:chgData name="Nikhil Agarwal" userId="06b742bea3419320" providerId="Windows Live" clId="Web-{043064A1-8642-16DC-31AF-1B5935F4CCEA}" dt="2024-06-27T20:47:22.528" v="126"/>
          <ac:spMkLst>
            <pc:docMk/>
            <pc:sldMk cId="448709064" sldId="269"/>
            <ac:spMk id="10" creationId="{B01367A3-F670-4BD9-9972-F7E97FC227ED}"/>
          </ac:spMkLst>
        </pc:spChg>
        <pc:spChg chg="add">
          <ac:chgData name="Nikhil Agarwal" userId="06b742bea3419320" providerId="Windows Live" clId="Web-{043064A1-8642-16DC-31AF-1B5935F4CCEA}" dt="2024-06-27T20:47:22.528" v="126"/>
          <ac:spMkLst>
            <pc:docMk/>
            <pc:sldMk cId="448709064" sldId="269"/>
            <ac:spMk id="12" creationId="{38C3DB02-606C-40EC-8381-7A29A1ADFAE7}"/>
          </ac:spMkLst>
        </pc:spChg>
        <pc:picChg chg="mod">
          <ac:chgData name="Nikhil Agarwal" userId="06b742bea3419320" providerId="Windows Live" clId="Web-{043064A1-8642-16DC-31AF-1B5935F4CCEA}" dt="2024-06-27T20:47:22.528" v="126"/>
          <ac:picMkLst>
            <pc:docMk/>
            <pc:sldMk cId="448709064" sldId="269"/>
            <ac:picMk id="3" creationId="{DFD0609F-E63E-850D-CF9F-9CEDB5CB22C4}"/>
          </ac:picMkLst>
        </pc:picChg>
      </pc:sldChg>
      <pc:sldChg chg="addSp delSp modSp mod setBg">
        <pc:chgData name="Nikhil Agarwal" userId="06b742bea3419320" providerId="Windows Live" clId="Web-{043064A1-8642-16DC-31AF-1B5935F4CCEA}" dt="2024-06-27T20:50:22.297" v="139"/>
        <pc:sldMkLst>
          <pc:docMk/>
          <pc:sldMk cId="360816446" sldId="270"/>
        </pc:sldMkLst>
        <pc:spChg chg="mod">
          <ac:chgData name="Nikhil Agarwal" userId="06b742bea3419320" providerId="Windows Live" clId="Web-{043064A1-8642-16DC-31AF-1B5935F4CCEA}" dt="2024-06-27T20:49:21.842" v="136" actId="20577"/>
          <ac:spMkLst>
            <pc:docMk/>
            <pc:sldMk cId="360816446" sldId="270"/>
            <ac:spMk id="2" creationId="{10FE26EC-3E5C-5D60-0467-778486E9739E}"/>
          </ac:spMkLst>
        </pc:spChg>
        <pc:picChg chg="mod">
          <ac:chgData name="Nikhil Agarwal" userId="06b742bea3419320" providerId="Windows Live" clId="Web-{043064A1-8642-16DC-31AF-1B5935F4CCEA}" dt="2024-06-27T20:49:30.280" v="138" actId="14100"/>
          <ac:picMkLst>
            <pc:docMk/>
            <pc:sldMk cId="360816446" sldId="270"/>
            <ac:picMk id="3" creationId="{89AC6585-A497-D837-4B2B-953249643690}"/>
          </ac:picMkLst>
        </pc:picChg>
        <pc:picChg chg="add del mod">
          <ac:chgData name="Nikhil Agarwal" userId="06b742bea3419320" providerId="Windows Live" clId="Web-{043064A1-8642-16DC-31AF-1B5935F4CCEA}" dt="2024-06-27T20:48:28.435" v="131"/>
          <ac:picMkLst>
            <pc:docMk/>
            <pc:sldMk cId="360816446" sldId="270"/>
            <ac:picMk id="4" creationId="{97D7C6F9-DF0F-A406-109E-8B6C76553FB0}"/>
          </ac:picMkLst>
        </pc:picChg>
        <pc:picChg chg="add del mod">
          <ac:chgData name="Nikhil Agarwal" userId="06b742bea3419320" providerId="Windows Live" clId="Web-{043064A1-8642-16DC-31AF-1B5935F4CCEA}" dt="2024-06-27T20:48:57.936" v="133"/>
          <ac:picMkLst>
            <pc:docMk/>
            <pc:sldMk cId="360816446" sldId="270"/>
            <ac:picMk id="5" creationId="{39632D74-0F56-7C07-7141-C27E588A8C08}"/>
          </ac:picMkLst>
        </pc:picChg>
      </pc:sldChg>
      <pc:sldChg chg="addSp delSp modSp mod setBg">
        <pc:chgData name="Nikhil Agarwal" userId="06b742bea3419320" providerId="Windows Live" clId="Web-{043064A1-8642-16DC-31AF-1B5935F4CCEA}" dt="2024-06-27T20:52:34.049" v="151" actId="20577"/>
        <pc:sldMkLst>
          <pc:docMk/>
          <pc:sldMk cId="665313802" sldId="271"/>
        </pc:sldMkLst>
        <pc:spChg chg="add del mod">
          <ac:chgData name="Nikhil Agarwal" userId="06b742bea3419320" providerId="Windows Live" clId="Web-{043064A1-8642-16DC-31AF-1B5935F4CCEA}" dt="2024-06-27T20:52:24.439" v="149"/>
          <ac:spMkLst>
            <pc:docMk/>
            <pc:sldMk cId="665313802" sldId="271"/>
            <ac:spMk id="2" creationId="{1638FFC4-FB96-D122-3936-EAA1840B367E}"/>
          </ac:spMkLst>
        </pc:spChg>
        <pc:spChg chg="mod">
          <ac:chgData name="Nikhil Agarwal" userId="06b742bea3419320" providerId="Windows Live" clId="Web-{043064A1-8642-16DC-31AF-1B5935F4CCEA}" dt="2024-06-27T20:52:34.049" v="151" actId="20577"/>
          <ac:spMkLst>
            <pc:docMk/>
            <pc:sldMk cId="665313802" sldId="271"/>
            <ac:spMk id="3" creationId="{2FCE68B2-8B64-8193-EAB0-ACA0E3F01B55}"/>
          </ac:spMkLst>
        </pc:spChg>
        <pc:spChg chg="add del mod">
          <ac:chgData name="Nikhil Agarwal" userId="06b742bea3419320" providerId="Windows Live" clId="Web-{043064A1-8642-16DC-31AF-1B5935F4CCEA}" dt="2024-06-27T20:51:52.626" v="146"/>
          <ac:spMkLst>
            <pc:docMk/>
            <pc:sldMk cId="665313802" sldId="271"/>
            <ac:spMk id="6" creationId="{3434B020-4DC7-5511-E31E-22F3A3862737}"/>
          </ac:spMkLst>
        </pc:spChg>
        <pc:spChg chg="add">
          <ac:chgData name="Nikhil Agarwal" userId="06b742bea3419320" providerId="Windows Live" clId="Web-{043064A1-8642-16DC-31AF-1B5935F4CCEA}" dt="2024-06-27T20:52:24.439" v="149"/>
          <ac:spMkLst>
            <pc:docMk/>
            <pc:sldMk cId="665313802" sldId="271"/>
            <ac:spMk id="8" creationId="{A7AE9375-4664-4DB2-922D-2782A6E439AC}"/>
          </ac:spMkLst>
        </pc:spChg>
        <pc:spChg chg="add">
          <ac:chgData name="Nikhil Agarwal" userId="06b742bea3419320" providerId="Windows Live" clId="Web-{043064A1-8642-16DC-31AF-1B5935F4CCEA}" dt="2024-06-27T20:52:24.439" v="149"/>
          <ac:spMkLst>
            <pc:docMk/>
            <pc:sldMk cId="665313802" sldId="271"/>
            <ac:spMk id="12" creationId="{9DD005C1-8C51-42D6-9BEE-B9B83849743D}"/>
          </ac:spMkLst>
        </pc:spChg>
        <pc:picChg chg="add del mod">
          <ac:chgData name="Nikhil Agarwal" userId="06b742bea3419320" providerId="Windows Live" clId="Web-{043064A1-8642-16DC-31AF-1B5935F4CCEA}" dt="2024-06-27T20:52:19.048" v="148"/>
          <ac:picMkLst>
            <pc:docMk/>
            <pc:sldMk cId="665313802" sldId="271"/>
            <ac:picMk id="4" creationId="{1FBCEA13-B641-F8D7-F754-00900D2FEE69}"/>
          </ac:picMkLst>
        </pc:picChg>
        <pc:cxnChg chg="add">
          <ac:chgData name="Nikhil Agarwal" userId="06b742bea3419320" providerId="Windows Live" clId="Web-{043064A1-8642-16DC-31AF-1B5935F4CCEA}" dt="2024-06-27T20:52:24.439" v="149"/>
          <ac:cxnSpMkLst>
            <pc:docMk/>
            <pc:sldMk cId="665313802" sldId="271"/>
            <ac:cxnSpMk id="10" creationId="{EE504C98-6397-41C1-A8D8-2D9C4ED307E0}"/>
          </ac:cxnSpMkLst>
        </pc:cxnChg>
      </pc:sldChg>
      <pc:sldChg chg="addSp delSp modSp mod setBg">
        <pc:chgData name="Nikhil Agarwal" userId="06b742bea3419320" providerId="Windows Live" clId="Web-{043064A1-8642-16DC-31AF-1B5935F4CCEA}" dt="2024-06-27T20:55:30.176" v="168"/>
        <pc:sldMkLst>
          <pc:docMk/>
          <pc:sldMk cId="1767562314" sldId="272"/>
        </pc:sldMkLst>
        <pc:spChg chg="mo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2" creationId="{832CC9F4-7853-288B-9D1B-BD4A7EA2CEFE}"/>
          </ac:spMkLst>
        </pc:spChg>
        <pc:spChg chg="add del">
          <ac:chgData name="Nikhil Agarwal" userId="06b742bea3419320" providerId="Windows Live" clId="Web-{043064A1-8642-16DC-31AF-1B5935F4CCEA}" dt="2024-06-27T20:53:13.909" v="153"/>
          <ac:spMkLst>
            <pc:docMk/>
            <pc:sldMk cId="1767562314" sldId="272"/>
            <ac:spMk id="7" creationId="{787F4F1C-8D3D-4EC1-B72D-A0470A5A08B8}"/>
          </ac:spMkLst>
        </pc:spChg>
        <pc:spChg chg="add del">
          <ac:chgData name="Nikhil Agarwal" userId="06b742bea3419320" providerId="Windows Live" clId="Web-{043064A1-8642-16DC-31AF-1B5935F4CCEA}" dt="2024-06-27T20:54:26.894" v="161"/>
          <ac:spMkLst>
            <pc:docMk/>
            <pc:sldMk cId="1767562314" sldId="272"/>
            <ac:spMk id="17" creationId="{84524344-6823-49EA-89D4-E36A82A9FD62}"/>
          </ac:spMkLst>
        </pc:spChg>
        <pc:spChg chg="add del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23" creationId="{9B37791B-B040-4694-BFDC-8DD132D86E8E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36" creationId="{489B7BFD-8F45-4093-AD9C-91B15B0503D9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38" creationId="{498F8FF6-43B4-494A-AF8F-123A4983EDF7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44" creationId="{76C5E6D3-976B-41A7-B008-5BB4ADF444D2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46" creationId="{5AFEC601-A132-47EE-B0C2-B38ACD9FCE6F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48" creationId="{279CAF82-0ECF-42BE-8F37-F71941E5D410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50" creationId="{2A8D3863-50D5-4235-9082-36776BF4F05F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59" creationId="{033BC44A-0661-43B4-9C14-FD5963C226AE}"/>
          </ac:spMkLst>
        </pc:spChg>
        <pc:spChg chg="add">
          <ac:chgData name="Nikhil Agarwal" userId="06b742bea3419320" providerId="Windows Live" clId="Web-{043064A1-8642-16DC-31AF-1B5935F4CCEA}" dt="2024-06-27T20:55:30.176" v="168"/>
          <ac:spMkLst>
            <pc:docMk/>
            <pc:sldMk cId="1767562314" sldId="272"/>
            <ac:spMk id="61" creationId="{E9306212-88FA-45BF-ABA3-1454AC42D900}"/>
          </ac:spMkLst>
        </pc:spChg>
        <pc:grpChg chg="add del">
          <ac:chgData name="Nikhil Agarwal" userId="06b742bea3419320" providerId="Windows Live" clId="Web-{043064A1-8642-16DC-31AF-1B5935F4CCEA}" dt="2024-06-27T20:53:13.909" v="153"/>
          <ac:grpSpMkLst>
            <pc:docMk/>
            <pc:sldMk cId="1767562314" sldId="272"/>
            <ac:grpSpMk id="9" creationId="{D1E3DD61-64DB-46AD-B249-E273CD86B051}"/>
          </ac:grpSpMkLst>
        </pc:grpChg>
        <pc:grpChg chg="add del">
          <ac:chgData name="Nikhil Agarwal" userId="06b742bea3419320" providerId="Windows Live" clId="Web-{043064A1-8642-16DC-31AF-1B5935F4CCEA}" dt="2024-06-27T20:54:26.894" v="161"/>
          <ac:grpSpMkLst>
            <pc:docMk/>
            <pc:sldMk cId="1767562314" sldId="272"/>
            <ac:grpSpMk id="18" creationId="{83F0465A-8953-42AC-8F67-7B9A54E660A2}"/>
          </ac:grpSpMkLst>
        </pc:grpChg>
        <pc:grpChg chg="add del">
          <ac:chgData name="Nikhil Agarwal" userId="06b742bea3419320" providerId="Windows Live" clId="Web-{043064A1-8642-16DC-31AF-1B5935F4CCEA}" dt="2024-06-27T20:55:30.176" v="168"/>
          <ac:grpSpMkLst>
            <pc:docMk/>
            <pc:sldMk cId="1767562314" sldId="272"/>
            <ac:grpSpMk id="25" creationId="{4B2AE301-8298-47C2-81FA-781BA50D9933}"/>
          </ac:grpSpMkLst>
        </pc:grpChg>
        <pc:grpChg chg="add">
          <ac:chgData name="Nikhil Agarwal" userId="06b742bea3419320" providerId="Windows Live" clId="Web-{043064A1-8642-16DC-31AF-1B5935F4CCEA}" dt="2024-06-27T20:55:30.176" v="168"/>
          <ac:grpSpMkLst>
            <pc:docMk/>
            <pc:sldMk cId="1767562314" sldId="272"/>
            <ac:grpSpMk id="40" creationId="{33574554-84CF-4FF0-B1BF-553245CC652C}"/>
          </ac:grpSpMkLst>
        </pc:grpChg>
        <pc:grpChg chg="add">
          <ac:chgData name="Nikhil Agarwal" userId="06b742bea3419320" providerId="Windows Live" clId="Web-{043064A1-8642-16DC-31AF-1B5935F4CCEA}" dt="2024-06-27T20:55:30.176" v="168"/>
          <ac:grpSpMkLst>
            <pc:docMk/>
            <pc:sldMk cId="1767562314" sldId="272"/>
            <ac:grpSpMk id="52" creationId="{FB9739EB-7F66-433D-841F-AB3CD18700B7}"/>
          </ac:grpSpMkLst>
        </pc:grpChg>
        <pc:picChg chg="add del mod">
          <ac:chgData name="Nikhil Agarwal" userId="06b742bea3419320" providerId="Windows Live" clId="Web-{043064A1-8642-16DC-31AF-1B5935F4CCEA}" dt="2024-06-27T20:55:02.566" v="163"/>
          <ac:picMkLst>
            <pc:docMk/>
            <pc:sldMk cId="1767562314" sldId="272"/>
            <ac:picMk id="3" creationId="{C35CE501-FB83-93C1-8526-31CA445E9A48}"/>
          </ac:picMkLst>
        </pc:picChg>
        <pc:picChg chg="add mod">
          <ac:chgData name="Nikhil Agarwal" userId="06b742bea3419320" providerId="Windows Live" clId="Web-{043064A1-8642-16DC-31AF-1B5935F4CCEA}" dt="2024-06-27T20:55:30.176" v="168"/>
          <ac:picMkLst>
            <pc:docMk/>
            <pc:sldMk cId="1767562314" sldId="272"/>
            <ac:picMk id="4" creationId="{7557D46A-A0C7-95F2-938E-5860B0502953}"/>
          </ac:picMkLst>
        </pc:picChg>
      </pc:sldChg>
      <pc:sldChg chg="addSp delSp modSp del">
        <pc:chgData name="Nikhil Agarwal" userId="06b742bea3419320" providerId="Windows Live" clId="Web-{043064A1-8642-16DC-31AF-1B5935F4CCEA}" dt="2024-06-27T21:01:08.025" v="215"/>
        <pc:sldMkLst>
          <pc:docMk/>
          <pc:sldMk cId="3971879959" sldId="273"/>
        </pc:sldMkLst>
        <pc:spChg chg="mod">
          <ac:chgData name="Nikhil Agarwal" userId="06b742bea3419320" providerId="Windows Live" clId="Web-{043064A1-8642-16DC-31AF-1B5935F4CCEA}" dt="2024-06-27T20:59:38.649" v="205" actId="1076"/>
          <ac:spMkLst>
            <pc:docMk/>
            <pc:sldMk cId="3971879959" sldId="273"/>
            <ac:spMk id="2" creationId="{87DBA33F-4C59-DF65-81C1-4DA78881CAF3}"/>
          </ac:spMkLst>
        </pc:spChg>
        <pc:spChg chg="del mod">
          <ac:chgData name="Nikhil Agarwal" userId="06b742bea3419320" providerId="Windows Live" clId="Web-{043064A1-8642-16DC-31AF-1B5935F4CCEA}" dt="2024-06-27T21:00:06.743" v="210"/>
          <ac:spMkLst>
            <pc:docMk/>
            <pc:sldMk cId="3971879959" sldId="273"/>
            <ac:spMk id="4" creationId="{3BBFED4E-BBFF-A7ED-E1D0-65723FA0397E}"/>
          </ac:spMkLst>
        </pc:spChg>
        <pc:graphicFrameChg chg="add">
          <ac:chgData name="Nikhil Agarwal" userId="06b742bea3419320" providerId="Windows Live" clId="Web-{043064A1-8642-16DC-31AF-1B5935F4CCEA}" dt="2024-06-27T21:00:06.743" v="210"/>
          <ac:graphicFrameMkLst>
            <pc:docMk/>
            <pc:sldMk cId="3971879959" sldId="273"/>
            <ac:graphicFrameMk id="8" creationId="{469F1AED-CD68-8DC2-D83D-9A839CF4845A}"/>
          </ac:graphicFrameMkLst>
        </pc:graphicFrameChg>
        <pc:picChg chg="add mod">
          <ac:chgData name="Nikhil Agarwal" userId="06b742bea3419320" providerId="Windows Live" clId="Web-{043064A1-8642-16DC-31AF-1B5935F4CCEA}" dt="2024-06-27T21:00:12.774" v="211" actId="1076"/>
          <ac:picMkLst>
            <pc:docMk/>
            <pc:sldMk cId="3971879959" sldId="273"/>
            <ac:picMk id="3" creationId="{B5312680-81E2-46E3-BD2B-30E2EFE99927}"/>
          </ac:picMkLst>
        </pc:picChg>
        <pc:picChg chg="add mod">
          <ac:chgData name="Nikhil Agarwal" userId="06b742bea3419320" providerId="Windows Live" clId="Web-{043064A1-8642-16DC-31AF-1B5935F4CCEA}" dt="2024-06-27T21:00:15.759" v="212" actId="1076"/>
          <ac:picMkLst>
            <pc:docMk/>
            <pc:sldMk cId="3971879959" sldId="273"/>
            <ac:picMk id="5" creationId="{256D5306-55C6-D6E1-D01F-99D29DF3B226}"/>
          </ac:picMkLst>
        </pc:picChg>
        <pc:picChg chg="add mod">
          <ac:chgData name="Nikhil Agarwal" userId="06b742bea3419320" providerId="Windows Live" clId="Web-{043064A1-8642-16DC-31AF-1B5935F4CCEA}" dt="2024-06-27T21:00:21.712" v="214" actId="1076"/>
          <ac:picMkLst>
            <pc:docMk/>
            <pc:sldMk cId="3971879959" sldId="273"/>
            <ac:picMk id="6" creationId="{787E46A5-A2A2-70DC-380C-235FE2DD0ECD}"/>
          </ac:picMkLst>
        </pc:picChg>
      </pc:sldChg>
      <pc:sldChg chg="addSp delSp modSp mod setBg">
        <pc:chgData name="Nikhil Agarwal" userId="06b742bea3419320" providerId="Windows Live" clId="Web-{043064A1-8642-16DC-31AF-1B5935F4CCEA}" dt="2024-06-27T21:03:38.559" v="224" actId="1076"/>
        <pc:sldMkLst>
          <pc:docMk/>
          <pc:sldMk cId="1367657322" sldId="274"/>
        </pc:sldMkLst>
        <pc:spChg chg="add del mod ord">
          <ac:chgData name="Nikhil Agarwal" userId="06b742bea3419320" providerId="Windows Live" clId="Web-{043064A1-8642-16DC-31AF-1B5935F4CCEA}" dt="2024-06-27T21:03:38.559" v="224" actId="1076"/>
          <ac:spMkLst>
            <pc:docMk/>
            <pc:sldMk cId="1367657322" sldId="274"/>
            <ac:spMk id="2" creationId="{B6ED2877-3FB2-CAB5-4A2C-188D43B3E1B9}"/>
          </ac:spMkLst>
        </pc:spChg>
        <pc:spChg chg="add del mod">
          <ac:chgData name="Nikhil Agarwal" userId="06b742bea3419320" providerId="Windows Live" clId="Web-{043064A1-8642-16DC-31AF-1B5935F4CCEA}" dt="2024-06-27T21:03:11.418" v="219"/>
          <ac:spMkLst>
            <pc:docMk/>
            <pc:sldMk cId="1367657322" sldId="274"/>
            <ac:spMk id="5" creationId="{034B8872-EE0F-49E4-CDBE-CDB0BB7DC5CE}"/>
          </ac:spMkLst>
        </pc:spChg>
        <pc:spChg chg="add">
          <ac:chgData name="Nikhil Agarwal" userId="06b742bea3419320" providerId="Windows Live" clId="Web-{043064A1-8642-16DC-31AF-1B5935F4CCEA}" dt="2024-06-27T21:03:24.215" v="223"/>
          <ac:spMkLst>
            <pc:docMk/>
            <pc:sldMk cId="1367657322" sldId="274"/>
            <ac:spMk id="11" creationId="{9C6777B5-64F4-4200-B099-34168B69FE53}"/>
          </ac:spMkLst>
        </pc:spChg>
        <pc:spChg chg="add">
          <ac:chgData name="Nikhil Agarwal" userId="06b742bea3419320" providerId="Windows Live" clId="Web-{043064A1-8642-16DC-31AF-1B5935F4CCEA}" dt="2024-06-27T21:03:24.215" v="223"/>
          <ac:spMkLst>
            <pc:docMk/>
            <pc:sldMk cId="1367657322" sldId="274"/>
            <ac:spMk id="13" creationId="{9B37791B-B040-4694-BFDC-8DD132D86E8E}"/>
          </ac:spMkLst>
        </pc:spChg>
        <pc:grpChg chg="add">
          <ac:chgData name="Nikhil Agarwal" userId="06b742bea3419320" providerId="Windows Live" clId="Web-{043064A1-8642-16DC-31AF-1B5935F4CCEA}" dt="2024-06-27T21:03:24.215" v="223"/>
          <ac:grpSpMkLst>
            <pc:docMk/>
            <pc:sldMk cId="1367657322" sldId="274"/>
            <ac:grpSpMk id="15" creationId="{4252769E-B9F0-4068-A645-5BBEF16E9C28}"/>
          </ac:grpSpMkLst>
        </pc:grpChg>
        <pc:picChg chg="add del mod">
          <ac:chgData name="Nikhil Agarwal" userId="06b742bea3419320" providerId="Windows Live" clId="Web-{043064A1-8642-16DC-31AF-1B5935F4CCEA}" dt="2024-06-27T21:03:15.980" v="221"/>
          <ac:picMkLst>
            <pc:docMk/>
            <pc:sldMk cId="1367657322" sldId="274"/>
            <ac:picMk id="3" creationId="{0B95568C-AF16-A911-5EF6-3C3436976B01}"/>
          </ac:picMkLst>
        </pc:picChg>
        <pc:picChg chg="add mod">
          <ac:chgData name="Nikhil Agarwal" userId="06b742bea3419320" providerId="Windows Live" clId="Web-{043064A1-8642-16DC-31AF-1B5935F4CCEA}" dt="2024-06-27T21:03:24.215" v="223"/>
          <ac:picMkLst>
            <pc:docMk/>
            <pc:sldMk cId="1367657322" sldId="274"/>
            <ac:picMk id="6" creationId="{10E75730-A702-05A5-A486-62628F321454}"/>
          </ac:picMkLst>
        </pc:picChg>
      </pc:sldChg>
      <pc:sldChg chg="addSp delSp modSp mod setBg">
        <pc:chgData name="Nikhil Agarwal" userId="06b742bea3419320" providerId="Windows Live" clId="Web-{043064A1-8642-16DC-31AF-1B5935F4CCEA}" dt="2024-06-27T20:42:02.242" v="105" actId="14100"/>
        <pc:sldMkLst>
          <pc:docMk/>
          <pc:sldMk cId="595163313" sldId="275"/>
        </pc:sldMkLst>
        <pc:spChg chg="mo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2" creationId="{4B9265CB-69B7-6184-E2C6-0CC2E8C00E48}"/>
          </ac:spMkLst>
        </pc:spChg>
        <pc:spChg chg="mod ord">
          <ac:chgData name="Nikhil Agarwal" userId="06b742bea3419320" providerId="Windows Live" clId="Web-{043064A1-8642-16DC-31AF-1B5935F4CCEA}" dt="2024-06-27T20:42:02.242" v="105" actId="14100"/>
          <ac:spMkLst>
            <pc:docMk/>
            <pc:sldMk cId="595163313" sldId="275"/>
            <ac:spMk id="3" creationId="{E3563313-3863-88CA-A7BF-091FF3B965DB}"/>
          </ac:spMkLst>
        </pc:spChg>
        <pc:spChg chg="add del">
          <ac:chgData name="Nikhil Agarwal" userId="06b742bea3419320" providerId="Windows Live" clId="Web-{043064A1-8642-16DC-31AF-1B5935F4CCEA}" dt="2024-06-27T20:41:42.179" v="98"/>
          <ac:spMkLst>
            <pc:docMk/>
            <pc:sldMk cId="595163313" sldId="275"/>
            <ac:spMk id="6" creationId="{815925C2-A704-4D47-B1C1-3FCA52512EC1}"/>
          </ac:spMkLst>
        </pc:spChg>
        <pc:spChg chg="add del">
          <ac:chgData name="Nikhil Agarwal" userId="06b742bea3419320" providerId="Windows Live" clId="Web-{043064A1-8642-16DC-31AF-1B5935F4CCEA}" dt="2024-06-27T20:39:32.537" v="79"/>
          <ac:spMkLst>
            <pc:docMk/>
            <pc:sldMk cId="595163313" sldId="275"/>
            <ac:spMk id="7" creationId="{0D7B6173-1D58-48E2-83CF-37350F315F75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8" creationId="{5A0118C5-4F8D-4CF4-BADD-53FEACC6C42A}"/>
          </ac:spMkLst>
        </pc:spChg>
        <pc:spChg chg="add del">
          <ac:chgData name="Nikhil Agarwal" userId="06b742bea3419320" providerId="Windows Live" clId="Web-{043064A1-8642-16DC-31AF-1B5935F4CCEA}" dt="2024-06-27T20:39:32.537" v="79"/>
          <ac:spMkLst>
            <pc:docMk/>
            <pc:sldMk cId="595163313" sldId="275"/>
            <ac:spMk id="9" creationId="{02EBFA83-D4DB-4CA0-B229-9E44634D7FE9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10" creationId="{CAEBFCD5-5356-4326-8D39-8235A46CD7B2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12" creationId="{F6814848-248A-47DD-88E0-95099D951EF8}"/>
          </ac:spMkLst>
        </pc:spChg>
        <pc:spChg chg="add del">
          <ac:chgData name="Nikhil Agarwal" userId="06b742bea3419320" providerId="Windows Live" clId="Web-{043064A1-8642-16DC-31AF-1B5935F4CCEA}" dt="2024-06-27T20:39:32.537" v="79"/>
          <ac:spMkLst>
            <pc:docMk/>
            <pc:sldMk cId="595163313" sldId="275"/>
            <ac:spMk id="13" creationId="{21BDEC81-16A7-4451-B893-C15000083B77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14" creationId="{718BDA89-0D2C-4C4E-99F6-D7A220FE48D3}"/>
          </ac:spMkLst>
        </pc:spChg>
        <pc:spChg chg="add del">
          <ac:chgData name="Nikhil Agarwal" userId="06b742bea3419320" providerId="Windows Live" clId="Web-{043064A1-8642-16DC-31AF-1B5935F4CCEA}" dt="2024-06-27T20:41:42.179" v="98"/>
          <ac:spMkLst>
            <pc:docMk/>
            <pc:sldMk cId="595163313" sldId="275"/>
            <ac:spMk id="15" creationId="{01D4315C-C23C-4FD3-98DF-08C29E2292A8}"/>
          </ac:spMkLst>
        </pc:spChg>
        <pc:spChg chg="add del">
          <ac:chgData name="Nikhil Agarwal" userId="06b742bea3419320" providerId="Windows Live" clId="Web-{043064A1-8642-16DC-31AF-1B5935F4CCEA}" dt="2024-06-27T20:39:32.537" v="79"/>
          <ac:spMkLst>
            <pc:docMk/>
            <pc:sldMk cId="595163313" sldId="275"/>
            <ac:spMk id="18" creationId="{26A515A1-4D80-430E-BE0A-71A290516A82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20" creationId="{7CE98B01-ED41-482F-AFA1-19C7FA7C04A7}"/>
          </ac:spMkLst>
        </pc:spChg>
        <pc:spChg chg="add del">
          <ac:chgData name="Nikhil Agarwal" userId="06b742bea3419320" providerId="Windows Live" clId="Web-{043064A1-8642-16DC-31AF-1B5935F4CCEA}" dt="2024-06-27T20:40:49.178" v="95"/>
          <ac:spMkLst>
            <pc:docMk/>
            <pc:sldMk cId="595163313" sldId="275"/>
            <ac:spMk id="21" creationId="{B95B9BA8-1D69-4796-85F5-B6D0BD52354B}"/>
          </ac:spMkLst>
        </pc:spChg>
        <pc:spChg chg="add del">
          <ac:chgData name="Nikhil Agarwal" userId="06b742bea3419320" providerId="Windows Live" clId="Web-{043064A1-8642-16DC-31AF-1B5935F4CCEA}" dt="2024-06-27T20:38:50.505" v="75"/>
          <ac:spMkLst>
            <pc:docMk/>
            <pc:sldMk cId="595163313" sldId="275"/>
            <ac:spMk id="22" creationId="{B9CABDD0-8DF6-4974-A224-9A2A81778003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26" creationId="{08DDF938-524E-4C18-A47D-C00627832366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35" creationId="{5A0118C5-4F8D-4CF4-BADD-53FEACC6C42A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36" creationId="{4E0A5C5C-2A95-428E-9F6A-0D29EBD57C9F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37" creationId="{1056F38F-7C4E-461D-8709-7D0024AE1F79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38" creationId="{C7278469-3C3C-49CE-AEEE-E176A4900B78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41" creationId="{4C6598AB-1C17-4D54-951C-A082D94ACB7A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42" creationId="{C83B66D7-137D-4AC1-B172-53D60F08BEB5}"/>
          </ac:spMkLst>
        </pc:spChg>
        <pc:spChg chg="add">
          <ac:chgData name="Nikhil Agarwal" userId="06b742bea3419320" providerId="Windows Live" clId="Web-{043064A1-8642-16DC-31AF-1B5935F4CCEA}" dt="2024-06-27T20:41:42.242" v="99"/>
          <ac:spMkLst>
            <pc:docMk/>
            <pc:sldMk cId="595163313" sldId="275"/>
            <ac:spMk id="43" creationId="{F6B92503-6984-4D15-8B98-8718709B785D}"/>
          </ac:spMkLst>
        </pc:spChg>
        <pc:grpChg chg="add del">
          <ac:chgData name="Nikhil Agarwal" userId="06b742bea3419320" providerId="Windows Live" clId="Web-{043064A1-8642-16DC-31AF-1B5935F4CCEA}" dt="2024-06-27T20:38:50.505" v="75"/>
          <ac:grpSpMkLst>
            <pc:docMk/>
            <pc:sldMk cId="595163313" sldId="275"/>
            <ac:grpSpMk id="16" creationId="{6B67BE95-96EF-433C-9F29-B0732AA6B6AC}"/>
          </ac:grpSpMkLst>
        </pc:grpChg>
        <pc:grpChg chg="add del">
          <ac:chgData name="Nikhil Agarwal" userId="06b742bea3419320" providerId="Windows Live" clId="Web-{043064A1-8642-16DC-31AF-1B5935F4CCEA}" dt="2024-06-27T20:40:49.178" v="95"/>
          <ac:grpSpMkLst>
            <pc:docMk/>
            <pc:sldMk cId="595163313" sldId="275"/>
            <ac:grpSpMk id="23" creationId="{D44E3F87-3D58-4B03-86B2-15A5C5B9C964}"/>
          </ac:grpSpMkLst>
        </pc:grpChg>
        <pc:grpChg chg="add del">
          <ac:chgData name="Nikhil Agarwal" userId="06b742bea3419320" providerId="Windows Live" clId="Web-{043064A1-8642-16DC-31AF-1B5935F4CCEA}" dt="2024-06-27T20:38:50.505" v="75"/>
          <ac:grpSpMkLst>
            <pc:docMk/>
            <pc:sldMk cId="595163313" sldId="275"/>
            <ac:grpSpMk id="24" creationId="{D6E8B984-55B9-4A62-A043-997D00F0AE09}"/>
          </ac:grpSpMkLst>
        </pc:grpChg>
        <pc:grpChg chg="add del">
          <ac:chgData name="Nikhil Agarwal" userId="06b742bea3419320" providerId="Windows Live" clId="Web-{043064A1-8642-16DC-31AF-1B5935F4CCEA}" dt="2024-06-27T20:41:42.179" v="98"/>
          <ac:grpSpMkLst>
            <pc:docMk/>
            <pc:sldMk cId="595163313" sldId="275"/>
            <ac:grpSpMk id="25" creationId="{5E6B47BC-43FD-4C91-8BFF-B41B99A8A39E}"/>
          </ac:grpSpMkLst>
        </pc:grpChg>
        <pc:grpChg chg="add del">
          <ac:chgData name="Nikhil Agarwal" userId="06b742bea3419320" providerId="Windows Live" clId="Web-{043064A1-8642-16DC-31AF-1B5935F4CCEA}" dt="2024-06-27T20:41:42.179" v="98"/>
          <ac:grpSpMkLst>
            <pc:docMk/>
            <pc:sldMk cId="595163313" sldId="275"/>
            <ac:grpSpMk id="28" creationId="{43F5E015-E085-4624-B431-B42414448684}"/>
          </ac:grpSpMkLst>
        </pc:grpChg>
        <pc:grpChg chg="add">
          <ac:chgData name="Nikhil Agarwal" userId="06b742bea3419320" providerId="Windows Live" clId="Web-{043064A1-8642-16DC-31AF-1B5935F4CCEA}" dt="2024-06-27T20:41:42.242" v="99"/>
          <ac:grpSpMkLst>
            <pc:docMk/>
            <pc:sldMk cId="595163313" sldId="275"/>
            <ac:grpSpMk id="39" creationId="{93DC754C-7E09-422D-A8BB-AF632E90DFA2}"/>
          </ac:grpSpMkLst>
        </pc:grpChg>
        <pc:grpChg chg="add">
          <ac:chgData name="Nikhil Agarwal" userId="06b742bea3419320" providerId="Windows Live" clId="Web-{043064A1-8642-16DC-31AF-1B5935F4CCEA}" dt="2024-06-27T20:41:42.242" v="99"/>
          <ac:grpSpMkLst>
            <pc:docMk/>
            <pc:sldMk cId="595163313" sldId="275"/>
            <ac:grpSpMk id="44" creationId="{3773FAF5-C452-4455-9411-D6AF5EBD4CA9}"/>
          </ac:grpSpMkLst>
        </pc:grpChg>
        <pc:picChg chg="add del mod">
          <ac:chgData name="Nikhil Agarwal" userId="06b742bea3419320" providerId="Windows Live" clId="Web-{043064A1-8642-16DC-31AF-1B5935F4CCEA}" dt="2024-06-27T20:38:48.208" v="74"/>
          <ac:picMkLst>
            <pc:docMk/>
            <pc:sldMk cId="595163313" sldId="275"/>
            <ac:picMk id="4" creationId="{15E311D8-7DD8-CDEA-CC0A-AEFE0F2D4C94}"/>
          </ac:picMkLst>
        </pc:picChg>
        <pc:picChg chg="add del mod">
          <ac:chgData name="Nikhil Agarwal" userId="06b742bea3419320" providerId="Windows Live" clId="Web-{043064A1-8642-16DC-31AF-1B5935F4CCEA}" dt="2024-06-27T20:40:58.257" v="96"/>
          <ac:picMkLst>
            <pc:docMk/>
            <pc:sldMk cId="595163313" sldId="275"/>
            <ac:picMk id="5" creationId="{8284D5BA-7642-59B0-26A6-7CC11752413C}"/>
          </ac:picMkLst>
        </pc:picChg>
        <pc:picChg chg="add del">
          <ac:chgData name="Nikhil Agarwal" userId="06b742bea3419320" providerId="Windows Live" clId="Web-{043064A1-8642-16DC-31AF-1B5935F4CCEA}" dt="2024-06-27T20:39:32.537" v="79"/>
          <ac:picMkLst>
            <pc:docMk/>
            <pc:sldMk cId="595163313" sldId="275"/>
            <ac:picMk id="11" creationId="{B0DAC8FB-A162-44E3-A606-C855A03A5B09}"/>
          </ac:picMkLst>
        </pc:picChg>
      </pc:sldChg>
    </pc:docChg>
  </pc:docChgLst>
  <pc:docChgLst>
    <pc:chgData name="Nikhil Agarwal" userId="06b742bea3419320" providerId="Windows Live" clId="Web-{512E46E3-D725-1283-3A2E-9556A90EE5BA}"/>
    <pc:docChg chg="addSld delSld modSld sldOrd">
      <pc:chgData name="Nikhil Agarwal" userId="06b742bea3419320" providerId="Windows Live" clId="Web-{512E46E3-D725-1283-3A2E-9556A90EE5BA}" dt="2024-06-27T18:24:39.119" v="294" actId="20577"/>
      <pc:docMkLst>
        <pc:docMk/>
      </pc:docMkLst>
      <pc:sldChg chg="addSp modSp mod setBg">
        <pc:chgData name="Nikhil Agarwal" userId="06b742bea3419320" providerId="Windows Live" clId="Web-{512E46E3-D725-1283-3A2E-9556A90EE5BA}" dt="2024-06-27T18:24:39.119" v="294" actId="20577"/>
        <pc:sldMkLst>
          <pc:docMk/>
          <pc:sldMk cId="109857222" sldId="256"/>
        </pc:sldMkLst>
        <pc:spChg chg="mo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khil Agarwal" userId="06b742bea3419320" providerId="Windows Live" clId="Web-{512E46E3-D725-1283-3A2E-9556A90EE5BA}" dt="2024-06-27T18:24:39.119" v="29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8" creationId="{489B7BFD-8F45-4093-AD9C-91B15B0503D9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14" creationId="{498F8FF6-43B4-494A-AF8F-123A4983EDF7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16" creationId="{2B06059C-C357-4011-82B9-9C0106301384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18" creationId="{5AFEC601-A132-47EE-B0C2-B38ACD9FCE6F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20" creationId="{279CAF82-0ECF-42BE-8F37-F71941E5D410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22" creationId="{218E095B-4870-4AD5-9C41-C16D59523501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31" creationId="{033BC44A-0661-43B4-9C14-FD5963C226AE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33" creationId="{BE8CB2F0-2F5A-4EBD-B214-E0309C31F578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35" creationId="{FFD3887D-244B-4EC4-9208-E304984C5D0F}"/>
          </ac:spMkLst>
        </pc:spChg>
        <pc:spChg chg="add">
          <ac:chgData name="Nikhil Agarwal" userId="06b742bea3419320" providerId="Windows Live" clId="Web-{512E46E3-D725-1283-3A2E-9556A90EE5BA}" dt="2024-06-27T18:24:20.165" v="288"/>
          <ac:spMkLst>
            <pc:docMk/>
            <pc:sldMk cId="109857222" sldId="256"/>
            <ac:spMk id="37" creationId="{97224C31-855E-4593-8A58-5B2B0CC4F537}"/>
          </ac:spMkLst>
        </pc:spChg>
        <pc:grpChg chg="add">
          <ac:chgData name="Nikhil Agarwal" userId="06b742bea3419320" providerId="Windows Live" clId="Web-{512E46E3-D725-1283-3A2E-9556A90EE5BA}" dt="2024-06-27T18:24:20.165" v="288"/>
          <ac:grpSpMkLst>
            <pc:docMk/>
            <pc:sldMk cId="109857222" sldId="256"/>
            <ac:grpSpMk id="10" creationId="{042BC7E5-76DB-4826-8C07-4A49B6353F76}"/>
          </ac:grpSpMkLst>
        </pc:grpChg>
        <pc:grpChg chg="add">
          <ac:chgData name="Nikhil Agarwal" userId="06b742bea3419320" providerId="Windows Live" clId="Web-{512E46E3-D725-1283-3A2E-9556A90EE5BA}" dt="2024-06-27T18:24:20.165" v="288"/>
          <ac:grpSpMkLst>
            <pc:docMk/>
            <pc:sldMk cId="109857222" sldId="256"/>
            <ac:grpSpMk id="24" creationId="{FB9739EB-7F66-433D-841F-AB3CD18700B7}"/>
          </ac:grpSpMkLst>
        </pc:grpChg>
      </pc:sldChg>
      <pc:sldChg chg="modSp new ord">
        <pc:chgData name="Nikhil Agarwal" userId="06b742bea3419320" providerId="Windows Live" clId="Web-{512E46E3-D725-1283-3A2E-9556A90EE5BA}" dt="2024-06-27T18:03:28.135" v="77"/>
        <pc:sldMkLst>
          <pc:docMk/>
          <pc:sldMk cId="4137822598" sldId="257"/>
        </pc:sldMkLst>
        <pc:spChg chg="mod">
          <ac:chgData name="Nikhil Agarwal" userId="06b742bea3419320" providerId="Windows Live" clId="Web-{512E46E3-D725-1283-3A2E-9556A90EE5BA}" dt="2024-06-27T17:58:18.380" v="35" actId="20577"/>
          <ac:spMkLst>
            <pc:docMk/>
            <pc:sldMk cId="4137822598" sldId="257"/>
            <ac:spMk id="2" creationId="{0186A22A-D053-159F-EC4D-5749B1743777}"/>
          </ac:spMkLst>
        </pc:spChg>
        <pc:spChg chg="mod">
          <ac:chgData name="Nikhil Agarwal" userId="06b742bea3419320" providerId="Windows Live" clId="Web-{512E46E3-D725-1283-3A2E-9556A90EE5BA}" dt="2024-06-27T18:03:06.616" v="76" actId="20577"/>
          <ac:spMkLst>
            <pc:docMk/>
            <pc:sldMk cId="4137822598" sldId="257"/>
            <ac:spMk id="3" creationId="{C3CAE3D8-2FBE-026B-EB26-D534A2ECE7FB}"/>
          </ac:spMkLst>
        </pc:spChg>
      </pc:sldChg>
      <pc:sldChg chg="addSp delSp modSp new">
        <pc:chgData name="Nikhil Agarwal" userId="06b742bea3419320" providerId="Windows Live" clId="Web-{512E46E3-D725-1283-3A2E-9556A90EE5BA}" dt="2024-06-27T18:22:13.634" v="270"/>
        <pc:sldMkLst>
          <pc:docMk/>
          <pc:sldMk cId="1127016774" sldId="258"/>
        </pc:sldMkLst>
        <pc:spChg chg="mod">
          <ac:chgData name="Nikhil Agarwal" userId="06b742bea3419320" providerId="Windows Live" clId="Web-{512E46E3-D725-1283-3A2E-9556A90EE5BA}" dt="2024-06-27T18:04:03.588" v="87" actId="20577"/>
          <ac:spMkLst>
            <pc:docMk/>
            <pc:sldMk cId="1127016774" sldId="258"/>
            <ac:spMk id="2" creationId="{F0828B46-A753-B490-BC52-1B8A8B411725}"/>
          </ac:spMkLst>
        </pc:spChg>
        <pc:spChg chg="mod">
          <ac:chgData name="Nikhil Agarwal" userId="06b742bea3419320" providerId="Windows Live" clId="Web-{512E46E3-D725-1283-3A2E-9556A90EE5BA}" dt="2024-06-27T18:04:10.822" v="90" actId="20577"/>
          <ac:spMkLst>
            <pc:docMk/>
            <pc:sldMk cId="1127016774" sldId="258"/>
            <ac:spMk id="3" creationId="{C3D8EDF5-5239-596B-BD91-BA590653176D}"/>
          </ac:spMkLst>
        </pc:spChg>
        <pc:spChg chg="add del mod">
          <ac:chgData name="Nikhil Agarwal" userId="06b742bea3419320" providerId="Windows Live" clId="Web-{512E46E3-D725-1283-3A2E-9556A90EE5BA}" dt="2024-06-27T18:22:13.634" v="270"/>
          <ac:spMkLst>
            <pc:docMk/>
            <pc:sldMk cId="1127016774" sldId="258"/>
            <ac:spMk id="4" creationId="{E3563313-3863-88CA-A7BF-091FF3B965DB}"/>
          </ac:spMkLst>
        </pc:spChg>
      </pc:sldChg>
      <pc:sldChg chg="addSp modSp new ord">
        <pc:chgData name="Nikhil Agarwal" userId="06b742bea3419320" providerId="Windows Live" clId="Web-{512E46E3-D725-1283-3A2E-9556A90EE5BA}" dt="2024-06-27T18:22:27.618" v="272"/>
        <pc:sldMkLst>
          <pc:docMk/>
          <pc:sldMk cId="2226038763" sldId="259"/>
        </pc:sldMkLst>
        <pc:spChg chg="mod">
          <ac:chgData name="Nikhil Agarwal" userId="06b742bea3419320" providerId="Windows Live" clId="Web-{512E46E3-D725-1283-3A2E-9556A90EE5BA}" dt="2024-06-27T18:04:44.120" v="103" actId="20577"/>
          <ac:spMkLst>
            <pc:docMk/>
            <pc:sldMk cId="2226038763" sldId="259"/>
            <ac:spMk id="2" creationId="{414CA2F2-6725-462A-190B-1271D94D1107}"/>
          </ac:spMkLst>
        </pc:spChg>
        <pc:picChg chg="add mod">
          <ac:chgData name="Nikhil Agarwal" userId="06b742bea3419320" providerId="Windows Live" clId="Web-{512E46E3-D725-1283-3A2E-9556A90EE5BA}" dt="2024-06-27T18:04:47.026" v="104"/>
          <ac:picMkLst>
            <pc:docMk/>
            <pc:sldMk cId="2226038763" sldId="259"/>
            <ac:picMk id="3" creationId="{323C312E-F886-B283-4B34-7E84E56C04F5}"/>
          </ac:picMkLst>
        </pc:picChg>
      </pc:sldChg>
      <pc:sldChg chg="addSp delSp modSp new">
        <pc:chgData name="Nikhil Agarwal" userId="06b742bea3419320" providerId="Windows Live" clId="Web-{512E46E3-D725-1283-3A2E-9556A90EE5BA}" dt="2024-06-27T18:05:41.092" v="118"/>
        <pc:sldMkLst>
          <pc:docMk/>
          <pc:sldMk cId="2253889135" sldId="260"/>
        </pc:sldMkLst>
        <pc:spChg chg="mod">
          <ac:chgData name="Nikhil Agarwal" userId="06b742bea3419320" providerId="Windows Live" clId="Web-{512E46E3-D725-1283-3A2E-9556A90EE5BA}" dt="2024-06-27T18:05:26.151" v="116" actId="20577"/>
          <ac:spMkLst>
            <pc:docMk/>
            <pc:sldMk cId="2253889135" sldId="260"/>
            <ac:spMk id="2" creationId="{F8CB2014-F95F-4C82-DCB8-91B200ECFDFC}"/>
          </ac:spMkLst>
        </pc:spChg>
        <pc:spChg chg="del">
          <ac:chgData name="Nikhil Agarwal" userId="06b742bea3419320" providerId="Windows Live" clId="Web-{512E46E3-D725-1283-3A2E-9556A90EE5BA}" dt="2024-06-27T18:05:31.483" v="117"/>
          <ac:spMkLst>
            <pc:docMk/>
            <pc:sldMk cId="2253889135" sldId="260"/>
            <ac:spMk id="3" creationId="{428325F2-7773-9B3D-DEC7-DA8C267941C4}"/>
          </ac:spMkLst>
        </pc:spChg>
        <pc:picChg chg="add mod">
          <ac:chgData name="Nikhil Agarwal" userId="06b742bea3419320" providerId="Windows Live" clId="Web-{512E46E3-D725-1283-3A2E-9556A90EE5BA}" dt="2024-06-27T18:05:41.092" v="118"/>
          <ac:picMkLst>
            <pc:docMk/>
            <pc:sldMk cId="2253889135" sldId="260"/>
            <ac:picMk id="4" creationId="{F262850E-0207-5B5D-3CF3-1E66CF1D8B0A}"/>
          </ac:picMkLst>
        </pc:picChg>
      </pc:sldChg>
      <pc:sldChg chg="new del ord">
        <pc:chgData name="Nikhil Agarwal" userId="06b742bea3419320" providerId="Windows Live" clId="Web-{512E46E3-D725-1283-3A2E-9556A90EE5BA}" dt="2024-06-27T18:06:10.786" v="122"/>
        <pc:sldMkLst>
          <pc:docMk/>
          <pc:sldMk cId="1226510548" sldId="261"/>
        </pc:sldMkLst>
      </pc:sldChg>
      <pc:sldChg chg="addSp modSp new">
        <pc:chgData name="Nikhil Agarwal" userId="06b742bea3419320" providerId="Windows Live" clId="Web-{512E46E3-D725-1283-3A2E-9556A90EE5BA}" dt="2024-06-27T18:07:24.974" v="124"/>
        <pc:sldMkLst>
          <pc:docMk/>
          <pc:sldMk cId="3914744952" sldId="262"/>
        </pc:sldMkLst>
        <pc:spChg chg="mod">
          <ac:chgData name="Nikhil Agarwal" userId="06b742bea3419320" providerId="Windows Live" clId="Web-{512E46E3-D725-1283-3A2E-9556A90EE5BA}" dt="2024-06-27T18:06:23.661" v="123" actId="20577"/>
          <ac:spMkLst>
            <pc:docMk/>
            <pc:sldMk cId="3914744952" sldId="262"/>
            <ac:spMk id="2" creationId="{B3DD8AB0-B2C7-AC9F-10E4-69DA0FC1C810}"/>
          </ac:spMkLst>
        </pc:spChg>
        <pc:picChg chg="add mod">
          <ac:chgData name="Nikhil Agarwal" userId="06b742bea3419320" providerId="Windows Live" clId="Web-{512E46E3-D725-1283-3A2E-9556A90EE5BA}" dt="2024-06-27T18:07:24.974" v="124"/>
          <ac:picMkLst>
            <pc:docMk/>
            <pc:sldMk cId="3914744952" sldId="262"/>
            <ac:picMk id="3" creationId="{91EEF186-0760-2165-273D-D5AE91119A9B}"/>
          </ac:picMkLst>
        </pc:picChg>
      </pc:sldChg>
      <pc:sldChg chg="addSp modSp new">
        <pc:chgData name="Nikhil Agarwal" userId="06b742bea3419320" providerId="Windows Live" clId="Web-{512E46E3-D725-1283-3A2E-9556A90EE5BA}" dt="2024-06-27T18:08:08.911" v="128"/>
        <pc:sldMkLst>
          <pc:docMk/>
          <pc:sldMk cId="1215901554" sldId="263"/>
        </pc:sldMkLst>
        <pc:spChg chg="mod">
          <ac:chgData name="Nikhil Agarwal" userId="06b742bea3419320" providerId="Windows Live" clId="Web-{512E46E3-D725-1283-3A2E-9556A90EE5BA}" dt="2024-06-27T18:07:45.036" v="127" actId="20577"/>
          <ac:spMkLst>
            <pc:docMk/>
            <pc:sldMk cId="1215901554" sldId="263"/>
            <ac:spMk id="2" creationId="{9F08A32D-8061-1B96-2CC5-EDBB1F3A5198}"/>
          </ac:spMkLst>
        </pc:spChg>
        <pc:picChg chg="add mod">
          <ac:chgData name="Nikhil Agarwal" userId="06b742bea3419320" providerId="Windows Live" clId="Web-{512E46E3-D725-1283-3A2E-9556A90EE5BA}" dt="2024-06-27T18:08:08.911" v="128"/>
          <ac:picMkLst>
            <pc:docMk/>
            <pc:sldMk cId="1215901554" sldId="263"/>
            <ac:picMk id="3" creationId="{AA797C5D-04CE-438A-A7A6-8F83FC6896FE}"/>
          </ac:picMkLst>
        </pc:picChg>
      </pc:sldChg>
      <pc:sldChg chg="addSp modSp new">
        <pc:chgData name="Nikhil Agarwal" userId="06b742bea3419320" providerId="Windows Live" clId="Web-{512E46E3-D725-1283-3A2E-9556A90EE5BA}" dt="2024-06-27T18:09:13.943" v="131"/>
        <pc:sldMkLst>
          <pc:docMk/>
          <pc:sldMk cId="3827172595" sldId="264"/>
        </pc:sldMkLst>
        <pc:spChg chg="mod">
          <ac:chgData name="Nikhil Agarwal" userId="06b742bea3419320" providerId="Windows Live" clId="Web-{512E46E3-D725-1283-3A2E-9556A90EE5BA}" dt="2024-06-27T18:08:31.177" v="130" actId="20577"/>
          <ac:spMkLst>
            <pc:docMk/>
            <pc:sldMk cId="3827172595" sldId="264"/>
            <ac:spMk id="2" creationId="{F9F62AF5-C314-21B5-5064-DD1BAE0A7D71}"/>
          </ac:spMkLst>
        </pc:spChg>
        <pc:picChg chg="add mod">
          <ac:chgData name="Nikhil Agarwal" userId="06b742bea3419320" providerId="Windows Live" clId="Web-{512E46E3-D725-1283-3A2E-9556A90EE5BA}" dt="2024-06-27T18:09:13.943" v="131"/>
          <ac:picMkLst>
            <pc:docMk/>
            <pc:sldMk cId="3827172595" sldId="264"/>
            <ac:picMk id="3" creationId="{2A79084B-57D7-8D7B-0B44-A3A27234BA92}"/>
          </ac:picMkLst>
        </pc:picChg>
      </pc:sldChg>
      <pc:sldChg chg="addSp delSp modSp new">
        <pc:chgData name="Nikhil Agarwal" userId="06b742bea3419320" providerId="Windows Live" clId="Web-{512E46E3-D725-1283-3A2E-9556A90EE5BA}" dt="2024-06-27T18:10:43.756" v="139"/>
        <pc:sldMkLst>
          <pc:docMk/>
          <pc:sldMk cId="1838861173" sldId="265"/>
        </pc:sldMkLst>
        <pc:spChg chg="mod">
          <ac:chgData name="Nikhil Agarwal" userId="06b742bea3419320" providerId="Windows Live" clId="Web-{512E46E3-D725-1283-3A2E-9556A90EE5BA}" dt="2024-06-27T18:10:32.865" v="134" actId="20577"/>
          <ac:spMkLst>
            <pc:docMk/>
            <pc:sldMk cId="1838861173" sldId="265"/>
            <ac:spMk id="2" creationId="{22DD1118-D245-2456-B398-F4481FAEAF5F}"/>
          </ac:spMkLst>
        </pc:spChg>
        <pc:spChg chg="add del mod">
          <ac:chgData name="Nikhil Agarwal" userId="06b742bea3419320" providerId="Windows Live" clId="Web-{512E46E3-D725-1283-3A2E-9556A90EE5BA}" dt="2024-06-27T18:10:38.834" v="138"/>
          <ac:spMkLst>
            <pc:docMk/>
            <pc:sldMk cId="1838861173" sldId="265"/>
            <ac:spMk id="3" creationId="{CCA16AD8-4DD6-4576-F21F-D2937E0CEF75}"/>
          </ac:spMkLst>
        </pc:spChg>
        <pc:picChg chg="add mod">
          <ac:chgData name="Nikhil Agarwal" userId="06b742bea3419320" providerId="Windows Live" clId="Web-{512E46E3-D725-1283-3A2E-9556A90EE5BA}" dt="2024-06-27T18:10:43.756" v="139"/>
          <ac:picMkLst>
            <pc:docMk/>
            <pc:sldMk cId="1838861173" sldId="265"/>
            <ac:picMk id="4" creationId="{05293A8B-9AEB-20B7-DCAA-132C20D43F5F}"/>
          </ac:picMkLst>
        </pc:picChg>
      </pc:sldChg>
      <pc:sldChg chg="addSp modSp new">
        <pc:chgData name="Nikhil Agarwal" userId="06b742bea3419320" providerId="Windows Live" clId="Web-{512E46E3-D725-1283-3A2E-9556A90EE5BA}" dt="2024-06-27T18:12:00.756" v="144"/>
        <pc:sldMkLst>
          <pc:docMk/>
          <pc:sldMk cId="690250721" sldId="266"/>
        </pc:sldMkLst>
        <pc:spChg chg="mod">
          <ac:chgData name="Nikhil Agarwal" userId="06b742bea3419320" providerId="Windows Live" clId="Web-{512E46E3-D725-1283-3A2E-9556A90EE5BA}" dt="2024-06-27T18:11:05.475" v="143" actId="20577"/>
          <ac:spMkLst>
            <pc:docMk/>
            <pc:sldMk cId="690250721" sldId="266"/>
            <ac:spMk id="2" creationId="{8C290D96-2439-DB7A-8971-97B6A3C44B33}"/>
          </ac:spMkLst>
        </pc:spChg>
        <pc:picChg chg="add mod">
          <ac:chgData name="Nikhil Agarwal" userId="06b742bea3419320" providerId="Windows Live" clId="Web-{512E46E3-D725-1283-3A2E-9556A90EE5BA}" dt="2024-06-27T18:12:00.756" v="144"/>
          <ac:picMkLst>
            <pc:docMk/>
            <pc:sldMk cId="690250721" sldId="266"/>
            <ac:picMk id="3" creationId="{BE6C3CC1-3106-D89A-995E-D2A20E9B97C0}"/>
          </ac:picMkLst>
        </pc:picChg>
      </pc:sldChg>
      <pc:sldChg chg="addSp modSp new">
        <pc:chgData name="Nikhil Agarwal" userId="06b742bea3419320" providerId="Windows Live" clId="Web-{512E46E3-D725-1283-3A2E-9556A90EE5BA}" dt="2024-06-27T18:12:45.397" v="147"/>
        <pc:sldMkLst>
          <pc:docMk/>
          <pc:sldMk cId="771433443" sldId="267"/>
        </pc:sldMkLst>
        <pc:spChg chg="mod">
          <ac:chgData name="Nikhil Agarwal" userId="06b742bea3419320" providerId="Windows Live" clId="Web-{512E46E3-D725-1283-3A2E-9556A90EE5BA}" dt="2024-06-27T18:12:17.756" v="146" actId="20577"/>
          <ac:spMkLst>
            <pc:docMk/>
            <pc:sldMk cId="771433443" sldId="267"/>
            <ac:spMk id="2" creationId="{A9FE5B87-BB29-0EB2-F696-C7B51C15006E}"/>
          </ac:spMkLst>
        </pc:spChg>
        <pc:picChg chg="add mod">
          <ac:chgData name="Nikhil Agarwal" userId="06b742bea3419320" providerId="Windows Live" clId="Web-{512E46E3-D725-1283-3A2E-9556A90EE5BA}" dt="2024-06-27T18:12:45.397" v="147"/>
          <ac:picMkLst>
            <pc:docMk/>
            <pc:sldMk cId="771433443" sldId="267"/>
            <ac:picMk id="3" creationId="{506DBA96-D95D-6819-1730-58D7E378C6BA}"/>
          </ac:picMkLst>
        </pc:picChg>
      </pc:sldChg>
      <pc:sldChg chg="addSp modSp new">
        <pc:chgData name="Nikhil Agarwal" userId="06b742bea3419320" providerId="Windows Live" clId="Web-{512E46E3-D725-1283-3A2E-9556A90EE5BA}" dt="2024-06-27T18:14:23.429" v="152"/>
        <pc:sldMkLst>
          <pc:docMk/>
          <pc:sldMk cId="2305482098" sldId="268"/>
        </pc:sldMkLst>
        <pc:spChg chg="mod">
          <ac:chgData name="Nikhil Agarwal" userId="06b742bea3419320" providerId="Windows Live" clId="Web-{512E46E3-D725-1283-3A2E-9556A90EE5BA}" dt="2024-06-27T18:13:05.569" v="149" actId="20577"/>
          <ac:spMkLst>
            <pc:docMk/>
            <pc:sldMk cId="2305482098" sldId="268"/>
            <ac:spMk id="2" creationId="{9205EE85-D83C-B564-20AF-D856594A9DC2}"/>
          </ac:spMkLst>
        </pc:spChg>
        <pc:picChg chg="add mod">
          <ac:chgData name="Nikhil Agarwal" userId="06b742bea3419320" providerId="Windows Live" clId="Web-{512E46E3-D725-1283-3A2E-9556A90EE5BA}" dt="2024-06-27T18:13:50.428" v="150"/>
          <ac:picMkLst>
            <pc:docMk/>
            <pc:sldMk cId="2305482098" sldId="268"/>
            <ac:picMk id="3" creationId="{C804B10B-664A-4D08-E54A-8583F2EFBDE5}"/>
          </ac:picMkLst>
        </pc:picChg>
        <pc:picChg chg="add mod">
          <ac:chgData name="Nikhil Agarwal" userId="06b742bea3419320" providerId="Windows Live" clId="Web-{512E46E3-D725-1283-3A2E-9556A90EE5BA}" dt="2024-06-27T18:14:23.429" v="152"/>
          <ac:picMkLst>
            <pc:docMk/>
            <pc:sldMk cId="2305482098" sldId="268"/>
            <ac:picMk id="4" creationId="{1780D8BE-0B35-E55F-45DA-02A4A39553BA}"/>
          </ac:picMkLst>
        </pc:picChg>
      </pc:sldChg>
      <pc:sldChg chg="addSp modSp new">
        <pc:chgData name="Nikhil Agarwal" userId="06b742bea3419320" providerId="Windows Live" clId="Web-{512E46E3-D725-1283-3A2E-9556A90EE5BA}" dt="2024-06-27T18:15:22.038" v="154"/>
        <pc:sldMkLst>
          <pc:docMk/>
          <pc:sldMk cId="448709064" sldId="269"/>
        </pc:sldMkLst>
        <pc:spChg chg="mod">
          <ac:chgData name="Nikhil Agarwal" userId="06b742bea3419320" providerId="Windows Live" clId="Web-{512E46E3-D725-1283-3A2E-9556A90EE5BA}" dt="2024-06-27T18:14:45.882" v="153" actId="20577"/>
          <ac:spMkLst>
            <pc:docMk/>
            <pc:sldMk cId="448709064" sldId="269"/>
            <ac:spMk id="2" creationId="{51E9766E-584B-E36E-7549-6768A3E3FE5D}"/>
          </ac:spMkLst>
        </pc:spChg>
        <pc:picChg chg="add mod">
          <ac:chgData name="Nikhil Agarwal" userId="06b742bea3419320" providerId="Windows Live" clId="Web-{512E46E3-D725-1283-3A2E-9556A90EE5BA}" dt="2024-06-27T18:15:22.038" v="154"/>
          <ac:picMkLst>
            <pc:docMk/>
            <pc:sldMk cId="448709064" sldId="269"/>
            <ac:picMk id="3" creationId="{DFD0609F-E63E-850D-CF9F-9CEDB5CB22C4}"/>
          </ac:picMkLst>
        </pc:picChg>
      </pc:sldChg>
      <pc:sldChg chg="addSp modSp new">
        <pc:chgData name="Nikhil Agarwal" userId="06b742bea3419320" providerId="Windows Live" clId="Web-{512E46E3-D725-1283-3A2E-9556A90EE5BA}" dt="2024-06-27T18:16:42.554" v="172"/>
        <pc:sldMkLst>
          <pc:docMk/>
          <pc:sldMk cId="360816446" sldId="270"/>
        </pc:sldMkLst>
        <pc:spChg chg="mod">
          <ac:chgData name="Nikhil Agarwal" userId="06b742bea3419320" providerId="Windows Live" clId="Web-{512E46E3-D725-1283-3A2E-9556A90EE5BA}" dt="2024-06-27T18:16:40.163" v="171" actId="20577"/>
          <ac:spMkLst>
            <pc:docMk/>
            <pc:sldMk cId="360816446" sldId="270"/>
            <ac:spMk id="2" creationId="{10FE26EC-3E5C-5D60-0467-778486E9739E}"/>
          </ac:spMkLst>
        </pc:spChg>
        <pc:picChg chg="add mod">
          <ac:chgData name="Nikhil Agarwal" userId="06b742bea3419320" providerId="Windows Live" clId="Web-{512E46E3-D725-1283-3A2E-9556A90EE5BA}" dt="2024-06-27T18:16:42.554" v="172"/>
          <ac:picMkLst>
            <pc:docMk/>
            <pc:sldMk cId="360816446" sldId="270"/>
            <ac:picMk id="3" creationId="{89AC6585-A497-D837-4B2B-953249643690}"/>
          </ac:picMkLst>
        </pc:picChg>
      </pc:sldChg>
      <pc:sldChg chg="addSp modSp new">
        <pc:chgData name="Nikhil Agarwal" userId="06b742bea3419320" providerId="Windows Live" clId="Web-{512E46E3-D725-1283-3A2E-9556A90EE5BA}" dt="2024-06-27T18:18:50.320" v="185" actId="20577"/>
        <pc:sldMkLst>
          <pc:docMk/>
          <pc:sldMk cId="665313802" sldId="271"/>
        </pc:sldMkLst>
        <pc:spChg chg="mod">
          <ac:chgData name="Nikhil Agarwal" userId="06b742bea3419320" providerId="Windows Live" clId="Web-{512E46E3-D725-1283-3A2E-9556A90EE5BA}" dt="2024-06-27T18:17:57.383" v="178" actId="20577"/>
          <ac:spMkLst>
            <pc:docMk/>
            <pc:sldMk cId="665313802" sldId="271"/>
            <ac:spMk id="2" creationId="{1638FFC4-FB96-D122-3936-EAA1840B367E}"/>
          </ac:spMkLst>
        </pc:spChg>
        <pc:spChg chg="add mod">
          <ac:chgData name="Nikhil Agarwal" userId="06b742bea3419320" providerId="Windows Live" clId="Web-{512E46E3-D725-1283-3A2E-9556A90EE5BA}" dt="2024-06-27T18:18:50.320" v="185" actId="20577"/>
          <ac:spMkLst>
            <pc:docMk/>
            <pc:sldMk cId="665313802" sldId="271"/>
            <ac:spMk id="3" creationId="{2FCE68B2-8B64-8193-EAB0-ACA0E3F01B55}"/>
          </ac:spMkLst>
        </pc:spChg>
      </pc:sldChg>
      <pc:sldChg chg="modSp new">
        <pc:chgData name="Nikhil Agarwal" userId="06b742bea3419320" providerId="Windows Live" clId="Web-{512E46E3-D725-1283-3A2E-9556A90EE5BA}" dt="2024-06-27T18:19:08.039" v="200" actId="20577"/>
        <pc:sldMkLst>
          <pc:docMk/>
          <pc:sldMk cId="1767562314" sldId="272"/>
        </pc:sldMkLst>
        <pc:spChg chg="mod">
          <ac:chgData name="Nikhil Agarwal" userId="06b742bea3419320" providerId="Windows Live" clId="Web-{512E46E3-D725-1283-3A2E-9556A90EE5BA}" dt="2024-06-27T18:19:08.039" v="200" actId="20577"/>
          <ac:spMkLst>
            <pc:docMk/>
            <pc:sldMk cId="1767562314" sldId="272"/>
            <ac:spMk id="2" creationId="{832CC9F4-7853-288B-9D1B-BD4A7EA2CEFE}"/>
          </ac:spMkLst>
        </pc:spChg>
      </pc:sldChg>
      <pc:sldChg chg="addSp delSp modSp new">
        <pc:chgData name="Nikhil Agarwal" userId="06b742bea3419320" providerId="Windows Live" clId="Web-{512E46E3-D725-1283-3A2E-9556A90EE5BA}" dt="2024-06-27T18:21:06.133" v="261" actId="20577"/>
        <pc:sldMkLst>
          <pc:docMk/>
          <pc:sldMk cId="3971879959" sldId="273"/>
        </pc:sldMkLst>
        <pc:spChg chg="mod">
          <ac:chgData name="Nikhil Agarwal" userId="06b742bea3419320" providerId="Windows Live" clId="Web-{512E46E3-D725-1283-3A2E-9556A90EE5BA}" dt="2024-06-27T18:20:04.071" v="218" actId="20577"/>
          <ac:spMkLst>
            <pc:docMk/>
            <pc:sldMk cId="3971879959" sldId="273"/>
            <ac:spMk id="2" creationId="{87DBA33F-4C59-DF65-81C1-4DA78881CAF3}"/>
          </ac:spMkLst>
        </pc:spChg>
        <pc:spChg chg="add del">
          <ac:chgData name="Nikhil Agarwal" userId="06b742bea3419320" providerId="Windows Live" clId="Web-{512E46E3-D725-1283-3A2E-9556A90EE5BA}" dt="2024-06-27T18:19:48.024" v="207"/>
          <ac:spMkLst>
            <pc:docMk/>
            <pc:sldMk cId="3971879959" sldId="273"/>
            <ac:spMk id="3" creationId="{C70E4613-E106-E5C4-A183-770C4B40ACD5}"/>
          </ac:spMkLst>
        </pc:spChg>
        <pc:spChg chg="add mod">
          <ac:chgData name="Nikhil Agarwal" userId="06b742bea3419320" providerId="Windows Live" clId="Web-{512E46E3-D725-1283-3A2E-9556A90EE5BA}" dt="2024-06-27T18:21:06.133" v="261" actId="20577"/>
          <ac:spMkLst>
            <pc:docMk/>
            <pc:sldMk cId="3971879959" sldId="273"/>
            <ac:spMk id="4" creationId="{3BBFED4E-BBFF-A7ED-E1D0-65723FA0397E}"/>
          </ac:spMkLst>
        </pc:spChg>
      </pc:sldChg>
      <pc:sldChg chg="modSp new">
        <pc:chgData name="Nikhil Agarwal" userId="06b742bea3419320" providerId="Windows Live" clId="Web-{512E46E3-D725-1283-3A2E-9556A90EE5BA}" dt="2024-06-27T18:21:19.993" v="267" actId="20577"/>
        <pc:sldMkLst>
          <pc:docMk/>
          <pc:sldMk cId="1367657322" sldId="274"/>
        </pc:sldMkLst>
        <pc:spChg chg="mod">
          <ac:chgData name="Nikhil Agarwal" userId="06b742bea3419320" providerId="Windows Live" clId="Web-{512E46E3-D725-1283-3A2E-9556A90EE5BA}" dt="2024-06-27T18:21:19.993" v="267" actId="20577"/>
          <ac:spMkLst>
            <pc:docMk/>
            <pc:sldMk cId="1367657322" sldId="274"/>
            <ac:spMk id="2" creationId="{B6ED2877-3FB2-CAB5-4A2C-188D43B3E1B9}"/>
          </ac:spMkLst>
        </pc:spChg>
      </pc:sldChg>
      <pc:sldChg chg="addSp modSp new ord">
        <pc:chgData name="Nikhil Agarwal" userId="06b742bea3419320" providerId="Windows Live" clId="Web-{512E46E3-D725-1283-3A2E-9556A90EE5BA}" dt="2024-06-27T18:22:48.821" v="287"/>
        <pc:sldMkLst>
          <pc:docMk/>
          <pc:sldMk cId="595163313" sldId="275"/>
        </pc:sldMkLst>
        <pc:spChg chg="mod">
          <ac:chgData name="Nikhil Agarwal" userId="06b742bea3419320" providerId="Windows Live" clId="Web-{512E46E3-D725-1283-3A2E-9556A90EE5BA}" dt="2024-06-27T18:22:41.165" v="285" actId="20577"/>
          <ac:spMkLst>
            <pc:docMk/>
            <pc:sldMk cId="595163313" sldId="275"/>
            <ac:spMk id="2" creationId="{4B9265CB-69B7-6184-E2C6-0CC2E8C00E48}"/>
          </ac:spMkLst>
        </pc:spChg>
        <pc:spChg chg="add">
          <ac:chgData name="Nikhil Agarwal" userId="06b742bea3419320" providerId="Windows Live" clId="Web-{512E46E3-D725-1283-3A2E-9556A90EE5BA}" dt="2024-06-27T18:22:43.790" v="286"/>
          <ac:spMkLst>
            <pc:docMk/>
            <pc:sldMk cId="595163313" sldId="275"/>
            <ac:spMk id="3" creationId="{E3563313-3863-88CA-A7BF-091FF3B965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20D5B-7E29-478A-B5CA-2FEF501E93F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58F47-A84A-4554-9D89-95D3F8A07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Programming Language:</a:t>
          </a:r>
          <a:endParaRPr lang="en-US" dirty="0"/>
        </a:p>
      </dgm:t>
    </dgm:pt>
    <dgm:pt modelId="{7CA0E72A-300E-48E2-83B0-CB8355773E7B}" type="parTrans" cxnId="{D0581F68-D4F7-46C3-8684-B8E8F5BF0E9F}">
      <dgm:prSet/>
      <dgm:spPr/>
      <dgm:t>
        <a:bodyPr/>
        <a:lstStyle/>
        <a:p>
          <a:endParaRPr lang="en-US"/>
        </a:p>
      </dgm:t>
    </dgm:pt>
    <dgm:pt modelId="{B629C47F-6677-41ED-9F14-EC7D8BB029D0}" type="sibTrans" cxnId="{D0581F68-D4F7-46C3-8684-B8E8F5BF0E9F}">
      <dgm:prSet/>
      <dgm:spPr/>
      <dgm:t>
        <a:bodyPr/>
        <a:lstStyle/>
        <a:p>
          <a:endParaRPr lang="en-US"/>
        </a:p>
      </dgm:t>
    </dgm:pt>
    <dgm:pt modelId="{48D520C2-4DBA-47F4-A460-83A3EEEEB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</a:t>
          </a:r>
        </a:p>
      </dgm:t>
    </dgm:pt>
    <dgm:pt modelId="{C5716E73-1EE0-4072-BF0C-27020B9A8CA3}" type="parTrans" cxnId="{ACC787AD-BF4D-4489-9D1C-17D3B59B0CA5}">
      <dgm:prSet/>
      <dgm:spPr/>
      <dgm:t>
        <a:bodyPr/>
        <a:lstStyle/>
        <a:p>
          <a:endParaRPr lang="en-US"/>
        </a:p>
      </dgm:t>
    </dgm:pt>
    <dgm:pt modelId="{E2578FE3-3A60-4083-B901-CAD3C6C1DD95}" type="sibTrans" cxnId="{ACC787AD-BF4D-4489-9D1C-17D3B59B0CA5}">
      <dgm:prSet/>
      <dgm:spPr/>
      <dgm:t>
        <a:bodyPr/>
        <a:lstStyle/>
        <a:p>
          <a:endParaRPr lang="en-US"/>
        </a:p>
      </dgm:t>
    </dgm:pt>
    <dgm:pt modelId="{BFAE570C-867C-4387-A46F-5BCAA8324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Database:</a:t>
          </a:r>
          <a:endParaRPr lang="en-US" dirty="0"/>
        </a:p>
      </dgm:t>
    </dgm:pt>
    <dgm:pt modelId="{E6F5C386-FB9C-4DB0-B4C7-4CBB239F0BE8}" type="parTrans" cxnId="{7656EDED-12A3-46C2-9E95-2B8334C87F72}">
      <dgm:prSet/>
      <dgm:spPr/>
      <dgm:t>
        <a:bodyPr/>
        <a:lstStyle/>
        <a:p>
          <a:endParaRPr lang="en-US"/>
        </a:p>
      </dgm:t>
    </dgm:pt>
    <dgm:pt modelId="{44841725-AEF1-4DD8-926D-0FECA2BB693D}" type="sibTrans" cxnId="{7656EDED-12A3-46C2-9E95-2B8334C87F72}">
      <dgm:prSet/>
      <dgm:spPr/>
      <dgm:t>
        <a:bodyPr/>
        <a:lstStyle/>
        <a:p>
          <a:endParaRPr lang="en-US"/>
        </a:p>
      </dgm:t>
    </dgm:pt>
    <dgm:pt modelId="{E8CE7AF4-B688-4CC6-A02C-CF36982DF9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</a:t>
          </a:r>
        </a:p>
      </dgm:t>
    </dgm:pt>
    <dgm:pt modelId="{AEE70814-62D8-4CF7-9C7D-4E1F0C0D291E}" type="parTrans" cxnId="{53419410-D845-4D61-8AC2-0455C921839C}">
      <dgm:prSet/>
      <dgm:spPr/>
      <dgm:t>
        <a:bodyPr/>
        <a:lstStyle/>
        <a:p>
          <a:endParaRPr lang="en-US"/>
        </a:p>
      </dgm:t>
    </dgm:pt>
    <dgm:pt modelId="{E9FB6326-8D2E-4373-A4B3-A1092D6D23D2}" type="sibTrans" cxnId="{53419410-D845-4D61-8AC2-0455C921839C}">
      <dgm:prSet/>
      <dgm:spPr/>
      <dgm:t>
        <a:bodyPr/>
        <a:lstStyle/>
        <a:p>
          <a:endParaRPr lang="en-US"/>
        </a:p>
      </dgm:t>
    </dgm:pt>
    <dgm:pt modelId="{E4FE7598-5046-4C5F-A3E5-5C1BF2380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Libraries:</a:t>
          </a:r>
          <a:endParaRPr lang="en-US"/>
        </a:p>
      </dgm:t>
    </dgm:pt>
    <dgm:pt modelId="{550B9B7D-275F-449D-87B9-79BEFEAF6467}" type="parTrans" cxnId="{75C16733-4B19-4384-AADB-1E32C69E72C9}">
      <dgm:prSet/>
      <dgm:spPr/>
      <dgm:t>
        <a:bodyPr/>
        <a:lstStyle/>
        <a:p>
          <a:endParaRPr lang="en-US"/>
        </a:p>
      </dgm:t>
    </dgm:pt>
    <dgm:pt modelId="{14E808E2-E3D2-4A1B-ABDB-8A43E62A056A}" type="sibTrans" cxnId="{75C16733-4B19-4384-AADB-1E32C69E72C9}">
      <dgm:prSet/>
      <dgm:spPr/>
      <dgm:t>
        <a:bodyPr/>
        <a:lstStyle/>
        <a:p>
          <a:endParaRPr lang="en-US"/>
        </a:p>
      </dgm:t>
    </dgm:pt>
    <dgm:pt modelId="{1D9B8CBE-483E-4C55-BAC7-4632B0DB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mysql-connector-python</a:t>
          </a:r>
        </a:p>
      </dgm:t>
    </dgm:pt>
    <dgm:pt modelId="{50DE278D-C40C-4AB4-9B40-3FC27E097352}" type="parTrans" cxnId="{4598E729-5DB6-40F9-ABB2-BD650080D205}">
      <dgm:prSet/>
      <dgm:spPr/>
      <dgm:t>
        <a:bodyPr/>
        <a:lstStyle/>
        <a:p>
          <a:endParaRPr lang="en-US"/>
        </a:p>
      </dgm:t>
    </dgm:pt>
    <dgm:pt modelId="{BF703CE1-9ADC-4E1E-8C8B-4C8D704D992B}" type="sibTrans" cxnId="{4598E729-5DB6-40F9-ABB2-BD650080D205}">
      <dgm:prSet/>
      <dgm:spPr/>
      <dgm:t>
        <a:bodyPr/>
        <a:lstStyle/>
        <a:p>
          <a:endParaRPr lang="en-US"/>
        </a:p>
      </dgm:t>
    </dgm:pt>
    <dgm:pt modelId="{5628A3F6-76DE-449D-95D2-704EFA332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</a:t>
          </a:r>
        </a:p>
      </dgm:t>
    </dgm:pt>
    <dgm:pt modelId="{EE77C26A-46C6-438F-950B-17190CF32F3D}" type="parTrans" cxnId="{F34E9327-7FF7-40E1-B7E5-B48AE3BDE0A8}">
      <dgm:prSet/>
      <dgm:spPr/>
      <dgm:t>
        <a:bodyPr/>
        <a:lstStyle/>
        <a:p>
          <a:endParaRPr lang="en-US"/>
        </a:p>
      </dgm:t>
    </dgm:pt>
    <dgm:pt modelId="{620CEC8A-D747-4DAD-AF74-07D3BA7CE7D9}" type="sibTrans" cxnId="{F34E9327-7FF7-40E1-B7E5-B48AE3BDE0A8}">
      <dgm:prSet/>
      <dgm:spPr/>
      <dgm:t>
        <a:bodyPr/>
        <a:lstStyle/>
        <a:p>
          <a:endParaRPr lang="en-US"/>
        </a:p>
      </dgm:t>
    </dgm:pt>
    <dgm:pt modelId="{2909373E-E859-4C49-941A-652463AD2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</a:t>
          </a:r>
        </a:p>
      </dgm:t>
    </dgm:pt>
    <dgm:pt modelId="{52B4F5C9-0BDD-4EA0-8521-381B0076D054}" type="parTrans" cxnId="{9F647E33-934A-466B-AFAF-C9209D2121C3}">
      <dgm:prSet/>
      <dgm:spPr/>
      <dgm:t>
        <a:bodyPr/>
        <a:lstStyle/>
        <a:p>
          <a:endParaRPr lang="en-US"/>
        </a:p>
      </dgm:t>
    </dgm:pt>
    <dgm:pt modelId="{E4D452C9-3CBB-4727-8AE9-249F3672D700}" type="sibTrans" cxnId="{9F647E33-934A-466B-AFAF-C9209D2121C3}">
      <dgm:prSet/>
      <dgm:spPr/>
      <dgm:t>
        <a:bodyPr/>
        <a:lstStyle/>
        <a:p>
          <a:endParaRPr lang="en-US"/>
        </a:p>
      </dgm:t>
    </dgm:pt>
    <dgm:pt modelId="{F692F486-2F41-499A-9AE2-DFA9B3476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NumPy</a:t>
          </a:r>
        </a:p>
      </dgm:t>
    </dgm:pt>
    <dgm:pt modelId="{60390D01-BB0F-4F16-A559-DCD3DD47A7A2}" type="parTrans" cxnId="{61E8E1DF-CE04-4DC0-A7A7-86B4A171BCFD}">
      <dgm:prSet/>
      <dgm:spPr/>
      <dgm:t>
        <a:bodyPr/>
        <a:lstStyle/>
        <a:p>
          <a:endParaRPr lang="en-US"/>
        </a:p>
      </dgm:t>
    </dgm:pt>
    <dgm:pt modelId="{C97698FB-605A-4AA3-ADAC-81E045BF9619}" type="sibTrans" cxnId="{61E8E1DF-CE04-4DC0-A7A7-86B4A171BCFD}">
      <dgm:prSet/>
      <dgm:spPr/>
      <dgm:t>
        <a:bodyPr/>
        <a:lstStyle/>
        <a:p>
          <a:endParaRPr lang="en-US"/>
        </a:p>
      </dgm:t>
    </dgm:pt>
    <dgm:pt modelId="{FE2EE9B5-30D9-4D81-BC39-DCAC07D3E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PrettyTable</a:t>
          </a:r>
        </a:p>
      </dgm:t>
    </dgm:pt>
    <dgm:pt modelId="{68C12CD1-736E-4B39-915C-F5D6800CEDDD}" type="parTrans" cxnId="{54584F75-FED7-4976-BC47-16917DD572B3}">
      <dgm:prSet/>
      <dgm:spPr/>
      <dgm:t>
        <a:bodyPr/>
        <a:lstStyle/>
        <a:p>
          <a:endParaRPr lang="en-US"/>
        </a:p>
      </dgm:t>
    </dgm:pt>
    <dgm:pt modelId="{39BF12FD-960D-47CC-BF0F-BDDDA0E73DA5}" type="sibTrans" cxnId="{54584F75-FED7-4976-BC47-16917DD572B3}">
      <dgm:prSet/>
      <dgm:spPr/>
      <dgm:t>
        <a:bodyPr/>
        <a:lstStyle/>
        <a:p>
          <a:endParaRPr lang="en-US"/>
        </a:p>
      </dgm:t>
    </dgm:pt>
    <dgm:pt modelId="{D16EE97A-1C99-40A1-8798-9ABC2C3ED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Datetime</a:t>
          </a:r>
        </a:p>
      </dgm:t>
    </dgm:pt>
    <dgm:pt modelId="{F1598F47-F1D7-43C7-B097-F48D3F3F5A94}" type="parTrans" cxnId="{A59836A1-7416-4BCB-AED2-79144B3D5FAC}">
      <dgm:prSet/>
      <dgm:spPr/>
      <dgm:t>
        <a:bodyPr/>
        <a:lstStyle/>
        <a:p>
          <a:endParaRPr lang="en-US"/>
        </a:p>
      </dgm:t>
    </dgm:pt>
    <dgm:pt modelId="{A8B5C7C1-1680-4850-9826-6BCFA01604B0}" type="sibTrans" cxnId="{A59836A1-7416-4BCB-AED2-79144B3D5FAC}">
      <dgm:prSet/>
      <dgm:spPr/>
      <dgm:t>
        <a:bodyPr/>
        <a:lstStyle/>
        <a:p>
          <a:endParaRPr lang="en-US"/>
        </a:p>
      </dgm:t>
    </dgm:pt>
    <dgm:pt modelId="{24576DE0-8DE7-491A-B2EC-6937A561B525}" type="pres">
      <dgm:prSet presAssocID="{6B320D5B-7E29-478A-B5CA-2FEF501E93F2}" presName="linear" presStyleCnt="0">
        <dgm:presLayoutVars>
          <dgm:dir/>
          <dgm:animLvl val="lvl"/>
          <dgm:resizeHandles val="exact"/>
        </dgm:presLayoutVars>
      </dgm:prSet>
      <dgm:spPr/>
    </dgm:pt>
    <dgm:pt modelId="{43C9C52C-7EB3-48BC-A3A6-B4B52E70DE00}" type="pres">
      <dgm:prSet presAssocID="{60458F47-A84A-4554-9D89-95D3F8A07E89}" presName="parentLin" presStyleCnt="0"/>
      <dgm:spPr/>
    </dgm:pt>
    <dgm:pt modelId="{D6105545-4AE3-427D-AD49-BF87E0299BE9}" type="pres">
      <dgm:prSet presAssocID="{60458F47-A84A-4554-9D89-95D3F8A07E89}" presName="parentLeftMargin" presStyleLbl="node1" presStyleIdx="0" presStyleCnt="3"/>
      <dgm:spPr/>
    </dgm:pt>
    <dgm:pt modelId="{277605FF-6DB5-487A-A96E-E57F15E673EC}" type="pres">
      <dgm:prSet presAssocID="{60458F47-A84A-4554-9D89-95D3F8A07E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7FF597-F56A-4FCA-84E8-1EAE9DAD5214}" type="pres">
      <dgm:prSet presAssocID="{60458F47-A84A-4554-9D89-95D3F8A07E89}" presName="negativeSpace" presStyleCnt="0"/>
      <dgm:spPr/>
    </dgm:pt>
    <dgm:pt modelId="{8DA06302-E6CD-4CCA-B56E-2A468B1702AC}" type="pres">
      <dgm:prSet presAssocID="{60458F47-A84A-4554-9D89-95D3F8A07E89}" presName="childText" presStyleLbl="conFgAcc1" presStyleIdx="0" presStyleCnt="3">
        <dgm:presLayoutVars>
          <dgm:bulletEnabled val="1"/>
        </dgm:presLayoutVars>
      </dgm:prSet>
      <dgm:spPr/>
    </dgm:pt>
    <dgm:pt modelId="{CD58B635-595B-48B9-923E-2EF8C3507ED9}" type="pres">
      <dgm:prSet presAssocID="{B629C47F-6677-41ED-9F14-EC7D8BB029D0}" presName="spaceBetweenRectangles" presStyleCnt="0"/>
      <dgm:spPr/>
    </dgm:pt>
    <dgm:pt modelId="{3744306E-E7F6-4F90-82AA-159113EF2100}" type="pres">
      <dgm:prSet presAssocID="{BFAE570C-867C-4387-A46F-5BCAA83243AF}" presName="parentLin" presStyleCnt="0"/>
      <dgm:spPr/>
    </dgm:pt>
    <dgm:pt modelId="{C8BF84CA-78F3-46AA-B0BE-404CC9C01156}" type="pres">
      <dgm:prSet presAssocID="{BFAE570C-867C-4387-A46F-5BCAA83243AF}" presName="parentLeftMargin" presStyleLbl="node1" presStyleIdx="0" presStyleCnt="3"/>
      <dgm:spPr/>
    </dgm:pt>
    <dgm:pt modelId="{FA02FC2A-FA6A-4B3E-B34B-724218E4B1A8}" type="pres">
      <dgm:prSet presAssocID="{BFAE570C-867C-4387-A46F-5BCAA8324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241C9C-1E38-437E-9FCE-624CC7F317F7}" type="pres">
      <dgm:prSet presAssocID="{BFAE570C-867C-4387-A46F-5BCAA83243AF}" presName="negativeSpace" presStyleCnt="0"/>
      <dgm:spPr/>
    </dgm:pt>
    <dgm:pt modelId="{4C7B3ABF-A12D-406C-B133-C58470431502}" type="pres">
      <dgm:prSet presAssocID="{BFAE570C-867C-4387-A46F-5BCAA83243AF}" presName="childText" presStyleLbl="conFgAcc1" presStyleIdx="1" presStyleCnt="3">
        <dgm:presLayoutVars>
          <dgm:bulletEnabled val="1"/>
        </dgm:presLayoutVars>
      </dgm:prSet>
      <dgm:spPr/>
    </dgm:pt>
    <dgm:pt modelId="{EFE26D5F-DFC7-419A-8D76-821306A82E05}" type="pres">
      <dgm:prSet presAssocID="{44841725-AEF1-4DD8-926D-0FECA2BB693D}" presName="spaceBetweenRectangles" presStyleCnt="0"/>
      <dgm:spPr/>
    </dgm:pt>
    <dgm:pt modelId="{ACF46EFE-CF2A-4DEB-A845-B6EAB781651D}" type="pres">
      <dgm:prSet presAssocID="{E4FE7598-5046-4C5F-A3E5-5C1BF2380AB8}" presName="parentLin" presStyleCnt="0"/>
      <dgm:spPr/>
    </dgm:pt>
    <dgm:pt modelId="{8F717C14-2305-4B83-BABD-346F8E468AE5}" type="pres">
      <dgm:prSet presAssocID="{E4FE7598-5046-4C5F-A3E5-5C1BF2380AB8}" presName="parentLeftMargin" presStyleLbl="node1" presStyleIdx="1" presStyleCnt="3"/>
      <dgm:spPr/>
    </dgm:pt>
    <dgm:pt modelId="{1FF4D380-AF41-4A15-A751-7301B0F275FA}" type="pres">
      <dgm:prSet presAssocID="{E4FE7598-5046-4C5F-A3E5-5C1BF2380A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3B17EF-507C-49FE-A478-8C104C92CBDC}" type="pres">
      <dgm:prSet presAssocID="{E4FE7598-5046-4C5F-A3E5-5C1BF2380AB8}" presName="negativeSpace" presStyleCnt="0"/>
      <dgm:spPr/>
    </dgm:pt>
    <dgm:pt modelId="{4A31BAA8-58B0-49EE-9363-741573E5389C}" type="pres">
      <dgm:prSet presAssocID="{E4FE7598-5046-4C5F-A3E5-5C1BF2380A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80F30B-3CB0-46F6-B33C-FD26AF56BB44}" type="presOf" srcId="{1D9B8CBE-483E-4C55-BAC7-4632B0DBFBDD}" destId="{4A31BAA8-58B0-49EE-9363-741573E5389C}" srcOrd="0" destOrd="0" presId="urn:microsoft.com/office/officeart/2005/8/layout/list1"/>
    <dgm:cxn modelId="{BF58FF0E-EB68-444A-B1C1-C17BD8E1D93C}" type="presOf" srcId="{6B320D5B-7E29-478A-B5CA-2FEF501E93F2}" destId="{24576DE0-8DE7-491A-B2EC-6937A561B525}" srcOrd="0" destOrd="0" presId="urn:microsoft.com/office/officeart/2005/8/layout/list1"/>
    <dgm:cxn modelId="{53419410-D845-4D61-8AC2-0455C921839C}" srcId="{BFAE570C-867C-4387-A46F-5BCAA83243AF}" destId="{E8CE7AF4-B688-4CC6-A02C-CF36982DF967}" srcOrd="0" destOrd="0" parTransId="{AEE70814-62D8-4CF7-9C7D-4E1F0C0D291E}" sibTransId="{E9FB6326-8D2E-4373-A4B3-A1092D6D23D2}"/>
    <dgm:cxn modelId="{EBD9E810-E5A1-4F82-8F3D-59F67FD17227}" type="presOf" srcId="{2909373E-E859-4C49-941A-652463AD2139}" destId="{4A31BAA8-58B0-49EE-9363-741573E5389C}" srcOrd="0" destOrd="2" presId="urn:microsoft.com/office/officeart/2005/8/layout/list1"/>
    <dgm:cxn modelId="{2FA18B16-2982-45F5-9267-92A4C76EFBEC}" type="presOf" srcId="{5628A3F6-76DE-449D-95D2-704EFA332072}" destId="{4A31BAA8-58B0-49EE-9363-741573E5389C}" srcOrd="0" destOrd="1" presId="urn:microsoft.com/office/officeart/2005/8/layout/list1"/>
    <dgm:cxn modelId="{F34E9327-7FF7-40E1-B7E5-B48AE3BDE0A8}" srcId="{E4FE7598-5046-4C5F-A3E5-5C1BF2380AB8}" destId="{5628A3F6-76DE-449D-95D2-704EFA332072}" srcOrd="1" destOrd="0" parTransId="{EE77C26A-46C6-438F-950B-17190CF32F3D}" sibTransId="{620CEC8A-D747-4DAD-AF74-07D3BA7CE7D9}"/>
    <dgm:cxn modelId="{4598E729-5DB6-40F9-ABB2-BD650080D205}" srcId="{E4FE7598-5046-4C5F-A3E5-5C1BF2380AB8}" destId="{1D9B8CBE-483E-4C55-BAC7-4632B0DBFBDD}" srcOrd="0" destOrd="0" parTransId="{50DE278D-C40C-4AB4-9B40-3FC27E097352}" sibTransId="{BF703CE1-9ADC-4E1E-8C8B-4C8D704D992B}"/>
    <dgm:cxn modelId="{75C16733-4B19-4384-AADB-1E32C69E72C9}" srcId="{6B320D5B-7E29-478A-B5CA-2FEF501E93F2}" destId="{E4FE7598-5046-4C5F-A3E5-5C1BF2380AB8}" srcOrd="2" destOrd="0" parTransId="{550B9B7D-275F-449D-87B9-79BEFEAF6467}" sibTransId="{14E808E2-E3D2-4A1B-ABDB-8A43E62A056A}"/>
    <dgm:cxn modelId="{9F647E33-934A-466B-AFAF-C9209D2121C3}" srcId="{E4FE7598-5046-4C5F-A3E5-5C1BF2380AB8}" destId="{2909373E-E859-4C49-941A-652463AD2139}" srcOrd="2" destOrd="0" parTransId="{52B4F5C9-0BDD-4EA0-8521-381B0076D054}" sibTransId="{E4D452C9-3CBB-4727-8AE9-249F3672D700}"/>
    <dgm:cxn modelId="{7FF6D934-9768-4F17-887D-9CE82C3DA082}" type="presOf" srcId="{E8CE7AF4-B688-4CC6-A02C-CF36982DF967}" destId="{4C7B3ABF-A12D-406C-B133-C58470431502}" srcOrd="0" destOrd="0" presId="urn:microsoft.com/office/officeart/2005/8/layout/list1"/>
    <dgm:cxn modelId="{40F76836-A1F6-42A0-8DCD-B291038BDD3A}" type="presOf" srcId="{BFAE570C-867C-4387-A46F-5BCAA83243AF}" destId="{FA02FC2A-FA6A-4B3E-B34B-724218E4B1A8}" srcOrd="1" destOrd="0" presId="urn:microsoft.com/office/officeart/2005/8/layout/list1"/>
    <dgm:cxn modelId="{C83C7062-7042-4EDF-B243-C05D1520BC4F}" type="presOf" srcId="{F692F486-2F41-499A-9AE2-DFA9B347602D}" destId="{4A31BAA8-58B0-49EE-9363-741573E5389C}" srcOrd="0" destOrd="3" presId="urn:microsoft.com/office/officeart/2005/8/layout/list1"/>
    <dgm:cxn modelId="{88637D42-FB9F-411D-8DA0-4CCF5CA1939B}" type="presOf" srcId="{FE2EE9B5-30D9-4D81-BC39-DCAC07D3EE4E}" destId="{4A31BAA8-58B0-49EE-9363-741573E5389C}" srcOrd="0" destOrd="4" presId="urn:microsoft.com/office/officeart/2005/8/layout/list1"/>
    <dgm:cxn modelId="{D0581F68-D4F7-46C3-8684-B8E8F5BF0E9F}" srcId="{6B320D5B-7E29-478A-B5CA-2FEF501E93F2}" destId="{60458F47-A84A-4554-9D89-95D3F8A07E89}" srcOrd="0" destOrd="0" parTransId="{7CA0E72A-300E-48E2-83B0-CB8355773E7B}" sibTransId="{B629C47F-6677-41ED-9F14-EC7D8BB029D0}"/>
    <dgm:cxn modelId="{54584F75-FED7-4976-BC47-16917DD572B3}" srcId="{E4FE7598-5046-4C5F-A3E5-5C1BF2380AB8}" destId="{FE2EE9B5-30D9-4D81-BC39-DCAC07D3EE4E}" srcOrd="4" destOrd="0" parTransId="{68C12CD1-736E-4B39-915C-F5D6800CEDDD}" sibTransId="{39BF12FD-960D-47CC-BF0F-BDDDA0E73DA5}"/>
    <dgm:cxn modelId="{01894356-4EBE-49EC-B5AA-13EC6E30EE63}" type="presOf" srcId="{E4FE7598-5046-4C5F-A3E5-5C1BF2380AB8}" destId="{8F717C14-2305-4B83-BABD-346F8E468AE5}" srcOrd="0" destOrd="0" presId="urn:microsoft.com/office/officeart/2005/8/layout/list1"/>
    <dgm:cxn modelId="{84024284-E927-4700-B1D9-0B76EFAF6661}" type="presOf" srcId="{E4FE7598-5046-4C5F-A3E5-5C1BF2380AB8}" destId="{1FF4D380-AF41-4A15-A751-7301B0F275FA}" srcOrd="1" destOrd="0" presId="urn:microsoft.com/office/officeart/2005/8/layout/list1"/>
    <dgm:cxn modelId="{A59836A1-7416-4BCB-AED2-79144B3D5FAC}" srcId="{E4FE7598-5046-4C5F-A3E5-5C1BF2380AB8}" destId="{D16EE97A-1C99-40A1-8798-9ABC2C3ED4B8}" srcOrd="5" destOrd="0" parTransId="{F1598F47-F1D7-43C7-B097-F48D3F3F5A94}" sibTransId="{A8B5C7C1-1680-4850-9826-6BCFA01604B0}"/>
    <dgm:cxn modelId="{ACC787AD-BF4D-4489-9D1C-17D3B59B0CA5}" srcId="{60458F47-A84A-4554-9D89-95D3F8A07E89}" destId="{48D520C2-4DBA-47F4-A460-83A3EEEEB9C3}" srcOrd="0" destOrd="0" parTransId="{C5716E73-1EE0-4072-BF0C-27020B9A8CA3}" sibTransId="{E2578FE3-3A60-4083-B901-CAD3C6C1DD95}"/>
    <dgm:cxn modelId="{1AAB32AF-02D5-4978-97C3-E82C0C3DF01F}" type="presOf" srcId="{60458F47-A84A-4554-9D89-95D3F8A07E89}" destId="{277605FF-6DB5-487A-A96E-E57F15E673EC}" srcOrd="1" destOrd="0" presId="urn:microsoft.com/office/officeart/2005/8/layout/list1"/>
    <dgm:cxn modelId="{F7F6F9C0-6A0B-483D-AECE-A697A5E1CCAF}" type="presOf" srcId="{BFAE570C-867C-4387-A46F-5BCAA83243AF}" destId="{C8BF84CA-78F3-46AA-B0BE-404CC9C01156}" srcOrd="0" destOrd="0" presId="urn:microsoft.com/office/officeart/2005/8/layout/list1"/>
    <dgm:cxn modelId="{61E8E1DF-CE04-4DC0-A7A7-86B4A171BCFD}" srcId="{E4FE7598-5046-4C5F-A3E5-5C1BF2380AB8}" destId="{F692F486-2F41-499A-9AE2-DFA9B347602D}" srcOrd="3" destOrd="0" parTransId="{60390D01-BB0F-4F16-A559-DCD3DD47A7A2}" sibTransId="{C97698FB-605A-4AA3-ADAC-81E045BF9619}"/>
    <dgm:cxn modelId="{204218E1-7055-4CBC-8706-C115C4EFD9D9}" type="presOf" srcId="{60458F47-A84A-4554-9D89-95D3F8A07E89}" destId="{D6105545-4AE3-427D-AD49-BF87E0299BE9}" srcOrd="0" destOrd="0" presId="urn:microsoft.com/office/officeart/2005/8/layout/list1"/>
    <dgm:cxn modelId="{7656EDED-12A3-46C2-9E95-2B8334C87F72}" srcId="{6B320D5B-7E29-478A-B5CA-2FEF501E93F2}" destId="{BFAE570C-867C-4387-A46F-5BCAA83243AF}" srcOrd="1" destOrd="0" parTransId="{E6F5C386-FB9C-4DB0-B4C7-4CBB239F0BE8}" sibTransId="{44841725-AEF1-4DD8-926D-0FECA2BB693D}"/>
    <dgm:cxn modelId="{CE7F23FA-2DFE-49DD-A005-9F966EB3C7AA}" type="presOf" srcId="{48D520C2-4DBA-47F4-A460-83A3EEEEB9C3}" destId="{8DA06302-E6CD-4CCA-B56E-2A468B1702AC}" srcOrd="0" destOrd="0" presId="urn:microsoft.com/office/officeart/2005/8/layout/list1"/>
    <dgm:cxn modelId="{C86119FC-1262-4811-A5BC-4B9F37E34C0B}" type="presOf" srcId="{D16EE97A-1C99-40A1-8798-9ABC2C3ED4B8}" destId="{4A31BAA8-58B0-49EE-9363-741573E5389C}" srcOrd="0" destOrd="5" presId="urn:microsoft.com/office/officeart/2005/8/layout/list1"/>
    <dgm:cxn modelId="{62105211-2296-4955-AC2D-7C773A6DE513}" type="presParOf" srcId="{24576DE0-8DE7-491A-B2EC-6937A561B525}" destId="{43C9C52C-7EB3-48BC-A3A6-B4B52E70DE00}" srcOrd="0" destOrd="0" presId="urn:microsoft.com/office/officeart/2005/8/layout/list1"/>
    <dgm:cxn modelId="{01295576-8193-4883-A4E5-10426975C3DF}" type="presParOf" srcId="{43C9C52C-7EB3-48BC-A3A6-B4B52E70DE00}" destId="{D6105545-4AE3-427D-AD49-BF87E0299BE9}" srcOrd="0" destOrd="0" presId="urn:microsoft.com/office/officeart/2005/8/layout/list1"/>
    <dgm:cxn modelId="{6E712D12-90A8-4F91-8470-85ABFCCAEC6F}" type="presParOf" srcId="{43C9C52C-7EB3-48BC-A3A6-B4B52E70DE00}" destId="{277605FF-6DB5-487A-A96E-E57F15E673EC}" srcOrd="1" destOrd="0" presId="urn:microsoft.com/office/officeart/2005/8/layout/list1"/>
    <dgm:cxn modelId="{CDF2AEB4-78E8-48C7-A5A2-4C9743880AE5}" type="presParOf" srcId="{24576DE0-8DE7-491A-B2EC-6937A561B525}" destId="{027FF597-F56A-4FCA-84E8-1EAE9DAD5214}" srcOrd="1" destOrd="0" presId="urn:microsoft.com/office/officeart/2005/8/layout/list1"/>
    <dgm:cxn modelId="{6A3A188B-FCEC-4C08-AE6C-DC715EC49275}" type="presParOf" srcId="{24576DE0-8DE7-491A-B2EC-6937A561B525}" destId="{8DA06302-E6CD-4CCA-B56E-2A468B1702AC}" srcOrd="2" destOrd="0" presId="urn:microsoft.com/office/officeart/2005/8/layout/list1"/>
    <dgm:cxn modelId="{AD99B12F-F153-4177-927C-D506082307CE}" type="presParOf" srcId="{24576DE0-8DE7-491A-B2EC-6937A561B525}" destId="{CD58B635-595B-48B9-923E-2EF8C3507ED9}" srcOrd="3" destOrd="0" presId="urn:microsoft.com/office/officeart/2005/8/layout/list1"/>
    <dgm:cxn modelId="{B1F6C180-8E0E-4EDC-A8E8-B7AFFAC1406D}" type="presParOf" srcId="{24576DE0-8DE7-491A-B2EC-6937A561B525}" destId="{3744306E-E7F6-4F90-82AA-159113EF2100}" srcOrd="4" destOrd="0" presId="urn:microsoft.com/office/officeart/2005/8/layout/list1"/>
    <dgm:cxn modelId="{B591B46B-8201-4B30-9941-6A574E22AC69}" type="presParOf" srcId="{3744306E-E7F6-4F90-82AA-159113EF2100}" destId="{C8BF84CA-78F3-46AA-B0BE-404CC9C01156}" srcOrd="0" destOrd="0" presId="urn:microsoft.com/office/officeart/2005/8/layout/list1"/>
    <dgm:cxn modelId="{3FE2B16D-9748-4238-B1E3-E27AD849BB67}" type="presParOf" srcId="{3744306E-E7F6-4F90-82AA-159113EF2100}" destId="{FA02FC2A-FA6A-4B3E-B34B-724218E4B1A8}" srcOrd="1" destOrd="0" presId="urn:microsoft.com/office/officeart/2005/8/layout/list1"/>
    <dgm:cxn modelId="{5F3D1007-941B-41DC-B318-5A6C5D3D7EEA}" type="presParOf" srcId="{24576DE0-8DE7-491A-B2EC-6937A561B525}" destId="{9A241C9C-1E38-437E-9FCE-624CC7F317F7}" srcOrd="5" destOrd="0" presId="urn:microsoft.com/office/officeart/2005/8/layout/list1"/>
    <dgm:cxn modelId="{4FDE1AAF-A987-4D56-A4DD-2445DE88EA64}" type="presParOf" srcId="{24576DE0-8DE7-491A-B2EC-6937A561B525}" destId="{4C7B3ABF-A12D-406C-B133-C58470431502}" srcOrd="6" destOrd="0" presId="urn:microsoft.com/office/officeart/2005/8/layout/list1"/>
    <dgm:cxn modelId="{2C0C3696-D850-4E01-B8F3-F01C6926BA5E}" type="presParOf" srcId="{24576DE0-8DE7-491A-B2EC-6937A561B525}" destId="{EFE26D5F-DFC7-419A-8D76-821306A82E05}" srcOrd="7" destOrd="0" presId="urn:microsoft.com/office/officeart/2005/8/layout/list1"/>
    <dgm:cxn modelId="{0E39AD93-38D7-4378-B1BD-8F8808704962}" type="presParOf" srcId="{24576DE0-8DE7-491A-B2EC-6937A561B525}" destId="{ACF46EFE-CF2A-4DEB-A845-B6EAB781651D}" srcOrd="8" destOrd="0" presId="urn:microsoft.com/office/officeart/2005/8/layout/list1"/>
    <dgm:cxn modelId="{FC0BF2AB-710C-4192-A8BD-E8A49FC46D7C}" type="presParOf" srcId="{ACF46EFE-CF2A-4DEB-A845-B6EAB781651D}" destId="{8F717C14-2305-4B83-BABD-346F8E468AE5}" srcOrd="0" destOrd="0" presId="urn:microsoft.com/office/officeart/2005/8/layout/list1"/>
    <dgm:cxn modelId="{9B83414D-BBC2-4B8E-A399-DBF5D4224192}" type="presParOf" srcId="{ACF46EFE-CF2A-4DEB-A845-B6EAB781651D}" destId="{1FF4D380-AF41-4A15-A751-7301B0F275FA}" srcOrd="1" destOrd="0" presId="urn:microsoft.com/office/officeart/2005/8/layout/list1"/>
    <dgm:cxn modelId="{ED781DE2-AA3F-4A97-8DF8-D5779E5728B6}" type="presParOf" srcId="{24576DE0-8DE7-491A-B2EC-6937A561B525}" destId="{AC3B17EF-507C-49FE-A478-8C104C92CBDC}" srcOrd="9" destOrd="0" presId="urn:microsoft.com/office/officeart/2005/8/layout/list1"/>
    <dgm:cxn modelId="{9E3FC47A-7028-42AC-A3BF-212C601F9BDD}" type="presParOf" srcId="{24576DE0-8DE7-491A-B2EC-6937A561B525}" destId="{4A31BAA8-58B0-49EE-9363-741573E538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06302-E6CD-4CCA-B56E-2A468B1702AC}">
      <dsp:nvSpPr>
        <dsp:cNvPr id="0" name=""/>
        <dsp:cNvSpPr/>
      </dsp:nvSpPr>
      <dsp:spPr>
        <a:xfrm>
          <a:off x="0" y="369457"/>
          <a:ext cx="427124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96" tIns="333248" rIns="3314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</a:t>
          </a:r>
        </a:p>
      </dsp:txBody>
      <dsp:txXfrm>
        <a:off x="0" y="369457"/>
        <a:ext cx="4271240" cy="705600"/>
      </dsp:txXfrm>
    </dsp:sp>
    <dsp:sp modelId="{277605FF-6DB5-487A-A96E-E57F15E673EC}">
      <dsp:nvSpPr>
        <dsp:cNvPr id="0" name=""/>
        <dsp:cNvSpPr/>
      </dsp:nvSpPr>
      <dsp:spPr>
        <a:xfrm>
          <a:off x="213562" y="133297"/>
          <a:ext cx="29898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10" tIns="0" rIns="11301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Programming Language:</a:t>
          </a:r>
          <a:endParaRPr lang="en-US" sz="1600" kern="1200" dirty="0"/>
        </a:p>
      </dsp:txBody>
      <dsp:txXfrm>
        <a:off x="236619" y="156354"/>
        <a:ext cx="2943754" cy="426206"/>
      </dsp:txXfrm>
    </dsp:sp>
    <dsp:sp modelId="{4C7B3ABF-A12D-406C-B133-C58470431502}">
      <dsp:nvSpPr>
        <dsp:cNvPr id="0" name=""/>
        <dsp:cNvSpPr/>
      </dsp:nvSpPr>
      <dsp:spPr>
        <a:xfrm>
          <a:off x="0" y="1397617"/>
          <a:ext cx="427124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96" tIns="333248" rIns="3314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MySQL</a:t>
          </a:r>
        </a:p>
      </dsp:txBody>
      <dsp:txXfrm>
        <a:off x="0" y="1397617"/>
        <a:ext cx="4271240" cy="705600"/>
      </dsp:txXfrm>
    </dsp:sp>
    <dsp:sp modelId="{FA02FC2A-FA6A-4B3E-B34B-724218E4B1A8}">
      <dsp:nvSpPr>
        <dsp:cNvPr id="0" name=""/>
        <dsp:cNvSpPr/>
      </dsp:nvSpPr>
      <dsp:spPr>
        <a:xfrm>
          <a:off x="213562" y="1161457"/>
          <a:ext cx="29898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10" tIns="0" rIns="11301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Database:</a:t>
          </a:r>
          <a:endParaRPr lang="en-US" sz="1600" kern="1200" dirty="0"/>
        </a:p>
      </dsp:txBody>
      <dsp:txXfrm>
        <a:off x="236619" y="1184514"/>
        <a:ext cx="2943754" cy="426206"/>
      </dsp:txXfrm>
    </dsp:sp>
    <dsp:sp modelId="{4A31BAA8-58B0-49EE-9363-741573E5389C}">
      <dsp:nvSpPr>
        <dsp:cNvPr id="0" name=""/>
        <dsp:cNvSpPr/>
      </dsp:nvSpPr>
      <dsp:spPr>
        <a:xfrm>
          <a:off x="0" y="2425777"/>
          <a:ext cx="4271240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496" tIns="333248" rIns="3314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mysql-connector-python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pandas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matplotlib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NumPy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PrettyTable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Datetime</a:t>
          </a:r>
        </a:p>
      </dsp:txBody>
      <dsp:txXfrm>
        <a:off x="0" y="2425777"/>
        <a:ext cx="4271240" cy="2167200"/>
      </dsp:txXfrm>
    </dsp:sp>
    <dsp:sp modelId="{1FF4D380-AF41-4A15-A751-7301B0F275FA}">
      <dsp:nvSpPr>
        <dsp:cNvPr id="0" name=""/>
        <dsp:cNvSpPr/>
      </dsp:nvSpPr>
      <dsp:spPr>
        <a:xfrm>
          <a:off x="213562" y="2189618"/>
          <a:ext cx="298986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10" tIns="0" rIns="11301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Libraries:</a:t>
          </a:r>
          <a:endParaRPr lang="en-US" sz="1600" kern="1200"/>
        </a:p>
      </dsp:txBody>
      <dsp:txXfrm>
        <a:off x="236619" y="2212675"/>
        <a:ext cx="294375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product/data-analysi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FE18-44D0-EAB4-098C-5D76443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B9C6-F7C2-44C8-F1A8-3258B261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0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F62AF5-C314-21B5-5064-DD1BAE0A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Generating Summary Report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79084B-57D7-8D7B-0B44-A3A27234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9" y="256250"/>
            <a:ext cx="4776443" cy="50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293A8B-9AEB-20B7-DCAA-132C20D4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01" y="967512"/>
            <a:ext cx="6419698" cy="33977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DD1118-D245-2456-B398-F4481FAE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1132771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Viewing Expenses by Category </a:t>
            </a:r>
          </a:p>
        </p:txBody>
      </p:sp>
    </p:spTree>
    <p:extLst>
      <p:ext uri="{BB962C8B-B14F-4D97-AF65-F5344CB8AC3E}">
        <p14:creationId xmlns:p14="http://schemas.microsoft.com/office/powerpoint/2010/main" val="183886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290D96-2439-DB7A-8971-97B6A3C4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Viewing Expenses by  Date Range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6C3CC1-3106-D89A-995E-D2A20E9B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6" y="962453"/>
            <a:ext cx="5691566" cy="39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6DBA96-D95D-6819-1730-58D7E378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90" y="226214"/>
            <a:ext cx="4948043" cy="46263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FE5B87-BB29-0EB2-F696-C7B51C15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Expense Calculation</a:t>
            </a:r>
          </a:p>
        </p:txBody>
      </p:sp>
    </p:spTree>
    <p:extLst>
      <p:ext uri="{BB962C8B-B14F-4D97-AF65-F5344CB8AC3E}">
        <p14:creationId xmlns:p14="http://schemas.microsoft.com/office/powerpoint/2010/main" val="77143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5EE85-D83C-B564-20AF-D856594A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Visualizing Expenses</a:t>
            </a:r>
          </a:p>
        </p:txBody>
      </p:sp>
      <p:pic>
        <p:nvPicPr>
          <p:cNvPr id="4" name="Picture 3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1780D8BE-0B35-E55F-45DA-02A4A3955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6" b="1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3" name="Picture 2" descr="A graph of a bar&#10;&#10;Description automatically generated">
            <a:extLst>
              <a:ext uri="{FF2B5EF4-FFF2-40B4-BE49-F238E27FC236}">
                <a16:creationId xmlns:a16="http://schemas.microsoft.com/office/drawing/2014/main" id="{C804B10B-664A-4D08-E54A-8583F2EF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" r="1" b="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48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9766E-584B-E36E-7549-6768A3E3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Analyze Expenses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D0609F-E63E-850D-CF9F-9CEDB5CB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9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26EC-3E5C-5D60-0467-778486E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Time to say Good Bye</a:t>
            </a: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AC6585-A497-D837-4B2B-95324964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63" y="2152195"/>
            <a:ext cx="10715474" cy="22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8FFC4-FB96-D122-3936-EAA1840B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68B2-8B64-8193-EAB0-ACA0E3F01B55}"/>
              </a:ext>
            </a:extLst>
          </p:cNvPr>
          <p:cNvSpPr>
            <a:spLocks noGrp="1"/>
          </p:cNvSpPr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</a:rPr>
              <a:t>Project Summary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Personal Expense Tracker is a comprehensive tool for managing personal finances.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Utilizes MySQL for data storage and pandas/NumPy for data analysis.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Provides functionalities for adding, updating, deleting, analyzing, and visualizing expenses.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C9F4-7853-288B-9D1B-BD4A7EA2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65" y="310423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Our Learning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 descr="Learning vs Training: What's the ...">
            <a:extLst>
              <a:ext uri="{FF2B5EF4-FFF2-40B4-BE49-F238E27FC236}">
                <a16:creationId xmlns:a16="http://schemas.microsoft.com/office/drawing/2014/main" id="{7557D46A-A0C7-95F2-938E-5860B0502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3" r="27174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rofile of a person with gears&#10;&#10;Description automatically generated">
            <a:extLst>
              <a:ext uri="{FF2B5EF4-FFF2-40B4-BE49-F238E27FC236}">
                <a16:creationId xmlns:a16="http://schemas.microsoft.com/office/drawing/2014/main" id="{10E75730-A702-05A5-A486-62628F32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1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D2877-3FB2-CAB5-4A2C-188D43B3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247" y="1435152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Thank You</a:t>
            </a:r>
          </a:p>
        </p:txBody>
      </p:sp>
    </p:spTree>
    <p:extLst>
      <p:ext uri="{BB962C8B-B14F-4D97-AF65-F5344CB8AC3E}">
        <p14:creationId xmlns:p14="http://schemas.microsoft.com/office/powerpoint/2010/main" val="136765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Personal Expense Tracker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 Nikhil Agarwal and Muskan Agnihotri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-up of a pen pointing at a graph&#10;&#10;Description automatically generated">
            <a:extLst>
              <a:ext uri="{FF2B5EF4-FFF2-40B4-BE49-F238E27FC236}">
                <a16:creationId xmlns:a16="http://schemas.microsoft.com/office/drawing/2014/main" id="{1144FDFE-17DD-78FE-333E-2194363FA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28B46-A753-B490-BC52-1B8A8B41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 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EDF5-5239-596B-BD91-BA590653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Personal Expense Tracker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buFont typeface="Arial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 simple tool to help users record and analyze their daily expenses.</a:t>
            </a:r>
          </a:p>
          <a:p>
            <a:pPr>
              <a:buFont typeface="Arial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Stores data in a MySQL database and leverages pandas and NumPy for data analysis.</a:t>
            </a:r>
          </a:p>
          <a:p>
            <a:pPr>
              <a:buFont typeface="Arial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Includes features for adding, viewing, updating, deleting, and visualizing expenses.</a:t>
            </a:r>
          </a:p>
          <a:p>
            <a:pPr>
              <a:buFont typeface="Arial"/>
            </a:pP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hat is a tech stack? Technology stack in a nutshell - DAC.digital">
            <a:extLst>
              <a:ext uri="{FF2B5EF4-FFF2-40B4-BE49-F238E27FC236}">
                <a16:creationId xmlns:a16="http://schemas.microsoft.com/office/drawing/2014/main" id="{840F9450-D913-EE4A-2CB3-49AEDCCF7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021" b="29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6A22A-D053-159F-EC4D-5749B174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  <a:ea typeface="+mj-lt"/>
                <a:cs typeface="+mj-lt"/>
              </a:rPr>
              <a:t>Technology Stack</a:t>
            </a:r>
            <a:endParaRPr lang="en-US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8EB34240-94F9-B928-028C-AC8D287C9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859247"/>
              </p:ext>
            </p:extLst>
          </p:nvPr>
        </p:nvGraphicFramePr>
        <p:xfrm>
          <a:off x="7534641" y="1065862"/>
          <a:ext cx="4271240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782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CA2F2-6725-462A-190B-1271D94D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 Structure</a:t>
            </a: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23C312E-F886-B283-4B34-7E84E56C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92357"/>
            <a:ext cx="11327549" cy="32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65CB-69B7-6184-E2C6-0CC2E8C0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Functions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313-3863-88CA-A7BF-091FF3B965DB}"/>
              </a:ext>
            </a:extLst>
          </p:cNvPr>
          <p:cNvSpPr>
            <a:spLocks noGrp="1"/>
          </p:cNvSpPr>
          <p:nvPr/>
        </p:nvSpPr>
        <p:spPr>
          <a:xfrm>
            <a:off x="6234868" y="1106656"/>
            <a:ext cx="5640506" cy="4375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Add an Expense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View Expenses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Generate Summary Report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Update an Expense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Delete an Expense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View Expenses by Category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View Expenses by Date Range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Calculate Average Monthly Expense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Analyze Expenses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Visualize Expenses</a:t>
            </a: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1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CB2014-F95F-4C82-DCB8-91B200EC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62850E-0207-5B5D-3CF3-1E66CF1D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429488"/>
            <a:ext cx="4243758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D8AB0-B2C7-AC9F-10E4-69DA0FC1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Adding an Expense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EEF186-0760-2165-273D-D5AE9111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878857"/>
            <a:ext cx="4397376" cy="23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A797C5D-04CE-438A-A7A6-8F83FC68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53" y="984192"/>
            <a:ext cx="6806746" cy="35578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08A32D-8061-1B96-2CC5-EDBB1F3A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Viewing Expenses</a:t>
            </a:r>
          </a:p>
        </p:txBody>
      </p:sp>
    </p:spTree>
    <p:extLst>
      <p:ext uri="{BB962C8B-B14F-4D97-AF65-F5344CB8AC3E}">
        <p14:creationId xmlns:p14="http://schemas.microsoft.com/office/powerpoint/2010/main" val="121590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PowerPoint Presentation</vt:lpstr>
      <vt:lpstr>Personal Expense Tracker</vt:lpstr>
      <vt:lpstr>Project Overview</vt:lpstr>
      <vt:lpstr>Technology Stack</vt:lpstr>
      <vt:lpstr>Table Structure</vt:lpstr>
      <vt:lpstr>Key Functions</vt:lpstr>
      <vt:lpstr>User Interface</vt:lpstr>
      <vt:lpstr>Adding an Expense</vt:lpstr>
      <vt:lpstr>Viewing Expenses</vt:lpstr>
      <vt:lpstr>Generating Summary Report</vt:lpstr>
      <vt:lpstr>Viewing Expenses by Category </vt:lpstr>
      <vt:lpstr>Viewing Expenses by  Date Range</vt:lpstr>
      <vt:lpstr>Monthly Expense Calculation</vt:lpstr>
      <vt:lpstr>Visualizing Expenses</vt:lpstr>
      <vt:lpstr>Analyze Expenses</vt:lpstr>
      <vt:lpstr>Time to say Good Bye</vt:lpstr>
      <vt:lpstr>Conclusion</vt:lpstr>
      <vt:lpstr>Our Learning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Nikhil Agarwal</cp:lastModifiedBy>
  <cp:revision>306</cp:revision>
  <dcterms:created xsi:type="dcterms:W3CDTF">2024-06-27T17:55:42Z</dcterms:created>
  <dcterms:modified xsi:type="dcterms:W3CDTF">2024-06-29T11:30:28Z</dcterms:modified>
</cp:coreProperties>
</file>